
<file path=[Content_Types].xml><?xml version="1.0" encoding="utf-8"?>
<Types xmlns="http://schemas.openxmlformats.org/package/2006/content-types">
  <Default Extension="png" ContentType="image/png"/>
  <Default Extension="svg" ContentType="image/svg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44" r:id="rId2"/>
    <p:sldId id="446" r:id="rId3"/>
    <p:sldId id="447" r:id="rId4"/>
    <p:sldId id="293" r:id="rId5"/>
    <p:sldId id="292" r:id="rId6"/>
    <p:sldId id="449" r:id="rId7"/>
    <p:sldId id="457" r:id="rId8"/>
    <p:sldId id="451" r:id="rId9"/>
    <p:sldId id="452" r:id="rId10"/>
    <p:sldId id="453" r:id="rId11"/>
    <p:sldId id="450" r:id="rId12"/>
    <p:sldId id="458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B6891"/>
    <a:srgbClr val="002060"/>
    <a:srgbClr val="4173A1"/>
    <a:srgbClr val="3865B6"/>
    <a:srgbClr val="254379"/>
    <a:srgbClr val="CC9762"/>
    <a:srgbClr val="BC7D3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734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408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4EF0CAEB-8EA3-47ED-83D6-7088A10FC9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xmlns="" id="{428E735A-C43B-4BA9-A0F4-4EAD8D0E3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6AD578B-9F74-4697-B127-909FFEA1C4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D48E1BAF-1AA5-460A-8005-AF074294DD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1C79E8F-3DFF-4588-9CA8-95007E28C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4028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A217D787-2D21-4C59-9437-44A8A87750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EE52E06F-D717-405E-B6BD-9688ECA8EA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53B61E0C-41F6-473B-BCDA-174DA4F0B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EA3B7C68-68D8-44CB-A872-93233AD659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6DAA7FB9-37CE-44C0-9563-AEA407EF4C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6826696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xmlns="" id="{101AFAEA-BEBE-4508-B6C0-1D433059CD4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xmlns="" id="{4BF579A9-515D-4978-92D4-E4115E66B8C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60E20D6-E8EC-4368-AECC-A2DDAAFA2F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19C796E2-2D25-4CB4-86A0-CC664AB23C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76FB5C5A-79A4-4187-9CFE-AFBF376893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53429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FB0B43D-A464-49F7-ACD4-45341F3146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5D19979E-73CC-4FC8-939B-7BABF197B9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DD51FE8E-5EA3-4901-B4ED-95DC5F8C75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302C89D2-9ABD-4A1B-BCB6-0DB1327FD5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AF666F91-3E9D-4EEB-A28B-E5ABD66977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88745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36A7D791-D9C0-45CE-8422-AEDDFD7BFF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F3FA3568-54D7-400F-888A-405A346109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9E4B6B9B-7BDF-48BE-8937-0B2D6D371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907B8FF2-DF80-4EA8-9C0C-D43865979C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4BD16F98-F075-4A9E-8EDE-4CE23BD53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79046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448711D-0304-4690-B511-9C0335B668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94C810F5-FFDE-41C4-AFF1-28998C329B6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40BB7378-D262-470E-B7ED-E5BC31D0D4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B894606D-9219-494B-BA39-424E3EE90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65CA474C-7A1B-4D1B-98CA-EC23E3668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7FDED923-5E30-4343-8E26-D9453D5707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567240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8E2ECE9E-D5F1-42B6-9B44-213E165547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C6AEBBEA-55F8-4FB8-BC74-DDCA043EAF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xmlns="" id="{DCA1108C-D72E-4DAA-BF95-87DB1B7492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xmlns="" id="{9E39D044-1479-41DE-B187-6555458E4FF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xmlns="" id="{4277E334-6014-4A01-BF89-26EA882D45D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xmlns="" id="{E36AFBD6-7B94-426B-90B9-06DC70684D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xmlns="" id="{5DC82E67-2F11-4226-9ECA-7CB3342D7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xmlns="" id="{43F7646B-E3F2-4A0F-9301-972B7F8B28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654713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7B1DDD47-4B01-4CB4-8B24-AF76F541C0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xmlns="" id="{2908EB6A-1591-4360-87CE-7BB2C9C38F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xmlns="" id="{C5633E97-AF0A-4D80-B7C2-DC16DDDD47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xmlns="" id="{5113BCAC-4F7C-490F-819C-4F1080B561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42000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xmlns="" id="{BA151540-7D57-4776-B33E-48666B9290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xmlns="" id="{2F7A302C-AD5F-4DD9-816F-DF33CEFB6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xmlns="" id="{F83D2A0B-425B-476E-A069-4723E83E97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850464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CD7D8621-7690-4979-BBAE-53F7759576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xmlns="" id="{87FA4335-54F1-4275-B6C5-C0F09EBA4B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CEE5A551-C1D1-4C2E-8179-01A64DC17F0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332C8E3-A7FB-4786-8D1C-C4B60F6B75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D4DF8C83-652B-4DB4-A01B-4E5AECB5E6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A8B9112E-EF60-4CCD-B0C3-CEC206997D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250918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xmlns="" id="{FA918F60-AB36-4610-8005-C6C9047127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xmlns="" id="{5A1C2811-0E00-45D0-B480-6CC675F02DA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xmlns="" id="{60A3047B-A19A-404E-80AB-067693F558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xmlns="" id="{DDC27B2A-AA4D-4546-9C5B-1CCA1B5EDB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xmlns="" id="{FE4CD774-8F66-4D34-8451-83B4C6386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xmlns="" id="{D869E13E-F3B4-4E57-B555-F6C6EAC2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100651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xmlns="" id="{EAFC0F9D-85F2-4C08-8390-B9594CD315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xmlns="" id="{22FBFF68-1D41-4EA8-AFF7-3A1F4DC417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xmlns="" id="{7CAB24EF-DC1F-41F7-B07B-ABACA35D6DB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7B4B75-74A1-43B2-A9DE-A08DA30EE44E}" type="datetimeFigureOut">
              <a:rPr lang="ko-KR" altLang="en-US" smtClean="0"/>
              <a:t>2018-11-29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xmlns="" id="{A05DD924-A59C-4E55-A8AA-ADBC62C4DAE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xmlns="" id="{FF61DBA0-770B-42C7-93D6-4042AEA3C42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8DC6BC5-0D95-4AF5-B5BA-7BA5809FDF6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99619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10.svg"/><Relationship Id="rId10" Type="http://schemas.openxmlformats.org/officeDocument/2006/relationships/image" Target="../media/image10.png"/><Relationship Id="rId4" Type="http://schemas.openxmlformats.org/officeDocument/2006/relationships/image" Target="../media/image7.png"/><Relationship Id="rId9" Type="http://schemas.openxmlformats.org/officeDocument/2006/relationships/image" Target="../media/image14.sv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svg"/><Relationship Id="rId7" Type="http://schemas.openxmlformats.org/officeDocument/2006/relationships/image" Target="../media/image14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svg"/><Relationship Id="rId5" Type="http://schemas.openxmlformats.org/officeDocument/2006/relationships/image" Target="../media/image13.png"/><Relationship Id="rId4" Type="http://schemas.openxmlformats.org/officeDocument/2006/relationships/image" Target="../media/image12.png"/><Relationship Id="rId9" Type="http://schemas.openxmlformats.org/officeDocument/2006/relationships/image" Target="../media/image23.sv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7.jpeg"/><Relationship Id="rId7" Type="http://schemas.openxmlformats.org/officeDocument/2006/relationships/image" Target="../media/image19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svg"/><Relationship Id="rId5" Type="http://schemas.openxmlformats.org/officeDocument/2006/relationships/image" Target="../media/image6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/Relationships>
</file>

<file path=ppt/slides/_rels/slide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38.svg"/><Relationship Id="rId18" Type="http://schemas.openxmlformats.org/officeDocument/2006/relationships/image" Target="../media/image26.png"/><Relationship Id="rId3" Type="http://schemas.openxmlformats.org/officeDocument/2006/relationships/image" Target="../media/image28.svg"/><Relationship Id="rId21" Type="http://schemas.openxmlformats.org/officeDocument/2006/relationships/image" Target="../media/image46.svg"/><Relationship Id="rId17" Type="http://schemas.openxmlformats.org/officeDocument/2006/relationships/image" Target="../media/image42.svg"/><Relationship Id="rId2" Type="http://schemas.openxmlformats.org/officeDocument/2006/relationships/image" Target="../media/image20.png"/><Relationship Id="rId16" Type="http://schemas.openxmlformats.org/officeDocument/2006/relationships/image" Target="../media/image25.png"/><Relationship Id="rId20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5" Type="http://schemas.openxmlformats.org/officeDocument/2006/relationships/image" Target="../media/image30.svg"/><Relationship Id="rId15" Type="http://schemas.openxmlformats.org/officeDocument/2006/relationships/image" Target="../media/image40.svg"/><Relationship Id="rId23" Type="http://schemas.openxmlformats.org/officeDocument/2006/relationships/image" Target="../media/image48.svg"/><Relationship Id="rId10" Type="http://schemas.openxmlformats.org/officeDocument/2006/relationships/image" Target="../media/image23.png"/><Relationship Id="rId19" Type="http://schemas.openxmlformats.org/officeDocument/2006/relationships/image" Target="../media/image44.svg"/><Relationship Id="rId4" Type="http://schemas.openxmlformats.org/officeDocument/2006/relationships/image" Target="../media/image21.png"/><Relationship Id="rId9" Type="http://schemas.openxmlformats.org/officeDocument/2006/relationships/image" Target="../media/image34.svg"/><Relationship Id="rId14" Type="http://schemas.openxmlformats.org/officeDocument/2006/relationships/image" Target="../media/image24.png"/><Relationship Id="rId22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사다리꼴 27"/>
          <p:cNvSpPr>
            <a:spLocks/>
          </p:cNvSpPr>
          <p:nvPr/>
        </p:nvSpPr>
        <p:spPr bwMode="auto">
          <a:xfrm flipV="1">
            <a:off x="-957944" y="1405301"/>
            <a:ext cx="13817601" cy="3739509"/>
          </a:xfrm>
          <a:custGeom>
            <a:avLst/>
            <a:gdLst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2781625"/>
              <a:gd name="connsiteX1" fmla="*/ 3493804 w 12192000"/>
              <a:gd name="connsiteY1" fmla="*/ 0 h 2781625"/>
              <a:gd name="connsiteX2" fmla="*/ 8698196 w 12192000"/>
              <a:gd name="connsiteY2" fmla="*/ 0 h 2781625"/>
              <a:gd name="connsiteX3" fmla="*/ 12192000 w 12192000"/>
              <a:gd name="connsiteY3" fmla="*/ 2781625 h 2781625"/>
              <a:gd name="connsiteX4" fmla="*/ 0 w 12192000"/>
              <a:gd name="connsiteY4" fmla="*/ 2781625 h 2781625"/>
              <a:gd name="connsiteX0" fmla="*/ 0 w 12192000"/>
              <a:gd name="connsiteY0" fmla="*/ 2781625 h 3368647"/>
              <a:gd name="connsiteX1" fmla="*/ 3493804 w 12192000"/>
              <a:gd name="connsiteY1" fmla="*/ 0 h 3368647"/>
              <a:gd name="connsiteX2" fmla="*/ 8698196 w 12192000"/>
              <a:gd name="connsiteY2" fmla="*/ 0 h 3368647"/>
              <a:gd name="connsiteX3" fmla="*/ 12192000 w 12192000"/>
              <a:gd name="connsiteY3" fmla="*/ 2781625 h 3368647"/>
              <a:gd name="connsiteX4" fmla="*/ 0 w 12192000"/>
              <a:gd name="connsiteY4" fmla="*/ 2781625 h 3368647"/>
              <a:gd name="connsiteX0" fmla="*/ 0 w 12192000"/>
              <a:gd name="connsiteY0" fmla="*/ 2781625 h 3679494"/>
              <a:gd name="connsiteX1" fmla="*/ 3493804 w 12192000"/>
              <a:gd name="connsiteY1" fmla="*/ 0 h 3679494"/>
              <a:gd name="connsiteX2" fmla="*/ 8698196 w 12192000"/>
              <a:gd name="connsiteY2" fmla="*/ 0 h 3679494"/>
              <a:gd name="connsiteX3" fmla="*/ 12192000 w 12192000"/>
              <a:gd name="connsiteY3" fmla="*/ 2781625 h 3679494"/>
              <a:gd name="connsiteX4" fmla="*/ 0 w 12192000"/>
              <a:gd name="connsiteY4" fmla="*/ 2781625 h 3679494"/>
              <a:gd name="connsiteX0" fmla="*/ 0 w 12204780"/>
              <a:gd name="connsiteY0" fmla="*/ 2781625 h 3656294"/>
              <a:gd name="connsiteX1" fmla="*/ 3493804 w 12204780"/>
              <a:gd name="connsiteY1" fmla="*/ 0 h 3656294"/>
              <a:gd name="connsiteX2" fmla="*/ 8698196 w 12204780"/>
              <a:gd name="connsiteY2" fmla="*/ 0 h 3656294"/>
              <a:gd name="connsiteX3" fmla="*/ 12204780 w 12204780"/>
              <a:gd name="connsiteY3" fmla="*/ 2738083 h 3656294"/>
              <a:gd name="connsiteX4" fmla="*/ 0 w 12204780"/>
              <a:gd name="connsiteY4" fmla="*/ 2781625 h 3656294"/>
              <a:gd name="connsiteX0" fmla="*/ 0 w 12166440"/>
              <a:gd name="connsiteY0" fmla="*/ 2781625 h 3687357"/>
              <a:gd name="connsiteX1" fmla="*/ 3493804 w 12166440"/>
              <a:gd name="connsiteY1" fmla="*/ 0 h 3687357"/>
              <a:gd name="connsiteX2" fmla="*/ 8698196 w 12166440"/>
              <a:gd name="connsiteY2" fmla="*/ 0 h 3687357"/>
              <a:gd name="connsiteX3" fmla="*/ 12166440 w 12166440"/>
              <a:gd name="connsiteY3" fmla="*/ 2796140 h 3687357"/>
              <a:gd name="connsiteX4" fmla="*/ 0 w 12166440"/>
              <a:gd name="connsiteY4" fmla="*/ 2781625 h 3687357"/>
              <a:gd name="connsiteX0" fmla="*/ 0 w 12166440"/>
              <a:gd name="connsiteY0" fmla="*/ 2781625 h 3739509"/>
              <a:gd name="connsiteX1" fmla="*/ 3493804 w 12166440"/>
              <a:gd name="connsiteY1" fmla="*/ 0 h 3739509"/>
              <a:gd name="connsiteX2" fmla="*/ 8698196 w 12166440"/>
              <a:gd name="connsiteY2" fmla="*/ 0 h 3739509"/>
              <a:gd name="connsiteX3" fmla="*/ 12166440 w 12166440"/>
              <a:gd name="connsiteY3" fmla="*/ 2796140 h 3739509"/>
              <a:gd name="connsiteX4" fmla="*/ 0 w 12166440"/>
              <a:gd name="connsiteY4" fmla="*/ 2781625 h 37395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2166440" h="3739509">
                <a:moveTo>
                  <a:pt x="0" y="2781625"/>
                </a:moveTo>
                <a:cubicBezTo>
                  <a:pt x="682001" y="1397217"/>
                  <a:pt x="894103" y="355708"/>
                  <a:pt x="3493804" y="0"/>
                </a:cubicBezTo>
                <a:lnTo>
                  <a:pt x="8698196" y="0"/>
                </a:lnTo>
                <a:cubicBezTo>
                  <a:pt x="11107397" y="25508"/>
                  <a:pt x="11395539" y="1399032"/>
                  <a:pt x="12166440" y="2796140"/>
                </a:cubicBezTo>
                <a:cubicBezTo>
                  <a:pt x="8129118" y="4247569"/>
                  <a:pt x="2870200" y="3848425"/>
                  <a:pt x="0" y="2781625"/>
                </a:cubicBezTo>
                <a:close/>
              </a:path>
            </a:pathLst>
          </a:custGeom>
          <a:gradFill flip="none" rotWithShape="1">
            <a:gsLst>
              <a:gs pos="0">
                <a:schemeClr val="tx1">
                  <a:alpha val="0"/>
                </a:schemeClr>
              </a:gs>
              <a:gs pos="100000">
                <a:schemeClr val="bg1">
                  <a:shade val="100000"/>
                  <a:satMod val="115000"/>
                </a:schemeClr>
              </a:gs>
            </a:gsLst>
            <a:lin ang="16200000" scaled="1"/>
            <a:tileRect/>
          </a:gradFill>
          <a:ln>
            <a:noFill/>
          </a:ln>
          <a:effectLst>
            <a:softEdge rad="635000"/>
          </a:effec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7" name="Freeform 7"/>
          <p:cNvSpPr>
            <a:spLocks/>
          </p:cNvSpPr>
          <p:nvPr/>
        </p:nvSpPr>
        <p:spPr bwMode="auto">
          <a:xfrm>
            <a:off x="8663289" y="3992911"/>
            <a:ext cx="776288" cy="442913"/>
          </a:xfrm>
          <a:custGeom>
            <a:avLst/>
            <a:gdLst>
              <a:gd name="T0" fmla="*/ 1317 w 1469"/>
              <a:gd name="T1" fmla="*/ 91 h 838"/>
              <a:gd name="T2" fmla="*/ 1138 w 1469"/>
              <a:gd name="T3" fmla="*/ 51 h 838"/>
              <a:gd name="T4" fmla="*/ 958 w 1469"/>
              <a:gd name="T5" fmla="*/ 12 h 838"/>
              <a:gd name="T6" fmla="*/ 911 w 1469"/>
              <a:gd name="T7" fmla="*/ 3 h 838"/>
              <a:gd name="T8" fmla="*/ 814 w 1469"/>
              <a:gd name="T9" fmla="*/ 0 h 838"/>
              <a:gd name="T10" fmla="*/ 722 w 1469"/>
              <a:gd name="T11" fmla="*/ 13 h 838"/>
              <a:gd name="T12" fmla="*/ 633 w 1469"/>
              <a:gd name="T13" fmla="*/ 41 h 838"/>
              <a:gd name="T14" fmla="*/ 551 w 1469"/>
              <a:gd name="T15" fmla="*/ 82 h 838"/>
              <a:gd name="T16" fmla="*/ 476 w 1469"/>
              <a:gd name="T17" fmla="*/ 139 h 838"/>
              <a:gd name="T18" fmla="*/ 412 w 1469"/>
              <a:gd name="T19" fmla="*/ 206 h 838"/>
              <a:gd name="T20" fmla="*/ 359 w 1469"/>
              <a:gd name="T21" fmla="*/ 285 h 838"/>
              <a:gd name="T22" fmla="*/ 337 w 1469"/>
              <a:gd name="T23" fmla="*/ 330 h 838"/>
              <a:gd name="T24" fmla="*/ 261 w 1469"/>
              <a:gd name="T25" fmla="*/ 501 h 838"/>
              <a:gd name="T26" fmla="*/ 0 w 1469"/>
              <a:gd name="T27" fmla="*/ 501 h 838"/>
              <a:gd name="T28" fmla="*/ 179 w 1469"/>
              <a:gd name="T29" fmla="*/ 838 h 838"/>
              <a:gd name="T30" fmla="*/ 1164 w 1469"/>
              <a:gd name="T31" fmla="*/ 720 h 838"/>
              <a:gd name="T32" fmla="*/ 1193 w 1469"/>
              <a:gd name="T33" fmla="*/ 716 h 838"/>
              <a:gd name="T34" fmla="*/ 1248 w 1469"/>
              <a:gd name="T35" fmla="*/ 700 h 838"/>
              <a:gd name="T36" fmla="*/ 1297 w 1469"/>
              <a:gd name="T37" fmla="*/ 677 h 838"/>
              <a:gd name="T38" fmla="*/ 1340 w 1469"/>
              <a:gd name="T39" fmla="*/ 648 h 838"/>
              <a:gd name="T40" fmla="*/ 1377 w 1469"/>
              <a:gd name="T41" fmla="*/ 612 h 838"/>
              <a:gd name="T42" fmla="*/ 1409 w 1469"/>
              <a:gd name="T43" fmla="*/ 572 h 838"/>
              <a:gd name="T44" fmla="*/ 1435 w 1469"/>
              <a:gd name="T45" fmla="*/ 529 h 838"/>
              <a:gd name="T46" fmla="*/ 1452 w 1469"/>
              <a:gd name="T47" fmla="*/ 481 h 838"/>
              <a:gd name="T48" fmla="*/ 1465 w 1469"/>
              <a:gd name="T49" fmla="*/ 434 h 838"/>
              <a:gd name="T50" fmla="*/ 1469 w 1469"/>
              <a:gd name="T51" fmla="*/ 383 h 838"/>
              <a:gd name="T52" fmla="*/ 1468 w 1469"/>
              <a:gd name="T53" fmla="*/ 333 h 838"/>
              <a:gd name="T54" fmla="*/ 1458 w 1469"/>
              <a:gd name="T55" fmla="*/ 283 h 838"/>
              <a:gd name="T56" fmla="*/ 1441 w 1469"/>
              <a:gd name="T57" fmla="*/ 235 h 838"/>
              <a:gd name="T58" fmla="*/ 1416 w 1469"/>
              <a:gd name="T59" fmla="*/ 189 h 838"/>
              <a:gd name="T60" fmla="*/ 1383 w 1469"/>
              <a:gd name="T61" fmla="*/ 146 h 838"/>
              <a:gd name="T62" fmla="*/ 1341 w 1469"/>
              <a:gd name="T63" fmla="*/ 108 h 838"/>
              <a:gd name="T64" fmla="*/ 1317 w 1469"/>
              <a:gd name="T65" fmla="*/ 9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</a:cxnLst>
            <a:rect l="0" t="0" r="r" b="b"/>
            <a:pathLst>
              <a:path w="1469" h="838">
                <a:moveTo>
                  <a:pt x="1317" y="91"/>
                </a:moveTo>
                <a:lnTo>
                  <a:pt x="1138" y="51"/>
                </a:lnTo>
                <a:lnTo>
                  <a:pt x="958" y="12"/>
                </a:lnTo>
                <a:lnTo>
                  <a:pt x="911" y="3"/>
                </a:lnTo>
                <a:lnTo>
                  <a:pt x="814" y="0"/>
                </a:lnTo>
                <a:lnTo>
                  <a:pt x="722" y="13"/>
                </a:lnTo>
                <a:lnTo>
                  <a:pt x="633" y="41"/>
                </a:lnTo>
                <a:lnTo>
                  <a:pt x="551" y="82"/>
                </a:lnTo>
                <a:lnTo>
                  <a:pt x="476" y="139"/>
                </a:lnTo>
                <a:lnTo>
                  <a:pt x="412" y="206"/>
                </a:lnTo>
                <a:lnTo>
                  <a:pt x="359" y="285"/>
                </a:lnTo>
                <a:lnTo>
                  <a:pt x="337" y="330"/>
                </a:lnTo>
                <a:lnTo>
                  <a:pt x="261" y="501"/>
                </a:lnTo>
                <a:lnTo>
                  <a:pt x="0" y="501"/>
                </a:lnTo>
                <a:lnTo>
                  <a:pt x="179" y="838"/>
                </a:lnTo>
                <a:lnTo>
                  <a:pt x="1164" y="720"/>
                </a:lnTo>
                <a:lnTo>
                  <a:pt x="1193" y="716"/>
                </a:lnTo>
                <a:lnTo>
                  <a:pt x="1248" y="700"/>
                </a:lnTo>
                <a:lnTo>
                  <a:pt x="1297" y="677"/>
                </a:lnTo>
                <a:lnTo>
                  <a:pt x="1340" y="648"/>
                </a:lnTo>
                <a:lnTo>
                  <a:pt x="1377" y="612"/>
                </a:lnTo>
                <a:lnTo>
                  <a:pt x="1409" y="572"/>
                </a:lnTo>
                <a:lnTo>
                  <a:pt x="1435" y="529"/>
                </a:lnTo>
                <a:lnTo>
                  <a:pt x="1452" y="481"/>
                </a:lnTo>
                <a:lnTo>
                  <a:pt x="1465" y="434"/>
                </a:lnTo>
                <a:lnTo>
                  <a:pt x="1469" y="383"/>
                </a:lnTo>
                <a:lnTo>
                  <a:pt x="1468" y="333"/>
                </a:lnTo>
                <a:lnTo>
                  <a:pt x="1458" y="283"/>
                </a:lnTo>
                <a:lnTo>
                  <a:pt x="1441" y="235"/>
                </a:lnTo>
                <a:lnTo>
                  <a:pt x="1416" y="189"/>
                </a:lnTo>
                <a:lnTo>
                  <a:pt x="1383" y="146"/>
                </a:lnTo>
                <a:lnTo>
                  <a:pt x="1341" y="108"/>
                </a:lnTo>
                <a:lnTo>
                  <a:pt x="1317" y="9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4" name="자유형 23"/>
          <p:cNvSpPr>
            <a:spLocks/>
          </p:cNvSpPr>
          <p:nvPr/>
        </p:nvSpPr>
        <p:spPr bwMode="auto">
          <a:xfrm>
            <a:off x="3024981" y="3149826"/>
            <a:ext cx="6142038" cy="3072844"/>
          </a:xfrm>
          <a:custGeom>
            <a:avLst/>
            <a:gdLst>
              <a:gd name="connsiteX0" fmla="*/ 1689921 w 6142038"/>
              <a:gd name="connsiteY0" fmla="*/ 0 h 3948113"/>
              <a:gd name="connsiteX1" fmla="*/ 1785187 w 6142038"/>
              <a:gd name="connsiteY1" fmla="*/ 1059 h 3948113"/>
              <a:gd name="connsiteX2" fmla="*/ 1798948 w 6142038"/>
              <a:gd name="connsiteY2" fmla="*/ 3176 h 3948113"/>
              <a:gd name="connsiteX3" fmla="*/ 4343091 w 6142038"/>
              <a:gd name="connsiteY3" fmla="*/ 3176 h 3948113"/>
              <a:gd name="connsiteX4" fmla="*/ 4356851 w 6142038"/>
              <a:gd name="connsiteY4" fmla="*/ 1059 h 3948113"/>
              <a:gd name="connsiteX5" fmla="*/ 4453176 w 6142038"/>
              <a:gd name="connsiteY5" fmla="*/ 0 h 3948113"/>
              <a:gd name="connsiteX6" fmla="*/ 4520921 w 6142038"/>
              <a:gd name="connsiteY6" fmla="*/ 8469 h 3948113"/>
              <a:gd name="connsiteX7" fmla="*/ 4570142 w 6142038"/>
              <a:gd name="connsiteY7" fmla="*/ 18526 h 3948113"/>
              <a:gd name="connsiteX8" fmla="*/ 4624656 w 6142038"/>
              <a:gd name="connsiteY8" fmla="*/ 32817 h 3948113"/>
              <a:gd name="connsiteX9" fmla="*/ 4680228 w 6142038"/>
              <a:gd name="connsiteY9" fmla="*/ 53460 h 3948113"/>
              <a:gd name="connsiteX10" fmla="*/ 4737917 w 6142038"/>
              <a:gd name="connsiteY10" fmla="*/ 80984 h 3948113"/>
              <a:gd name="connsiteX11" fmla="*/ 4796135 w 6142038"/>
              <a:gd name="connsiteY11" fmla="*/ 115919 h 3948113"/>
              <a:gd name="connsiteX12" fmla="*/ 4854883 w 6142038"/>
              <a:gd name="connsiteY12" fmla="*/ 158793 h 3948113"/>
              <a:gd name="connsiteX13" fmla="*/ 4910984 w 6142038"/>
              <a:gd name="connsiteY13" fmla="*/ 211194 h 3948113"/>
              <a:gd name="connsiteX14" fmla="*/ 4966027 w 6142038"/>
              <a:gd name="connsiteY14" fmla="*/ 274711 h 3948113"/>
              <a:gd name="connsiteX15" fmla="*/ 5016836 w 6142038"/>
              <a:gd name="connsiteY15" fmla="*/ 348285 h 3948113"/>
              <a:gd name="connsiteX16" fmla="*/ 5041182 w 6142038"/>
              <a:gd name="connsiteY16" fmla="*/ 390630 h 3948113"/>
              <a:gd name="connsiteX17" fmla="*/ 5555091 w 6142038"/>
              <a:gd name="connsiteY17" fmla="*/ 1357677 h 3948113"/>
              <a:gd name="connsiteX18" fmla="*/ 5562501 w 6142038"/>
              <a:gd name="connsiteY18" fmla="*/ 1362441 h 3948113"/>
              <a:gd name="connsiteX19" fmla="*/ 5614368 w 6142038"/>
              <a:gd name="connsiteY19" fmla="*/ 1399492 h 3948113"/>
              <a:gd name="connsiteX20" fmla="*/ 5660943 w 6142038"/>
              <a:gd name="connsiteY20" fmla="*/ 1439190 h 3948113"/>
              <a:gd name="connsiteX21" fmla="*/ 5712810 w 6142038"/>
              <a:gd name="connsiteY21" fmla="*/ 1491592 h 3948113"/>
              <a:gd name="connsiteX22" fmla="*/ 5763090 w 6142038"/>
              <a:gd name="connsiteY22" fmla="*/ 1556697 h 3948113"/>
              <a:gd name="connsiteX23" fmla="*/ 5796962 w 6142038"/>
              <a:gd name="connsiteY23" fmla="*/ 1613862 h 3948113"/>
              <a:gd name="connsiteX24" fmla="*/ 5816015 w 6142038"/>
              <a:gd name="connsiteY24" fmla="*/ 1655148 h 3948113"/>
              <a:gd name="connsiteX25" fmla="*/ 5832422 w 6142038"/>
              <a:gd name="connsiteY25" fmla="*/ 1699081 h 3948113"/>
              <a:gd name="connsiteX26" fmla="*/ 5844595 w 6142038"/>
              <a:gd name="connsiteY26" fmla="*/ 1746189 h 3948113"/>
              <a:gd name="connsiteX27" fmla="*/ 5848829 w 6142038"/>
              <a:gd name="connsiteY27" fmla="*/ 1771596 h 3948113"/>
              <a:gd name="connsiteX28" fmla="*/ 5857826 w 6142038"/>
              <a:gd name="connsiteY28" fmla="*/ 1776889 h 3948113"/>
              <a:gd name="connsiteX29" fmla="*/ 5916574 w 6142038"/>
              <a:gd name="connsiteY29" fmla="*/ 1818175 h 3948113"/>
              <a:gd name="connsiteX30" fmla="*/ 5967383 w 6142038"/>
              <a:gd name="connsiteY30" fmla="*/ 1861579 h 3948113"/>
              <a:gd name="connsiteX31" fmla="*/ 6022955 w 6142038"/>
              <a:gd name="connsiteY31" fmla="*/ 1917156 h 3948113"/>
              <a:gd name="connsiteX32" fmla="*/ 6074293 w 6142038"/>
              <a:gd name="connsiteY32" fmla="*/ 1983320 h 3948113"/>
              <a:gd name="connsiteX33" fmla="*/ 6106048 w 6142038"/>
              <a:gd name="connsiteY33" fmla="*/ 2039956 h 3948113"/>
              <a:gd name="connsiteX34" fmla="*/ 6122984 w 6142038"/>
              <a:gd name="connsiteY34" fmla="*/ 2080183 h 3948113"/>
              <a:gd name="connsiteX35" fmla="*/ 6135158 w 6142038"/>
              <a:gd name="connsiteY35" fmla="*/ 2121998 h 3948113"/>
              <a:gd name="connsiteX36" fmla="*/ 6141508 w 6142038"/>
              <a:gd name="connsiteY36" fmla="*/ 2166460 h 3948113"/>
              <a:gd name="connsiteX37" fmla="*/ 6142038 w 6142038"/>
              <a:gd name="connsiteY37" fmla="*/ 2189221 h 3948113"/>
              <a:gd name="connsiteX38" fmla="*/ 6142038 w 6142038"/>
              <a:gd name="connsiteY38" fmla="*/ 3948113 h 3948113"/>
              <a:gd name="connsiteX39" fmla="*/ 0 w 6142038"/>
              <a:gd name="connsiteY39" fmla="*/ 3948113 h 3948113"/>
              <a:gd name="connsiteX40" fmla="*/ 0 w 6142038"/>
              <a:gd name="connsiteY40" fmla="*/ 2189221 h 3948113"/>
              <a:gd name="connsiteX41" fmla="*/ 529 w 6142038"/>
              <a:gd name="connsiteY41" fmla="*/ 2166460 h 3948113"/>
              <a:gd name="connsiteX42" fmla="*/ 7409 w 6142038"/>
              <a:gd name="connsiteY42" fmla="*/ 2121998 h 3948113"/>
              <a:gd name="connsiteX43" fmla="*/ 19053 w 6142038"/>
              <a:gd name="connsiteY43" fmla="*/ 2080183 h 3948113"/>
              <a:gd name="connsiteX44" fmla="*/ 35989 w 6142038"/>
              <a:gd name="connsiteY44" fmla="*/ 2039956 h 3948113"/>
              <a:gd name="connsiteX45" fmla="*/ 67745 w 6142038"/>
              <a:gd name="connsiteY45" fmla="*/ 1983320 h 3948113"/>
              <a:gd name="connsiteX46" fmla="*/ 119612 w 6142038"/>
              <a:gd name="connsiteY46" fmla="*/ 1917156 h 3948113"/>
              <a:gd name="connsiteX47" fmla="*/ 174655 w 6142038"/>
              <a:gd name="connsiteY47" fmla="*/ 1861579 h 3948113"/>
              <a:gd name="connsiteX48" fmla="*/ 226523 w 6142038"/>
              <a:gd name="connsiteY48" fmla="*/ 1818175 h 3948113"/>
              <a:gd name="connsiteX49" fmla="*/ 284212 w 6142038"/>
              <a:gd name="connsiteY49" fmla="*/ 1776889 h 3948113"/>
              <a:gd name="connsiteX50" fmla="*/ 293209 w 6142038"/>
              <a:gd name="connsiteY50" fmla="*/ 1771596 h 3948113"/>
              <a:gd name="connsiteX51" fmla="*/ 297972 w 6142038"/>
              <a:gd name="connsiteY51" fmla="*/ 1746189 h 3948113"/>
              <a:gd name="connsiteX52" fmla="*/ 310145 w 6142038"/>
              <a:gd name="connsiteY52" fmla="*/ 1699081 h 3948113"/>
              <a:gd name="connsiteX53" fmla="*/ 326023 w 6142038"/>
              <a:gd name="connsiteY53" fmla="*/ 1655148 h 3948113"/>
              <a:gd name="connsiteX54" fmla="*/ 345076 w 6142038"/>
              <a:gd name="connsiteY54" fmla="*/ 1613862 h 3948113"/>
              <a:gd name="connsiteX55" fmla="*/ 379478 w 6142038"/>
              <a:gd name="connsiteY55" fmla="*/ 1556697 h 3948113"/>
              <a:gd name="connsiteX56" fmla="*/ 429757 w 6142038"/>
              <a:gd name="connsiteY56" fmla="*/ 1491592 h 3948113"/>
              <a:gd name="connsiteX57" fmla="*/ 481095 w 6142038"/>
              <a:gd name="connsiteY57" fmla="*/ 1439190 h 3948113"/>
              <a:gd name="connsiteX58" fmla="*/ 527670 w 6142038"/>
              <a:gd name="connsiteY58" fmla="*/ 1399492 h 3948113"/>
              <a:gd name="connsiteX59" fmla="*/ 579537 w 6142038"/>
              <a:gd name="connsiteY59" fmla="*/ 1362441 h 3948113"/>
              <a:gd name="connsiteX60" fmla="*/ 586947 w 6142038"/>
              <a:gd name="connsiteY60" fmla="*/ 1357677 h 3948113"/>
              <a:gd name="connsiteX61" fmla="*/ 1102974 w 6142038"/>
              <a:gd name="connsiteY61" fmla="*/ 390630 h 3948113"/>
              <a:gd name="connsiteX62" fmla="*/ 1127320 w 6142038"/>
              <a:gd name="connsiteY62" fmla="*/ 348285 h 3948113"/>
              <a:gd name="connsiteX63" fmla="*/ 1178658 w 6142038"/>
              <a:gd name="connsiteY63" fmla="*/ 274711 h 3948113"/>
              <a:gd name="connsiteX64" fmla="*/ 1233171 w 6142038"/>
              <a:gd name="connsiteY64" fmla="*/ 211194 h 3948113"/>
              <a:gd name="connsiteX65" fmla="*/ 1289802 w 6142038"/>
              <a:gd name="connsiteY65" fmla="*/ 158793 h 3948113"/>
              <a:gd name="connsiteX66" fmla="*/ 1347491 w 6142038"/>
              <a:gd name="connsiteY66" fmla="*/ 115919 h 3948113"/>
              <a:gd name="connsiteX67" fmla="*/ 1405709 w 6142038"/>
              <a:gd name="connsiteY67" fmla="*/ 80984 h 3948113"/>
              <a:gd name="connsiteX68" fmla="*/ 1463398 w 6142038"/>
              <a:gd name="connsiteY68" fmla="*/ 53460 h 3948113"/>
              <a:gd name="connsiteX69" fmla="*/ 1518970 w 6142038"/>
              <a:gd name="connsiteY69" fmla="*/ 32817 h 3948113"/>
              <a:gd name="connsiteX70" fmla="*/ 1572425 w 6142038"/>
              <a:gd name="connsiteY70" fmla="*/ 18526 h 3948113"/>
              <a:gd name="connsiteX71" fmla="*/ 1622705 w 6142038"/>
              <a:gd name="connsiteY71" fmla="*/ 8469 h 394811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</a:cxnLst>
            <a:rect l="l" t="t" r="r" b="b"/>
            <a:pathLst>
              <a:path w="6142038" h="3948113">
                <a:moveTo>
                  <a:pt x="1689921" y="0"/>
                </a:moveTo>
                <a:lnTo>
                  <a:pt x="1785187" y="1059"/>
                </a:lnTo>
                <a:lnTo>
                  <a:pt x="1798948" y="3176"/>
                </a:lnTo>
                <a:lnTo>
                  <a:pt x="4343091" y="3176"/>
                </a:lnTo>
                <a:lnTo>
                  <a:pt x="4356851" y="1059"/>
                </a:lnTo>
                <a:lnTo>
                  <a:pt x="4453176" y="0"/>
                </a:lnTo>
                <a:lnTo>
                  <a:pt x="4520921" y="8469"/>
                </a:lnTo>
                <a:lnTo>
                  <a:pt x="4570142" y="18526"/>
                </a:lnTo>
                <a:lnTo>
                  <a:pt x="4624656" y="32817"/>
                </a:lnTo>
                <a:lnTo>
                  <a:pt x="4680228" y="53460"/>
                </a:lnTo>
                <a:lnTo>
                  <a:pt x="4737917" y="80984"/>
                </a:lnTo>
                <a:lnTo>
                  <a:pt x="4796135" y="115919"/>
                </a:lnTo>
                <a:lnTo>
                  <a:pt x="4854883" y="158793"/>
                </a:lnTo>
                <a:lnTo>
                  <a:pt x="4910984" y="211194"/>
                </a:lnTo>
                <a:lnTo>
                  <a:pt x="4966027" y="274711"/>
                </a:lnTo>
                <a:lnTo>
                  <a:pt x="5016836" y="348285"/>
                </a:lnTo>
                <a:lnTo>
                  <a:pt x="5041182" y="390630"/>
                </a:lnTo>
                <a:lnTo>
                  <a:pt x="5555091" y="1357677"/>
                </a:lnTo>
                <a:lnTo>
                  <a:pt x="5562501" y="1362441"/>
                </a:lnTo>
                <a:lnTo>
                  <a:pt x="5614368" y="1399492"/>
                </a:lnTo>
                <a:lnTo>
                  <a:pt x="5660943" y="1439190"/>
                </a:lnTo>
                <a:lnTo>
                  <a:pt x="5712810" y="1491592"/>
                </a:lnTo>
                <a:lnTo>
                  <a:pt x="5763090" y="1556697"/>
                </a:lnTo>
                <a:lnTo>
                  <a:pt x="5796962" y="1613862"/>
                </a:lnTo>
                <a:lnTo>
                  <a:pt x="5816015" y="1655148"/>
                </a:lnTo>
                <a:lnTo>
                  <a:pt x="5832422" y="1699081"/>
                </a:lnTo>
                <a:lnTo>
                  <a:pt x="5844595" y="1746189"/>
                </a:lnTo>
                <a:lnTo>
                  <a:pt x="5848829" y="1771596"/>
                </a:lnTo>
                <a:lnTo>
                  <a:pt x="5857826" y="1776889"/>
                </a:lnTo>
                <a:lnTo>
                  <a:pt x="5916574" y="1818175"/>
                </a:lnTo>
                <a:lnTo>
                  <a:pt x="5967383" y="1861579"/>
                </a:lnTo>
                <a:lnTo>
                  <a:pt x="6022955" y="1917156"/>
                </a:lnTo>
                <a:lnTo>
                  <a:pt x="6074293" y="1983320"/>
                </a:lnTo>
                <a:lnTo>
                  <a:pt x="6106048" y="2039956"/>
                </a:lnTo>
                <a:lnTo>
                  <a:pt x="6122984" y="2080183"/>
                </a:lnTo>
                <a:lnTo>
                  <a:pt x="6135158" y="2121998"/>
                </a:lnTo>
                <a:lnTo>
                  <a:pt x="6141508" y="2166460"/>
                </a:lnTo>
                <a:lnTo>
                  <a:pt x="6142038" y="2189221"/>
                </a:lnTo>
                <a:lnTo>
                  <a:pt x="6142038" y="3948113"/>
                </a:lnTo>
                <a:lnTo>
                  <a:pt x="0" y="3948113"/>
                </a:lnTo>
                <a:lnTo>
                  <a:pt x="0" y="2189221"/>
                </a:lnTo>
                <a:lnTo>
                  <a:pt x="529" y="2166460"/>
                </a:lnTo>
                <a:lnTo>
                  <a:pt x="7409" y="2121998"/>
                </a:lnTo>
                <a:lnTo>
                  <a:pt x="19053" y="2080183"/>
                </a:lnTo>
                <a:lnTo>
                  <a:pt x="35989" y="2039956"/>
                </a:lnTo>
                <a:lnTo>
                  <a:pt x="67745" y="1983320"/>
                </a:lnTo>
                <a:lnTo>
                  <a:pt x="119612" y="1917156"/>
                </a:lnTo>
                <a:lnTo>
                  <a:pt x="174655" y="1861579"/>
                </a:lnTo>
                <a:lnTo>
                  <a:pt x="226523" y="1818175"/>
                </a:lnTo>
                <a:lnTo>
                  <a:pt x="284212" y="1776889"/>
                </a:lnTo>
                <a:lnTo>
                  <a:pt x="293209" y="1771596"/>
                </a:lnTo>
                <a:lnTo>
                  <a:pt x="297972" y="1746189"/>
                </a:lnTo>
                <a:lnTo>
                  <a:pt x="310145" y="1699081"/>
                </a:lnTo>
                <a:lnTo>
                  <a:pt x="326023" y="1655148"/>
                </a:lnTo>
                <a:lnTo>
                  <a:pt x="345076" y="1613862"/>
                </a:lnTo>
                <a:lnTo>
                  <a:pt x="379478" y="1556697"/>
                </a:lnTo>
                <a:lnTo>
                  <a:pt x="429757" y="1491592"/>
                </a:lnTo>
                <a:lnTo>
                  <a:pt x="481095" y="1439190"/>
                </a:lnTo>
                <a:lnTo>
                  <a:pt x="527670" y="1399492"/>
                </a:lnTo>
                <a:lnTo>
                  <a:pt x="579537" y="1362441"/>
                </a:lnTo>
                <a:lnTo>
                  <a:pt x="586947" y="1357677"/>
                </a:lnTo>
                <a:lnTo>
                  <a:pt x="1102974" y="390630"/>
                </a:lnTo>
                <a:lnTo>
                  <a:pt x="1127320" y="348285"/>
                </a:lnTo>
                <a:lnTo>
                  <a:pt x="1178658" y="274711"/>
                </a:lnTo>
                <a:lnTo>
                  <a:pt x="1233171" y="211194"/>
                </a:lnTo>
                <a:lnTo>
                  <a:pt x="1289802" y="158793"/>
                </a:lnTo>
                <a:lnTo>
                  <a:pt x="1347491" y="115919"/>
                </a:lnTo>
                <a:lnTo>
                  <a:pt x="1405709" y="80984"/>
                </a:lnTo>
                <a:lnTo>
                  <a:pt x="1463398" y="53460"/>
                </a:lnTo>
                <a:lnTo>
                  <a:pt x="1518970" y="32817"/>
                </a:lnTo>
                <a:lnTo>
                  <a:pt x="1572425" y="18526"/>
                </a:lnTo>
                <a:lnTo>
                  <a:pt x="1622705" y="8469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13" name="Freeform 13"/>
          <p:cNvSpPr>
            <a:spLocks/>
          </p:cNvSpPr>
          <p:nvPr/>
        </p:nvSpPr>
        <p:spPr bwMode="auto">
          <a:xfrm>
            <a:off x="2728675" y="3992911"/>
            <a:ext cx="777875" cy="442913"/>
          </a:xfrm>
          <a:custGeom>
            <a:avLst/>
            <a:gdLst>
              <a:gd name="T0" fmla="*/ 1208 w 1470"/>
              <a:gd name="T1" fmla="*/ 501 h 838"/>
              <a:gd name="T2" fmla="*/ 1132 w 1470"/>
              <a:gd name="T3" fmla="*/ 330 h 838"/>
              <a:gd name="T4" fmla="*/ 1110 w 1470"/>
              <a:gd name="T5" fmla="*/ 285 h 838"/>
              <a:gd name="T6" fmla="*/ 1059 w 1470"/>
              <a:gd name="T7" fmla="*/ 206 h 838"/>
              <a:gd name="T8" fmla="*/ 994 w 1470"/>
              <a:gd name="T9" fmla="*/ 139 h 838"/>
              <a:gd name="T10" fmla="*/ 919 w 1470"/>
              <a:gd name="T11" fmla="*/ 82 h 838"/>
              <a:gd name="T12" fmla="*/ 837 w 1470"/>
              <a:gd name="T13" fmla="*/ 41 h 838"/>
              <a:gd name="T14" fmla="*/ 747 w 1470"/>
              <a:gd name="T15" fmla="*/ 12 h 838"/>
              <a:gd name="T16" fmla="*/ 655 w 1470"/>
              <a:gd name="T17" fmla="*/ 0 h 838"/>
              <a:gd name="T18" fmla="*/ 560 w 1470"/>
              <a:gd name="T19" fmla="*/ 3 h 838"/>
              <a:gd name="T20" fmla="*/ 511 w 1470"/>
              <a:gd name="T21" fmla="*/ 12 h 838"/>
              <a:gd name="T22" fmla="*/ 331 w 1470"/>
              <a:gd name="T23" fmla="*/ 51 h 838"/>
              <a:gd name="T24" fmla="*/ 153 w 1470"/>
              <a:gd name="T25" fmla="*/ 91 h 838"/>
              <a:gd name="T26" fmla="*/ 128 w 1470"/>
              <a:gd name="T27" fmla="*/ 108 h 838"/>
              <a:gd name="T28" fmla="*/ 86 w 1470"/>
              <a:gd name="T29" fmla="*/ 146 h 838"/>
              <a:gd name="T30" fmla="*/ 53 w 1470"/>
              <a:gd name="T31" fmla="*/ 189 h 838"/>
              <a:gd name="T32" fmla="*/ 29 w 1470"/>
              <a:gd name="T33" fmla="*/ 235 h 838"/>
              <a:gd name="T34" fmla="*/ 12 w 1470"/>
              <a:gd name="T35" fmla="*/ 283 h 838"/>
              <a:gd name="T36" fmla="*/ 1 w 1470"/>
              <a:gd name="T37" fmla="*/ 333 h 838"/>
              <a:gd name="T38" fmla="*/ 0 w 1470"/>
              <a:gd name="T39" fmla="*/ 383 h 838"/>
              <a:gd name="T40" fmla="*/ 4 w 1470"/>
              <a:gd name="T41" fmla="*/ 434 h 838"/>
              <a:gd name="T42" fmla="*/ 17 w 1470"/>
              <a:gd name="T43" fmla="*/ 483 h 838"/>
              <a:gd name="T44" fmla="*/ 36 w 1470"/>
              <a:gd name="T45" fmla="*/ 529 h 838"/>
              <a:gd name="T46" fmla="*/ 60 w 1470"/>
              <a:gd name="T47" fmla="*/ 573 h 838"/>
              <a:gd name="T48" fmla="*/ 92 w 1470"/>
              <a:gd name="T49" fmla="*/ 612 h 838"/>
              <a:gd name="T50" fmla="*/ 130 w 1470"/>
              <a:gd name="T51" fmla="*/ 648 h 838"/>
              <a:gd name="T52" fmla="*/ 173 w 1470"/>
              <a:gd name="T53" fmla="*/ 677 h 838"/>
              <a:gd name="T54" fmla="*/ 222 w 1470"/>
              <a:gd name="T55" fmla="*/ 700 h 838"/>
              <a:gd name="T56" fmla="*/ 277 w 1470"/>
              <a:gd name="T57" fmla="*/ 716 h 838"/>
              <a:gd name="T58" fmla="*/ 305 w 1470"/>
              <a:gd name="T59" fmla="*/ 720 h 838"/>
              <a:gd name="T60" fmla="*/ 1290 w 1470"/>
              <a:gd name="T61" fmla="*/ 838 h 838"/>
              <a:gd name="T62" fmla="*/ 1470 w 1470"/>
              <a:gd name="T63" fmla="*/ 501 h 838"/>
              <a:gd name="T64" fmla="*/ 1208 w 1470"/>
              <a:gd name="T65" fmla="*/ 501 h 838"/>
              <a:gd name="T66" fmla="*/ 1208 w 1470"/>
              <a:gd name="T67" fmla="*/ 501 h 83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  <a:cxn ang="0">
                <a:pos x="T64" y="T65"/>
              </a:cxn>
              <a:cxn ang="0">
                <a:pos x="T66" y="T67"/>
              </a:cxn>
            </a:cxnLst>
            <a:rect l="0" t="0" r="r" b="b"/>
            <a:pathLst>
              <a:path w="1470" h="838">
                <a:moveTo>
                  <a:pt x="1208" y="501"/>
                </a:moveTo>
                <a:lnTo>
                  <a:pt x="1132" y="330"/>
                </a:lnTo>
                <a:lnTo>
                  <a:pt x="1110" y="285"/>
                </a:lnTo>
                <a:lnTo>
                  <a:pt x="1059" y="206"/>
                </a:lnTo>
                <a:lnTo>
                  <a:pt x="994" y="139"/>
                </a:lnTo>
                <a:lnTo>
                  <a:pt x="919" y="82"/>
                </a:lnTo>
                <a:lnTo>
                  <a:pt x="837" y="41"/>
                </a:lnTo>
                <a:lnTo>
                  <a:pt x="747" y="12"/>
                </a:lnTo>
                <a:lnTo>
                  <a:pt x="655" y="0"/>
                </a:lnTo>
                <a:lnTo>
                  <a:pt x="560" y="3"/>
                </a:lnTo>
                <a:lnTo>
                  <a:pt x="511" y="12"/>
                </a:lnTo>
                <a:lnTo>
                  <a:pt x="331" y="51"/>
                </a:lnTo>
                <a:lnTo>
                  <a:pt x="153" y="91"/>
                </a:lnTo>
                <a:lnTo>
                  <a:pt x="128" y="108"/>
                </a:lnTo>
                <a:lnTo>
                  <a:pt x="86" y="146"/>
                </a:lnTo>
                <a:lnTo>
                  <a:pt x="53" y="189"/>
                </a:lnTo>
                <a:lnTo>
                  <a:pt x="29" y="235"/>
                </a:lnTo>
                <a:lnTo>
                  <a:pt x="12" y="283"/>
                </a:lnTo>
                <a:lnTo>
                  <a:pt x="1" y="333"/>
                </a:lnTo>
                <a:lnTo>
                  <a:pt x="0" y="383"/>
                </a:lnTo>
                <a:lnTo>
                  <a:pt x="4" y="434"/>
                </a:lnTo>
                <a:lnTo>
                  <a:pt x="17" y="483"/>
                </a:lnTo>
                <a:lnTo>
                  <a:pt x="36" y="529"/>
                </a:lnTo>
                <a:lnTo>
                  <a:pt x="60" y="573"/>
                </a:lnTo>
                <a:lnTo>
                  <a:pt x="92" y="612"/>
                </a:lnTo>
                <a:lnTo>
                  <a:pt x="130" y="648"/>
                </a:lnTo>
                <a:lnTo>
                  <a:pt x="173" y="677"/>
                </a:lnTo>
                <a:lnTo>
                  <a:pt x="222" y="700"/>
                </a:lnTo>
                <a:lnTo>
                  <a:pt x="277" y="716"/>
                </a:lnTo>
                <a:lnTo>
                  <a:pt x="305" y="720"/>
                </a:lnTo>
                <a:lnTo>
                  <a:pt x="1290" y="838"/>
                </a:lnTo>
                <a:lnTo>
                  <a:pt x="1470" y="501"/>
                </a:lnTo>
                <a:lnTo>
                  <a:pt x="1208" y="501"/>
                </a:lnTo>
                <a:lnTo>
                  <a:pt x="1208" y="501"/>
                </a:lnTo>
                <a:close/>
              </a:path>
            </a:pathLst>
          </a:custGeom>
          <a:solidFill>
            <a:schemeClr val="tx1"/>
          </a:solidFill>
          <a:ln>
            <a:noFill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sp>
        <p:nvSpPr>
          <p:cNvPr id="27" name="자유형 26"/>
          <p:cNvSpPr>
            <a:spLocks/>
          </p:cNvSpPr>
          <p:nvPr/>
        </p:nvSpPr>
        <p:spPr bwMode="auto">
          <a:xfrm>
            <a:off x="4050416" y="3150113"/>
            <a:ext cx="4091168" cy="415811"/>
          </a:xfrm>
          <a:custGeom>
            <a:avLst/>
            <a:gdLst>
              <a:gd name="connsiteX0" fmla="*/ 663584 w 4091168"/>
              <a:gd name="connsiteY0" fmla="*/ 0 h 415811"/>
              <a:gd name="connsiteX1" fmla="*/ 758850 w 4091168"/>
              <a:gd name="connsiteY1" fmla="*/ 824 h 415811"/>
              <a:gd name="connsiteX2" fmla="*/ 772611 w 4091168"/>
              <a:gd name="connsiteY2" fmla="*/ 2472 h 415811"/>
              <a:gd name="connsiteX3" fmla="*/ 3316754 w 4091168"/>
              <a:gd name="connsiteY3" fmla="*/ 2472 h 415811"/>
              <a:gd name="connsiteX4" fmla="*/ 3330514 w 4091168"/>
              <a:gd name="connsiteY4" fmla="*/ 824 h 415811"/>
              <a:gd name="connsiteX5" fmla="*/ 3426839 w 4091168"/>
              <a:gd name="connsiteY5" fmla="*/ 0 h 415811"/>
              <a:gd name="connsiteX6" fmla="*/ 3494584 w 4091168"/>
              <a:gd name="connsiteY6" fmla="*/ 6592 h 415811"/>
              <a:gd name="connsiteX7" fmla="*/ 3543805 w 4091168"/>
              <a:gd name="connsiteY7" fmla="*/ 14419 h 415811"/>
              <a:gd name="connsiteX8" fmla="*/ 3598319 w 4091168"/>
              <a:gd name="connsiteY8" fmla="*/ 25542 h 415811"/>
              <a:gd name="connsiteX9" fmla="*/ 3653891 w 4091168"/>
              <a:gd name="connsiteY9" fmla="*/ 41608 h 415811"/>
              <a:gd name="connsiteX10" fmla="*/ 3711580 w 4091168"/>
              <a:gd name="connsiteY10" fmla="*/ 63030 h 415811"/>
              <a:gd name="connsiteX11" fmla="*/ 3769798 w 4091168"/>
              <a:gd name="connsiteY11" fmla="*/ 90221 h 415811"/>
              <a:gd name="connsiteX12" fmla="*/ 3828546 w 4091168"/>
              <a:gd name="connsiteY12" fmla="*/ 123590 h 415811"/>
              <a:gd name="connsiteX13" fmla="*/ 3884647 w 4091168"/>
              <a:gd name="connsiteY13" fmla="*/ 164374 h 415811"/>
              <a:gd name="connsiteX14" fmla="*/ 3939690 w 4091168"/>
              <a:gd name="connsiteY14" fmla="*/ 213810 h 415811"/>
              <a:gd name="connsiteX15" fmla="*/ 3990499 w 4091168"/>
              <a:gd name="connsiteY15" fmla="*/ 271073 h 415811"/>
              <a:gd name="connsiteX16" fmla="*/ 4014845 w 4091168"/>
              <a:gd name="connsiteY16" fmla="*/ 304030 h 415811"/>
              <a:gd name="connsiteX17" fmla="*/ 4091168 w 4091168"/>
              <a:gd name="connsiteY17" fmla="*/ 415811 h 415811"/>
              <a:gd name="connsiteX18" fmla="*/ 0 w 4091168"/>
              <a:gd name="connsiteY18" fmla="*/ 415811 h 415811"/>
              <a:gd name="connsiteX19" fmla="*/ 76637 w 4091168"/>
              <a:gd name="connsiteY19" fmla="*/ 304030 h 415811"/>
              <a:gd name="connsiteX20" fmla="*/ 100983 w 4091168"/>
              <a:gd name="connsiteY20" fmla="*/ 271073 h 415811"/>
              <a:gd name="connsiteX21" fmla="*/ 152321 w 4091168"/>
              <a:gd name="connsiteY21" fmla="*/ 213810 h 415811"/>
              <a:gd name="connsiteX22" fmla="*/ 206834 w 4091168"/>
              <a:gd name="connsiteY22" fmla="*/ 164374 h 415811"/>
              <a:gd name="connsiteX23" fmla="*/ 263465 w 4091168"/>
              <a:gd name="connsiteY23" fmla="*/ 123590 h 415811"/>
              <a:gd name="connsiteX24" fmla="*/ 321154 w 4091168"/>
              <a:gd name="connsiteY24" fmla="*/ 90221 h 415811"/>
              <a:gd name="connsiteX25" fmla="*/ 379372 w 4091168"/>
              <a:gd name="connsiteY25" fmla="*/ 63030 h 415811"/>
              <a:gd name="connsiteX26" fmla="*/ 437061 w 4091168"/>
              <a:gd name="connsiteY26" fmla="*/ 41608 h 415811"/>
              <a:gd name="connsiteX27" fmla="*/ 492633 w 4091168"/>
              <a:gd name="connsiteY27" fmla="*/ 25542 h 415811"/>
              <a:gd name="connsiteX28" fmla="*/ 546088 w 4091168"/>
              <a:gd name="connsiteY28" fmla="*/ 14419 h 415811"/>
              <a:gd name="connsiteX29" fmla="*/ 596368 w 4091168"/>
              <a:gd name="connsiteY29" fmla="*/ 6592 h 415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</a:cxnLst>
            <a:rect l="l" t="t" r="r" b="b"/>
            <a:pathLst>
              <a:path w="4091168" h="415811">
                <a:moveTo>
                  <a:pt x="663584" y="0"/>
                </a:moveTo>
                <a:lnTo>
                  <a:pt x="758850" y="824"/>
                </a:lnTo>
                <a:lnTo>
                  <a:pt x="772611" y="2472"/>
                </a:lnTo>
                <a:lnTo>
                  <a:pt x="3316754" y="2472"/>
                </a:lnTo>
                <a:lnTo>
                  <a:pt x="3330514" y="824"/>
                </a:lnTo>
                <a:lnTo>
                  <a:pt x="3426839" y="0"/>
                </a:lnTo>
                <a:lnTo>
                  <a:pt x="3494584" y="6592"/>
                </a:lnTo>
                <a:lnTo>
                  <a:pt x="3543805" y="14419"/>
                </a:lnTo>
                <a:lnTo>
                  <a:pt x="3598319" y="25542"/>
                </a:lnTo>
                <a:lnTo>
                  <a:pt x="3653891" y="41608"/>
                </a:lnTo>
                <a:lnTo>
                  <a:pt x="3711580" y="63030"/>
                </a:lnTo>
                <a:lnTo>
                  <a:pt x="3769798" y="90221"/>
                </a:lnTo>
                <a:lnTo>
                  <a:pt x="3828546" y="123590"/>
                </a:lnTo>
                <a:lnTo>
                  <a:pt x="3884647" y="164374"/>
                </a:lnTo>
                <a:lnTo>
                  <a:pt x="3939690" y="213810"/>
                </a:lnTo>
                <a:lnTo>
                  <a:pt x="3990499" y="271073"/>
                </a:lnTo>
                <a:lnTo>
                  <a:pt x="4014845" y="304030"/>
                </a:lnTo>
                <a:lnTo>
                  <a:pt x="4091168" y="415811"/>
                </a:lnTo>
                <a:lnTo>
                  <a:pt x="0" y="415811"/>
                </a:lnTo>
                <a:lnTo>
                  <a:pt x="76637" y="304030"/>
                </a:lnTo>
                <a:lnTo>
                  <a:pt x="100983" y="271073"/>
                </a:lnTo>
                <a:lnTo>
                  <a:pt x="152321" y="213810"/>
                </a:lnTo>
                <a:lnTo>
                  <a:pt x="206834" y="164374"/>
                </a:lnTo>
                <a:lnTo>
                  <a:pt x="263465" y="123590"/>
                </a:lnTo>
                <a:lnTo>
                  <a:pt x="321154" y="90221"/>
                </a:lnTo>
                <a:lnTo>
                  <a:pt x="379372" y="63030"/>
                </a:lnTo>
                <a:lnTo>
                  <a:pt x="437061" y="41608"/>
                </a:lnTo>
                <a:lnTo>
                  <a:pt x="492633" y="25542"/>
                </a:lnTo>
                <a:lnTo>
                  <a:pt x="546088" y="14419"/>
                </a:lnTo>
                <a:lnTo>
                  <a:pt x="596368" y="6592"/>
                </a:lnTo>
                <a:close/>
              </a:path>
            </a:pathLst>
          </a:custGeom>
          <a:gradFill flip="none" rotWithShape="1">
            <a:gsLst>
              <a:gs pos="0">
                <a:schemeClr val="bg1">
                  <a:shade val="30000"/>
                  <a:satMod val="115000"/>
                  <a:alpha val="0"/>
                </a:schemeClr>
              </a:gs>
              <a:gs pos="100000">
                <a:schemeClr val="bg1">
                  <a:shade val="100000"/>
                  <a:satMod val="115000"/>
                  <a:alpha val="59000"/>
                </a:schemeClr>
              </a:gs>
            </a:gsLst>
            <a:lin ang="16200000" scaled="1"/>
            <a:tileRect/>
          </a:gradFill>
          <a:ln>
            <a:noFill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Autofit/>
          </a:bodyPr>
          <a:lstStyle/>
          <a:p>
            <a:endParaRPr lang="ko-KR" altLang="en-US">
              <a:solidFill>
                <a:prstClr val="black"/>
              </a:solidFill>
            </a:endParaRPr>
          </a:p>
        </p:txBody>
      </p:sp>
      <p:grpSp>
        <p:nvGrpSpPr>
          <p:cNvPr id="6" name="그룹 5"/>
          <p:cNvGrpSpPr/>
          <p:nvPr/>
        </p:nvGrpSpPr>
        <p:grpSpPr>
          <a:xfrm>
            <a:off x="2018695" y="1635310"/>
            <a:ext cx="10095506" cy="5063581"/>
            <a:chOff x="2018695" y="1635310"/>
            <a:chExt cx="10095506" cy="5063581"/>
          </a:xfrm>
        </p:grpSpPr>
        <p:sp>
          <p:nvSpPr>
            <p:cNvPr id="29" name="직사각형 28"/>
            <p:cNvSpPr/>
            <p:nvPr/>
          </p:nvSpPr>
          <p:spPr>
            <a:xfrm>
              <a:off x="2018695" y="1635310"/>
              <a:ext cx="8169850" cy="1569660"/>
            </a:xfrm>
            <a:prstGeom prst="rect">
              <a:avLst/>
            </a:prstGeom>
            <a:effectLst>
              <a:outerShdw blurRad="76200" dir="18900000" sy="23000" kx="-1200000" algn="bl" rotWithShape="0">
                <a:prstClr val="black">
                  <a:alpha val="20000"/>
                </a:prstClr>
              </a:outerShdw>
            </a:effectLst>
          </p:spPr>
          <p:txBody>
            <a:bodyPr wrap="square">
              <a:spAutoFit/>
            </a:bodyPr>
            <a:lstStyle/>
            <a:p>
              <a:pPr algn="ctr"/>
              <a:r>
                <a:rPr lang="en-US" altLang="ko-KR" sz="9600" b="1" dirty="0">
                  <a:gradFill flip="none" rotWithShape="1">
                    <a:gsLst>
                      <a:gs pos="8000">
                        <a:prstClr val="white">
                          <a:alpha val="0"/>
                        </a:prstClr>
                      </a:gs>
                      <a:gs pos="100000">
                        <a:prstClr val="white"/>
                      </a:gs>
                    </a:gsLst>
                    <a:lin ang="5400000" scaled="0"/>
                    <a:tileRect/>
                  </a:gradFill>
                  <a:effectLst>
                    <a:outerShdw dist="190500" dir="15000000" sy="30000" kx="-1800000" algn="bl" rotWithShape="0">
                      <a:prstClr val="black">
                        <a:alpha val="89000"/>
                      </a:prstClr>
                    </a:outerShdw>
                  </a:effectLst>
                </a:rPr>
                <a:t>Smart</a:t>
              </a:r>
              <a:r>
                <a:rPr lang="ko-KR" altLang="en-US" sz="9600" b="1" dirty="0">
                  <a:gradFill flip="none" rotWithShape="1">
                    <a:gsLst>
                      <a:gs pos="8000">
                        <a:prstClr val="white">
                          <a:alpha val="0"/>
                        </a:prstClr>
                      </a:gs>
                      <a:gs pos="100000">
                        <a:prstClr val="white"/>
                      </a:gs>
                    </a:gsLst>
                    <a:lin ang="5400000" scaled="0"/>
                    <a:tileRect/>
                  </a:gradFill>
                  <a:effectLst>
                    <a:outerShdw dist="190500" dir="15000000" sy="30000" kx="-1800000" algn="bl" rotWithShape="0">
                      <a:prstClr val="black">
                        <a:alpha val="89000"/>
                      </a:prstClr>
                    </a:outerShdw>
                  </a:effectLst>
                </a:rPr>
                <a:t> </a:t>
              </a:r>
              <a:r>
                <a:rPr lang="en-US" altLang="ko-KR" sz="9600" b="1" dirty="0">
                  <a:gradFill flip="none" rotWithShape="1">
                    <a:gsLst>
                      <a:gs pos="8000">
                        <a:prstClr val="white">
                          <a:alpha val="0"/>
                        </a:prstClr>
                      </a:gs>
                      <a:gs pos="100000">
                        <a:prstClr val="white"/>
                      </a:gs>
                    </a:gsLst>
                    <a:lin ang="5400000" scaled="0"/>
                    <a:tileRect/>
                  </a:gradFill>
                  <a:effectLst>
                    <a:outerShdw dist="190500" dir="15000000" sy="30000" kx="-1800000" algn="bl" rotWithShape="0">
                      <a:prstClr val="black">
                        <a:alpha val="89000"/>
                      </a:prstClr>
                    </a:outerShdw>
                  </a:effectLst>
                </a:rPr>
                <a:t>car</a:t>
              </a:r>
            </a:p>
          </p:txBody>
        </p:sp>
        <p:sp>
          <p:nvSpPr>
            <p:cNvPr id="31" name="직사각형 30"/>
            <p:cNvSpPr/>
            <p:nvPr/>
          </p:nvSpPr>
          <p:spPr>
            <a:xfrm>
              <a:off x="10082876" y="4759899"/>
              <a:ext cx="2031325" cy="193899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6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조</a:t>
              </a:r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1871409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이지현</a:t>
              </a:r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1871411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이하윤</a:t>
              </a:r>
              <a:endParaRPr lang="en-US" altLang="ko-KR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algn="ctr">
                <a:lnSpc>
                  <a:spcPct val="150000"/>
                </a:lnSpc>
              </a:pPr>
              <a:r>
                <a:rPr lang="en-US" altLang="ko-KR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1871429 </a:t>
              </a:r>
              <a:r>
                <a:rPr lang="ko-KR" alt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정소진</a:t>
              </a:r>
              <a:endParaRPr lang="ko-KR" altLang="en-US" sz="2000" dirty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</p:txBody>
        </p:sp>
      </p:grpSp>
      <p:grpSp>
        <p:nvGrpSpPr>
          <p:cNvPr id="9" name="그룹 8"/>
          <p:cNvGrpSpPr/>
          <p:nvPr/>
        </p:nvGrpSpPr>
        <p:grpSpPr>
          <a:xfrm>
            <a:off x="1104900" y="4642005"/>
            <a:ext cx="9441830" cy="2007542"/>
            <a:chOff x="1104900" y="4642005"/>
            <a:chExt cx="9441830" cy="2007542"/>
          </a:xfrm>
        </p:grpSpPr>
        <p:grpSp>
          <p:nvGrpSpPr>
            <p:cNvPr id="4" name="그룹 3"/>
            <p:cNvGrpSpPr/>
            <p:nvPr/>
          </p:nvGrpSpPr>
          <p:grpSpPr>
            <a:xfrm>
              <a:off x="3855786" y="4642005"/>
              <a:ext cx="1468127" cy="232866"/>
              <a:chOff x="3855786" y="4642005"/>
              <a:chExt cx="1468127" cy="232866"/>
            </a:xfrm>
          </p:grpSpPr>
          <p:sp>
            <p:nvSpPr>
              <p:cNvPr id="14" name="자유형 13"/>
              <p:cNvSpPr/>
              <p:nvPr/>
            </p:nvSpPr>
            <p:spPr>
              <a:xfrm rot="174280">
                <a:off x="3945924" y="4642005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5" name="자유형 14"/>
              <p:cNvSpPr/>
              <p:nvPr/>
            </p:nvSpPr>
            <p:spPr>
              <a:xfrm rot="174280">
                <a:off x="3989870" y="4681232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" name="직사각형 1"/>
              <p:cNvSpPr/>
              <p:nvPr/>
            </p:nvSpPr>
            <p:spPr>
              <a:xfrm rot="238005">
                <a:off x="3855786" y="4690816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7" name="직사각형 16"/>
              <p:cNvSpPr/>
              <p:nvPr/>
            </p:nvSpPr>
            <p:spPr>
              <a:xfrm rot="238005">
                <a:off x="5151331" y="4657589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grpSp>
          <p:nvGrpSpPr>
            <p:cNvPr id="3" name="그룹 2"/>
            <p:cNvGrpSpPr/>
            <p:nvPr/>
          </p:nvGrpSpPr>
          <p:grpSpPr>
            <a:xfrm flipH="1">
              <a:off x="6882173" y="4651675"/>
              <a:ext cx="1468127" cy="232866"/>
              <a:chOff x="5703636" y="5137726"/>
              <a:chExt cx="1468127" cy="232866"/>
            </a:xfrm>
          </p:grpSpPr>
          <p:sp>
            <p:nvSpPr>
              <p:cNvPr id="18" name="자유형 17"/>
              <p:cNvSpPr/>
              <p:nvPr/>
            </p:nvSpPr>
            <p:spPr>
              <a:xfrm rot="174280">
                <a:off x="5793774" y="5137726"/>
                <a:ext cx="1267426" cy="232866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rgbClr val="FF0100"/>
              </a:solidFill>
              <a:ln w="120650" cap="sq">
                <a:solidFill>
                  <a:srgbClr val="FF0100"/>
                </a:solidFill>
                <a:round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19" name="자유형 18"/>
              <p:cNvSpPr/>
              <p:nvPr/>
            </p:nvSpPr>
            <p:spPr>
              <a:xfrm rot="174280">
                <a:off x="5837720" y="5176953"/>
                <a:ext cx="1161304" cy="150319"/>
              </a:xfrm>
              <a:custGeom>
                <a:avLst/>
                <a:gdLst>
                  <a:gd name="connsiteX0" fmla="*/ 156519 w 1337532"/>
                  <a:gd name="connsiteY0" fmla="*/ 0 h 313038"/>
                  <a:gd name="connsiteX1" fmla="*/ 996779 w 1337532"/>
                  <a:gd name="connsiteY1" fmla="*/ 0 h 313038"/>
                  <a:gd name="connsiteX2" fmla="*/ 1010252 w 1337532"/>
                  <a:gd name="connsiteY2" fmla="*/ 2720 h 313038"/>
                  <a:gd name="connsiteX3" fmla="*/ 1010252 w 1337532"/>
                  <a:gd name="connsiteY3" fmla="*/ 0 h 313038"/>
                  <a:gd name="connsiteX4" fmla="*/ 1337277 w 1337532"/>
                  <a:gd name="connsiteY4" fmla="*/ 0 h 313038"/>
                  <a:gd name="connsiteX5" fmla="*/ 1010252 w 1337532"/>
                  <a:gd name="connsiteY5" fmla="*/ 313038 h 313038"/>
                  <a:gd name="connsiteX6" fmla="*/ 1010252 w 1337532"/>
                  <a:gd name="connsiteY6" fmla="*/ 310318 h 313038"/>
                  <a:gd name="connsiteX7" fmla="*/ 996779 w 1337532"/>
                  <a:gd name="connsiteY7" fmla="*/ 313038 h 313038"/>
                  <a:gd name="connsiteX8" fmla="*/ 156519 w 1337532"/>
                  <a:gd name="connsiteY8" fmla="*/ 313038 h 313038"/>
                  <a:gd name="connsiteX9" fmla="*/ 0 w 1337532"/>
                  <a:gd name="connsiteY9" fmla="*/ 156519 h 313038"/>
                  <a:gd name="connsiteX10" fmla="*/ 156519 w 1337532"/>
                  <a:gd name="connsiteY10" fmla="*/ 0 h 3130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  <a:cxn ang="0">
                    <a:pos x="connsiteX10" y="connsiteY10"/>
                  </a:cxn>
                </a:cxnLst>
                <a:rect l="l" t="t" r="r" b="b"/>
                <a:pathLst>
                  <a:path w="1337532" h="313038">
                    <a:moveTo>
                      <a:pt x="156519" y="0"/>
                    </a:moveTo>
                    <a:lnTo>
                      <a:pt x="996779" y="0"/>
                    </a:lnTo>
                    <a:lnTo>
                      <a:pt x="1010252" y="2720"/>
                    </a:lnTo>
                    <a:lnTo>
                      <a:pt x="1010252" y="0"/>
                    </a:lnTo>
                    <a:lnTo>
                      <a:pt x="1337277" y="0"/>
                    </a:lnTo>
                    <a:cubicBezTo>
                      <a:pt x="1345744" y="161496"/>
                      <a:pt x="1141485" y="294417"/>
                      <a:pt x="1010252" y="313038"/>
                    </a:cubicBezTo>
                    <a:lnTo>
                      <a:pt x="1010252" y="310318"/>
                    </a:lnTo>
                    <a:lnTo>
                      <a:pt x="996779" y="313038"/>
                    </a:lnTo>
                    <a:lnTo>
                      <a:pt x="156519" y="313038"/>
                    </a:lnTo>
                    <a:cubicBezTo>
                      <a:pt x="70076" y="313038"/>
                      <a:pt x="0" y="242962"/>
                      <a:pt x="0" y="156519"/>
                    </a:cubicBezTo>
                    <a:cubicBezTo>
                      <a:pt x="0" y="70076"/>
                      <a:pt x="70076" y="0"/>
                      <a:pt x="156519" y="0"/>
                    </a:cubicBezTo>
                    <a:close/>
                  </a:path>
                </a:pathLst>
              </a:custGeom>
              <a:solidFill>
                <a:schemeClr val="tx1"/>
              </a:solidFill>
              <a:ln w="120650" cap="sq">
                <a:solidFill>
                  <a:schemeClr val="tx1"/>
                </a:solidFill>
                <a:round/>
              </a:ln>
              <a:effectLst>
                <a:glow rad="228600">
                  <a:srgbClr val="FF0100">
                    <a:alpha val="40000"/>
                  </a:srgbClr>
                </a:glow>
              </a:effectLst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0" name="직사각형 19"/>
              <p:cNvSpPr/>
              <p:nvPr/>
            </p:nvSpPr>
            <p:spPr>
              <a:xfrm rot="238005">
                <a:off x="5703636" y="5186537"/>
                <a:ext cx="133643" cy="4571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  <p:sp>
            <p:nvSpPr>
              <p:cNvPr id="21" name="직사각형 20"/>
              <p:cNvSpPr/>
              <p:nvPr/>
            </p:nvSpPr>
            <p:spPr>
              <a:xfrm rot="238005">
                <a:off x="6999181" y="5153310"/>
                <a:ext cx="172582" cy="46609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ko-KR" altLang="en-US">
                  <a:solidFill>
                    <a:prstClr val="white"/>
                  </a:solidFill>
                </a:endParaRPr>
              </a:p>
            </p:txBody>
          </p:sp>
        </p:grpSp>
        <p:sp>
          <p:nvSpPr>
            <p:cNvPr id="23" name="평행 사변형 4"/>
            <p:cNvSpPr/>
            <p:nvPr/>
          </p:nvSpPr>
          <p:spPr>
            <a:xfrm>
              <a:off x="1104900" y="504654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  <p:sp>
          <p:nvSpPr>
            <p:cNvPr id="25" name="평행 사변형 4"/>
            <p:cNvSpPr/>
            <p:nvPr/>
          </p:nvSpPr>
          <p:spPr>
            <a:xfrm>
              <a:off x="5751678" y="5056212"/>
              <a:ext cx="4795052" cy="1593335"/>
            </a:xfrm>
            <a:prstGeom prst="ellipse">
              <a:avLst/>
            </a:prstGeom>
            <a:gradFill flip="none" rotWithShape="1">
              <a:gsLst>
                <a:gs pos="0">
                  <a:srgbClr val="FF0100">
                    <a:alpha val="30000"/>
                  </a:srgbClr>
                </a:gs>
                <a:gs pos="100000">
                  <a:srgbClr val="FF0100">
                    <a:alpha val="0"/>
                  </a:srgb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>
              <a:softEdge rad="635000"/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>
                <a:solidFill>
                  <a:prstClr val="white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319931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" grpId="0" animBg="1"/>
      <p:bldP spid="27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6" y="650562"/>
            <a:ext cx="10432805" cy="5486676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259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 err="1">
                <a:solidFill>
                  <a:prstClr val="white"/>
                </a:solidFill>
              </a:rPr>
              <a:t>스마트카의</a:t>
            </a:r>
            <a:r>
              <a:rPr lang="ko-KR" altLang="en-US" sz="3200" i="1" dirty="0">
                <a:solidFill>
                  <a:prstClr val="white"/>
                </a:solidFill>
              </a:rPr>
              <a:t> </a:t>
            </a:r>
            <a:r>
              <a:rPr lang="ko-KR" altLang="en-US" sz="3200" i="1" dirty="0" err="1">
                <a:solidFill>
                  <a:prstClr val="white"/>
                </a:solidFill>
              </a:rPr>
              <a:t>좋은점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29" name="TextBox 28">
            <a:extLst>
              <a:ext uri="{FF2B5EF4-FFF2-40B4-BE49-F238E27FC236}">
                <a16:creationId xmlns:a16="http://schemas.microsoft.com/office/drawing/2014/main" xmlns="" id="{40FB92DE-E9C3-433C-81DF-5E8CF9733CF0}"/>
              </a:ext>
            </a:extLst>
          </p:cNvPr>
          <p:cNvSpPr txBox="1"/>
          <p:nvPr/>
        </p:nvSpPr>
        <p:spPr>
          <a:xfrm>
            <a:off x="2781839" y="2073590"/>
            <a:ext cx="6414066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AutoNum type="arabicPeriod"/>
            </a:pPr>
            <a:r>
              <a:rPr lang="ko-KR" altLang="en-US" sz="2400" b="1" dirty="0" smtClean="0"/>
              <a:t>편리성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2. </a:t>
            </a:r>
            <a:r>
              <a:rPr lang="ko-KR" altLang="en-US" sz="2400" b="1" dirty="0"/>
              <a:t>사용자 맞춤 </a:t>
            </a:r>
            <a:r>
              <a:rPr lang="ko-KR" altLang="en-US" sz="2400" b="1" dirty="0" smtClean="0"/>
              <a:t>서비스</a:t>
            </a:r>
            <a:endParaRPr lang="en-US" altLang="ko-KR" sz="2400" b="1" dirty="0" smtClean="0"/>
          </a:p>
          <a:p>
            <a:endParaRPr lang="en-US" altLang="ko-KR" sz="2400" b="1" dirty="0"/>
          </a:p>
          <a:p>
            <a:endParaRPr lang="en-US" altLang="ko-KR" sz="2400" b="1" dirty="0"/>
          </a:p>
          <a:p>
            <a:r>
              <a:rPr lang="en-US" altLang="ko-KR" sz="2400" b="1" dirty="0"/>
              <a:t>3. </a:t>
            </a:r>
            <a:r>
              <a:rPr lang="ko-KR" altLang="en-US" sz="2400" b="1" dirty="0"/>
              <a:t>음성인식서비스</a:t>
            </a:r>
            <a:endParaRPr lang="en-US" altLang="ko-KR" sz="2400" b="1" dirty="0"/>
          </a:p>
          <a:p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9711339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33500" y="4559700"/>
            <a:ext cx="9422576" cy="193987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79851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33500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32148" y="4248525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71482" y="4000068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자유형 1"/>
          <p:cNvSpPr/>
          <p:nvPr/>
        </p:nvSpPr>
        <p:spPr>
          <a:xfrm>
            <a:off x="3344562" y="795372"/>
            <a:ext cx="5201714" cy="3757072"/>
          </a:xfrm>
          <a:custGeom>
            <a:avLst/>
            <a:gdLst>
              <a:gd name="connsiteX0" fmla="*/ 0 w 5890054"/>
              <a:gd name="connsiteY0" fmla="*/ 1491049 h 3369276"/>
              <a:gd name="connsiteX1" fmla="*/ 650789 w 5890054"/>
              <a:gd name="connsiteY1" fmla="*/ 832022 h 3369276"/>
              <a:gd name="connsiteX2" fmla="*/ 3838833 w 5890054"/>
              <a:gd name="connsiteY2" fmla="*/ 0 h 3369276"/>
              <a:gd name="connsiteX3" fmla="*/ 5890054 w 5890054"/>
              <a:gd name="connsiteY3" fmla="*/ 518984 h 3369276"/>
              <a:gd name="connsiteX4" fmla="*/ 5156887 w 5890054"/>
              <a:gd name="connsiteY4" fmla="*/ 2767914 h 3369276"/>
              <a:gd name="connsiteX5" fmla="*/ 4085968 w 5890054"/>
              <a:gd name="connsiteY5" fmla="*/ 3361038 h 3369276"/>
              <a:gd name="connsiteX6" fmla="*/ 222422 w 5890054"/>
              <a:gd name="connsiteY6" fmla="*/ 3369276 h 3369276"/>
              <a:gd name="connsiteX7" fmla="*/ 0 w 5890054"/>
              <a:gd name="connsiteY7" fmla="*/ 1491049 h 3369276"/>
              <a:gd name="connsiteX0" fmla="*/ 0 w 5216954"/>
              <a:gd name="connsiteY0" fmla="*/ 1491049 h 3369276"/>
              <a:gd name="connsiteX1" fmla="*/ 650789 w 5216954"/>
              <a:gd name="connsiteY1" fmla="*/ 832022 h 3369276"/>
              <a:gd name="connsiteX2" fmla="*/ 3838833 w 5216954"/>
              <a:gd name="connsiteY2" fmla="*/ 0 h 3369276"/>
              <a:gd name="connsiteX3" fmla="*/ 5216954 w 5216954"/>
              <a:gd name="connsiteY3" fmla="*/ 442784 h 3369276"/>
              <a:gd name="connsiteX4" fmla="*/ 5156887 w 5216954"/>
              <a:gd name="connsiteY4" fmla="*/ 2767914 h 3369276"/>
              <a:gd name="connsiteX5" fmla="*/ 4085968 w 5216954"/>
              <a:gd name="connsiteY5" fmla="*/ 3361038 h 3369276"/>
              <a:gd name="connsiteX6" fmla="*/ 222422 w 5216954"/>
              <a:gd name="connsiteY6" fmla="*/ 3369276 h 3369276"/>
              <a:gd name="connsiteX7" fmla="*/ 0 w 5216954"/>
              <a:gd name="connsiteY7" fmla="*/ 1491049 h 3369276"/>
              <a:gd name="connsiteX0" fmla="*/ 0 w 5201714"/>
              <a:gd name="connsiteY0" fmla="*/ 1878845 h 3757072"/>
              <a:gd name="connsiteX1" fmla="*/ 650789 w 5201714"/>
              <a:gd name="connsiteY1" fmla="*/ 1219818 h 3757072"/>
              <a:gd name="connsiteX2" fmla="*/ 3838833 w 5201714"/>
              <a:gd name="connsiteY2" fmla="*/ 387796 h 3757072"/>
              <a:gd name="connsiteX3" fmla="*/ 5201714 w 5201714"/>
              <a:gd name="connsiteY3" fmla="*/ 0 h 3757072"/>
              <a:gd name="connsiteX4" fmla="*/ 5156887 w 5201714"/>
              <a:gd name="connsiteY4" fmla="*/ 3155710 h 3757072"/>
              <a:gd name="connsiteX5" fmla="*/ 4085968 w 5201714"/>
              <a:gd name="connsiteY5" fmla="*/ 3748834 h 3757072"/>
              <a:gd name="connsiteX6" fmla="*/ 222422 w 5201714"/>
              <a:gd name="connsiteY6" fmla="*/ 3757072 h 3757072"/>
              <a:gd name="connsiteX7" fmla="*/ 0 w 5201714"/>
              <a:gd name="connsiteY7" fmla="*/ 1878845 h 37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1714" h="3757072">
                <a:moveTo>
                  <a:pt x="0" y="1878845"/>
                </a:moveTo>
                <a:lnTo>
                  <a:pt x="650789" y="1219818"/>
                </a:lnTo>
                <a:lnTo>
                  <a:pt x="3838833" y="387796"/>
                </a:lnTo>
                <a:lnTo>
                  <a:pt x="5201714" y="0"/>
                </a:lnTo>
                <a:lnTo>
                  <a:pt x="5156887" y="3155710"/>
                </a:lnTo>
                <a:lnTo>
                  <a:pt x="4085968" y="3748834"/>
                </a:lnTo>
                <a:lnTo>
                  <a:pt x="222422" y="3757072"/>
                </a:lnTo>
                <a:lnTo>
                  <a:pt x="0" y="187884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81000">
                <a:srgbClr val="345E77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flipH="1">
            <a:off x="2091227" y="1646227"/>
            <a:ext cx="1933575" cy="2349660"/>
            <a:chOff x="7131311" y="-1"/>
            <a:chExt cx="3386143" cy="4114806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8823757" y="3913192"/>
              <a:ext cx="1693697" cy="201613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9569715" y="2135190"/>
              <a:ext cx="765176" cy="1778003"/>
            </a:xfrm>
            <a:custGeom>
              <a:avLst/>
              <a:gdLst>
                <a:gd name="T0" fmla="*/ 1446 w 1446"/>
                <a:gd name="T1" fmla="*/ 46 h 3361"/>
                <a:gd name="T2" fmla="*/ 1270 w 1446"/>
                <a:gd name="T3" fmla="*/ 3361 h 3361"/>
                <a:gd name="T4" fmla="*/ 874 w 1446"/>
                <a:gd name="T5" fmla="*/ 3361 h 3361"/>
                <a:gd name="T6" fmla="*/ 1224 w 1446"/>
                <a:gd name="T7" fmla="*/ 195 h 3361"/>
                <a:gd name="T8" fmla="*/ 1256 w 1446"/>
                <a:gd name="T9" fmla="*/ 185 h 3361"/>
                <a:gd name="T10" fmla="*/ 1317 w 1446"/>
                <a:gd name="T11" fmla="*/ 156 h 3361"/>
                <a:gd name="T12" fmla="*/ 1374 w 1446"/>
                <a:gd name="T13" fmla="*/ 118 h 3361"/>
                <a:gd name="T14" fmla="*/ 1423 w 1446"/>
                <a:gd name="T15" fmla="*/ 72 h 3361"/>
                <a:gd name="T16" fmla="*/ 1446 w 1446"/>
                <a:gd name="T17" fmla="*/ 46 h 3361"/>
                <a:gd name="T18" fmla="*/ 0 w 1446"/>
                <a:gd name="T19" fmla="*/ 3361 h 3361"/>
                <a:gd name="T20" fmla="*/ 394 w 1446"/>
                <a:gd name="T21" fmla="*/ 3361 h 3361"/>
                <a:gd name="T22" fmla="*/ 901 w 1446"/>
                <a:gd name="T23" fmla="*/ 166 h 3361"/>
                <a:gd name="T24" fmla="*/ 874 w 1446"/>
                <a:gd name="T25" fmla="*/ 152 h 3361"/>
                <a:gd name="T26" fmla="*/ 824 w 1446"/>
                <a:gd name="T27" fmla="*/ 116 h 3361"/>
                <a:gd name="T28" fmla="*/ 779 w 1446"/>
                <a:gd name="T29" fmla="*/ 74 h 3361"/>
                <a:gd name="T30" fmla="*/ 739 w 1446"/>
                <a:gd name="T31" fmla="*/ 26 h 3361"/>
                <a:gd name="T32" fmla="*/ 721 w 1446"/>
                <a:gd name="T33" fmla="*/ 0 h 3361"/>
                <a:gd name="T34" fmla="*/ 0 w 1446"/>
                <a:gd name="T35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6" h="3361">
                  <a:moveTo>
                    <a:pt x="1446" y="46"/>
                  </a:moveTo>
                  <a:lnTo>
                    <a:pt x="1270" y="3361"/>
                  </a:lnTo>
                  <a:lnTo>
                    <a:pt x="874" y="3361"/>
                  </a:lnTo>
                  <a:lnTo>
                    <a:pt x="1224" y="195"/>
                  </a:lnTo>
                  <a:lnTo>
                    <a:pt x="1256" y="185"/>
                  </a:lnTo>
                  <a:lnTo>
                    <a:pt x="1317" y="156"/>
                  </a:lnTo>
                  <a:lnTo>
                    <a:pt x="1374" y="118"/>
                  </a:lnTo>
                  <a:lnTo>
                    <a:pt x="1423" y="72"/>
                  </a:lnTo>
                  <a:lnTo>
                    <a:pt x="1446" y="46"/>
                  </a:lnTo>
                  <a:close/>
                  <a:moveTo>
                    <a:pt x="0" y="3361"/>
                  </a:moveTo>
                  <a:lnTo>
                    <a:pt x="394" y="3361"/>
                  </a:lnTo>
                  <a:lnTo>
                    <a:pt x="901" y="166"/>
                  </a:lnTo>
                  <a:lnTo>
                    <a:pt x="874" y="152"/>
                  </a:lnTo>
                  <a:lnTo>
                    <a:pt x="824" y="116"/>
                  </a:lnTo>
                  <a:lnTo>
                    <a:pt x="779" y="74"/>
                  </a:lnTo>
                  <a:lnTo>
                    <a:pt x="739" y="26"/>
                  </a:lnTo>
                  <a:lnTo>
                    <a:pt x="721" y="0"/>
                  </a:lnTo>
                  <a:lnTo>
                    <a:pt x="0" y="336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886961" y="-1"/>
              <a:ext cx="1087439" cy="1087440"/>
            </a:xfrm>
            <a:custGeom>
              <a:avLst/>
              <a:gdLst>
                <a:gd name="T0" fmla="*/ 0 w 2055"/>
                <a:gd name="T1" fmla="*/ 935 h 2055"/>
                <a:gd name="T2" fmla="*/ 794 w 2055"/>
                <a:gd name="T3" fmla="*/ 144 h 2055"/>
                <a:gd name="T4" fmla="*/ 832 w 2055"/>
                <a:gd name="T5" fmla="*/ 110 h 2055"/>
                <a:gd name="T6" fmla="*/ 916 w 2055"/>
                <a:gd name="T7" fmla="*/ 55 h 2055"/>
                <a:gd name="T8" fmla="*/ 1007 w 2055"/>
                <a:gd name="T9" fmla="*/ 19 h 2055"/>
                <a:gd name="T10" fmla="*/ 1102 w 2055"/>
                <a:gd name="T11" fmla="*/ 0 h 2055"/>
                <a:gd name="T12" fmla="*/ 1198 w 2055"/>
                <a:gd name="T13" fmla="*/ 0 h 2055"/>
                <a:gd name="T14" fmla="*/ 1293 w 2055"/>
                <a:gd name="T15" fmla="*/ 19 h 2055"/>
                <a:gd name="T16" fmla="*/ 1384 w 2055"/>
                <a:gd name="T17" fmla="*/ 56 h 2055"/>
                <a:gd name="T18" fmla="*/ 1467 w 2055"/>
                <a:gd name="T19" fmla="*/ 111 h 2055"/>
                <a:gd name="T20" fmla="*/ 1505 w 2055"/>
                <a:gd name="T21" fmla="*/ 147 h 2055"/>
                <a:gd name="T22" fmla="*/ 1909 w 2055"/>
                <a:gd name="T23" fmla="*/ 554 h 2055"/>
                <a:gd name="T24" fmla="*/ 1945 w 2055"/>
                <a:gd name="T25" fmla="*/ 592 h 2055"/>
                <a:gd name="T26" fmla="*/ 2000 w 2055"/>
                <a:gd name="T27" fmla="*/ 675 h 2055"/>
                <a:gd name="T28" fmla="*/ 2036 w 2055"/>
                <a:gd name="T29" fmla="*/ 766 h 2055"/>
                <a:gd name="T30" fmla="*/ 2055 w 2055"/>
                <a:gd name="T31" fmla="*/ 861 h 2055"/>
                <a:gd name="T32" fmla="*/ 2053 w 2055"/>
                <a:gd name="T33" fmla="*/ 958 h 2055"/>
                <a:gd name="T34" fmla="*/ 2035 w 2055"/>
                <a:gd name="T35" fmla="*/ 1054 h 2055"/>
                <a:gd name="T36" fmla="*/ 1999 w 2055"/>
                <a:gd name="T37" fmla="*/ 1143 h 2055"/>
                <a:gd name="T38" fmla="*/ 1943 w 2055"/>
                <a:gd name="T39" fmla="*/ 1227 h 2055"/>
                <a:gd name="T40" fmla="*/ 1908 w 2055"/>
                <a:gd name="T41" fmla="*/ 1264 h 2055"/>
                <a:gd name="T42" fmla="*/ 1113 w 2055"/>
                <a:gd name="T43" fmla="*/ 2055 h 2055"/>
                <a:gd name="T44" fmla="*/ 0 w 2055"/>
                <a:gd name="T45" fmla="*/ 93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5" h="2055">
                  <a:moveTo>
                    <a:pt x="0" y="935"/>
                  </a:moveTo>
                  <a:lnTo>
                    <a:pt x="794" y="144"/>
                  </a:lnTo>
                  <a:lnTo>
                    <a:pt x="832" y="110"/>
                  </a:lnTo>
                  <a:lnTo>
                    <a:pt x="916" y="55"/>
                  </a:lnTo>
                  <a:lnTo>
                    <a:pt x="1007" y="19"/>
                  </a:lnTo>
                  <a:lnTo>
                    <a:pt x="1102" y="0"/>
                  </a:lnTo>
                  <a:lnTo>
                    <a:pt x="1198" y="0"/>
                  </a:lnTo>
                  <a:lnTo>
                    <a:pt x="1293" y="19"/>
                  </a:lnTo>
                  <a:lnTo>
                    <a:pt x="1384" y="56"/>
                  </a:lnTo>
                  <a:lnTo>
                    <a:pt x="1467" y="111"/>
                  </a:lnTo>
                  <a:lnTo>
                    <a:pt x="1505" y="147"/>
                  </a:lnTo>
                  <a:lnTo>
                    <a:pt x="1909" y="554"/>
                  </a:lnTo>
                  <a:lnTo>
                    <a:pt x="1945" y="592"/>
                  </a:lnTo>
                  <a:lnTo>
                    <a:pt x="2000" y="675"/>
                  </a:lnTo>
                  <a:lnTo>
                    <a:pt x="2036" y="766"/>
                  </a:lnTo>
                  <a:lnTo>
                    <a:pt x="2055" y="861"/>
                  </a:lnTo>
                  <a:lnTo>
                    <a:pt x="2053" y="958"/>
                  </a:lnTo>
                  <a:lnTo>
                    <a:pt x="2035" y="1054"/>
                  </a:lnTo>
                  <a:lnTo>
                    <a:pt x="1999" y="1143"/>
                  </a:lnTo>
                  <a:lnTo>
                    <a:pt x="1943" y="1227"/>
                  </a:lnTo>
                  <a:lnTo>
                    <a:pt x="1908" y="1264"/>
                  </a:lnTo>
                  <a:lnTo>
                    <a:pt x="1113" y="205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7366262" y="665164"/>
              <a:ext cx="927101" cy="938215"/>
            </a:xfrm>
            <a:custGeom>
              <a:avLst/>
              <a:gdLst>
                <a:gd name="T0" fmla="*/ 190 w 1751"/>
                <a:gd name="T1" fmla="*/ 1526 h 1774"/>
                <a:gd name="T2" fmla="*/ 101 w 1751"/>
                <a:gd name="T3" fmla="*/ 1404 h 1774"/>
                <a:gd name="T4" fmla="*/ 39 w 1751"/>
                <a:gd name="T5" fmla="*/ 1269 h 1774"/>
                <a:gd name="T6" fmla="*/ 6 w 1751"/>
                <a:gd name="T7" fmla="*/ 1126 h 1774"/>
                <a:gd name="T8" fmla="*/ 2 w 1751"/>
                <a:gd name="T9" fmla="*/ 979 h 1774"/>
                <a:gd name="T10" fmla="*/ 25 w 1751"/>
                <a:gd name="T11" fmla="*/ 834 h 1774"/>
                <a:gd name="T12" fmla="*/ 75 w 1751"/>
                <a:gd name="T13" fmla="*/ 693 h 1774"/>
                <a:gd name="T14" fmla="*/ 154 w 1751"/>
                <a:gd name="T15" fmla="*/ 563 h 1774"/>
                <a:gd name="T16" fmla="*/ 232 w 1751"/>
                <a:gd name="T17" fmla="*/ 474 h 1774"/>
                <a:gd name="T18" fmla="*/ 355 w 1751"/>
                <a:gd name="T19" fmla="*/ 373 h 1774"/>
                <a:gd name="T20" fmla="*/ 539 w 1751"/>
                <a:gd name="T21" fmla="*/ 284 h 1774"/>
                <a:gd name="T22" fmla="*/ 735 w 1751"/>
                <a:gd name="T23" fmla="*/ 246 h 1774"/>
                <a:gd name="T24" fmla="*/ 932 w 1751"/>
                <a:gd name="T25" fmla="*/ 259 h 1774"/>
                <a:gd name="T26" fmla="*/ 1231 w 1751"/>
                <a:gd name="T27" fmla="*/ 22 h 1774"/>
                <a:gd name="T28" fmla="*/ 1272 w 1751"/>
                <a:gd name="T29" fmla="*/ 0 h 1774"/>
                <a:gd name="T30" fmla="*/ 1328 w 1751"/>
                <a:gd name="T31" fmla="*/ 10 h 1774"/>
                <a:gd name="T32" fmla="*/ 1730 w 1751"/>
                <a:gd name="T33" fmla="*/ 413 h 1774"/>
                <a:gd name="T34" fmla="*/ 1751 w 1751"/>
                <a:gd name="T35" fmla="*/ 454 h 1774"/>
                <a:gd name="T36" fmla="*/ 1740 w 1751"/>
                <a:gd name="T37" fmla="*/ 510 h 1774"/>
                <a:gd name="T38" fmla="*/ 1492 w 1751"/>
                <a:gd name="T39" fmla="*/ 756 h 1774"/>
                <a:gd name="T40" fmla="*/ 1527 w 1751"/>
                <a:gd name="T41" fmla="*/ 910 h 1774"/>
                <a:gd name="T42" fmla="*/ 1521 w 1751"/>
                <a:gd name="T43" fmla="*/ 1119 h 1774"/>
                <a:gd name="T44" fmla="*/ 1458 w 1751"/>
                <a:gd name="T45" fmla="*/ 1322 h 1774"/>
                <a:gd name="T46" fmla="*/ 1338 w 1751"/>
                <a:gd name="T47" fmla="*/ 1505 h 1774"/>
                <a:gd name="T48" fmla="*/ 1270 w 1751"/>
                <a:gd name="T49" fmla="*/ 1574 h 1774"/>
                <a:gd name="T50" fmla="*/ 1145 w 1751"/>
                <a:gd name="T51" fmla="*/ 1666 h 1774"/>
                <a:gd name="T52" fmla="*/ 1008 w 1751"/>
                <a:gd name="T53" fmla="*/ 1729 h 1774"/>
                <a:gd name="T54" fmla="*/ 864 w 1751"/>
                <a:gd name="T55" fmla="*/ 1765 h 1774"/>
                <a:gd name="T56" fmla="*/ 717 w 1751"/>
                <a:gd name="T57" fmla="*/ 1774 h 1774"/>
                <a:gd name="T58" fmla="*/ 573 w 1751"/>
                <a:gd name="T59" fmla="*/ 1754 h 1774"/>
                <a:gd name="T60" fmla="*/ 434 w 1751"/>
                <a:gd name="T61" fmla="*/ 1706 h 1774"/>
                <a:gd name="T62" fmla="*/ 304 w 1751"/>
                <a:gd name="T63" fmla="*/ 1630 h 1774"/>
                <a:gd name="T64" fmla="*/ 218 w 1751"/>
                <a:gd name="T65" fmla="*/ 155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1" h="1774">
                  <a:moveTo>
                    <a:pt x="218" y="1555"/>
                  </a:moveTo>
                  <a:lnTo>
                    <a:pt x="190" y="1526"/>
                  </a:lnTo>
                  <a:lnTo>
                    <a:pt x="141" y="1467"/>
                  </a:lnTo>
                  <a:lnTo>
                    <a:pt x="101" y="1404"/>
                  </a:lnTo>
                  <a:lnTo>
                    <a:pt x="67" y="1338"/>
                  </a:lnTo>
                  <a:lnTo>
                    <a:pt x="39" y="1269"/>
                  </a:lnTo>
                  <a:lnTo>
                    <a:pt x="19" y="1198"/>
                  </a:lnTo>
                  <a:lnTo>
                    <a:pt x="6" y="1126"/>
                  </a:lnTo>
                  <a:lnTo>
                    <a:pt x="0" y="1053"/>
                  </a:lnTo>
                  <a:lnTo>
                    <a:pt x="2" y="979"/>
                  </a:lnTo>
                  <a:lnTo>
                    <a:pt x="9" y="906"/>
                  </a:lnTo>
                  <a:lnTo>
                    <a:pt x="25" y="834"/>
                  </a:lnTo>
                  <a:lnTo>
                    <a:pt x="46" y="763"/>
                  </a:lnTo>
                  <a:lnTo>
                    <a:pt x="75" y="693"/>
                  </a:lnTo>
                  <a:lnTo>
                    <a:pt x="111" y="626"/>
                  </a:lnTo>
                  <a:lnTo>
                    <a:pt x="154" y="563"/>
                  </a:lnTo>
                  <a:lnTo>
                    <a:pt x="205" y="503"/>
                  </a:lnTo>
                  <a:lnTo>
                    <a:pt x="232" y="474"/>
                  </a:lnTo>
                  <a:lnTo>
                    <a:pt x="271" y="436"/>
                  </a:lnTo>
                  <a:lnTo>
                    <a:pt x="355" y="373"/>
                  </a:lnTo>
                  <a:lnTo>
                    <a:pt x="445" y="323"/>
                  </a:lnTo>
                  <a:lnTo>
                    <a:pt x="539" y="284"/>
                  </a:lnTo>
                  <a:lnTo>
                    <a:pt x="635" y="259"/>
                  </a:lnTo>
                  <a:lnTo>
                    <a:pt x="735" y="246"/>
                  </a:lnTo>
                  <a:lnTo>
                    <a:pt x="834" y="246"/>
                  </a:lnTo>
                  <a:lnTo>
                    <a:pt x="932" y="259"/>
                  </a:lnTo>
                  <a:lnTo>
                    <a:pt x="981" y="272"/>
                  </a:lnTo>
                  <a:lnTo>
                    <a:pt x="1231" y="22"/>
                  </a:lnTo>
                  <a:lnTo>
                    <a:pt x="1244" y="12"/>
                  </a:lnTo>
                  <a:lnTo>
                    <a:pt x="1272" y="0"/>
                  </a:lnTo>
                  <a:lnTo>
                    <a:pt x="1301" y="0"/>
                  </a:lnTo>
                  <a:lnTo>
                    <a:pt x="1328" y="10"/>
                  </a:lnTo>
                  <a:lnTo>
                    <a:pt x="1339" y="20"/>
                  </a:lnTo>
                  <a:lnTo>
                    <a:pt x="1730" y="413"/>
                  </a:lnTo>
                  <a:lnTo>
                    <a:pt x="1740" y="426"/>
                  </a:lnTo>
                  <a:lnTo>
                    <a:pt x="1751" y="454"/>
                  </a:lnTo>
                  <a:lnTo>
                    <a:pt x="1751" y="482"/>
                  </a:lnTo>
                  <a:lnTo>
                    <a:pt x="1740" y="510"/>
                  </a:lnTo>
                  <a:lnTo>
                    <a:pt x="1728" y="521"/>
                  </a:lnTo>
                  <a:lnTo>
                    <a:pt x="1492" y="756"/>
                  </a:lnTo>
                  <a:lnTo>
                    <a:pt x="1508" y="806"/>
                  </a:lnTo>
                  <a:lnTo>
                    <a:pt x="1527" y="910"/>
                  </a:lnTo>
                  <a:lnTo>
                    <a:pt x="1529" y="1015"/>
                  </a:lnTo>
                  <a:lnTo>
                    <a:pt x="1521" y="1119"/>
                  </a:lnTo>
                  <a:lnTo>
                    <a:pt x="1496" y="1222"/>
                  </a:lnTo>
                  <a:lnTo>
                    <a:pt x="1458" y="1322"/>
                  </a:lnTo>
                  <a:lnTo>
                    <a:pt x="1404" y="1417"/>
                  </a:lnTo>
                  <a:lnTo>
                    <a:pt x="1338" y="1505"/>
                  </a:lnTo>
                  <a:lnTo>
                    <a:pt x="1299" y="1546"/>
                  </a:lnTo>
                  <a:lnTo>
                    <a:pt x="1270" y="1574"/>
                  </a:lnTo>
                  <a:lnTo>
                    <a:pt x="1208" y="1623"/>
                  </a:lnTo>
                  <a:lnTo>
                    <a:pt x="1145" y="1666"/>
                  </a:lnTo>
                  <a:lnTo>
                    <a:pt x="1077" y="1700"/>
                  </a:lnTo>
                  <a:lnTo>
                    <a:pt x="1008" y="1729"/>
                  </a:lnTo>
                  <a:lnTo>
                    <a:pt x="938" y="1751"/>
                  </a:lnTo>
                  <a:lnTo>
                    <a:pt x="864" y="1765"/>
                  </a:lnTo>
                  <a:lnTo>
                    <a:pt x="791" y="1774"/>
                  </a:lnTo>
                  <a:lnTo>
                    <a:pt x="717" y="1774"/>
                  </a:lnTo>
                  <a:lnTo>
                    <a:pt x="645" y="1768"/>
                  </a:lnTo>
                  <a:lnTo>
                    <a:pt x="573" y="1754"/>
                  </a:lnTo>
                  <a:lnTo>
                    <a:pt x="503" y="1734"/>
                  </a:lnTo>
                  <a:lnTo>
                    <a:pt x="434" y="1706"/>
                  </a:lnTo>
                  <a:lnTo>
                    <a:pt x="368" y="1672"/>
                  </a:lnTo>
                  <a:lnTo>
                    <a:pt x="304" y="1630"/>
                  </a:lnTo>
                  <a:lnTo>
                    <a:pt x="245" y="1581"/>
                  </a:lnTo>
                  <a:lnTo>
                    <a:pt x="218" y="1555"/>
                  </a:lnTo>
                  <a:lnTo>
                    <a:pt x="218" y="155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7131311" y="352425"/>
              <a:ext cx="1485902" cy="1490665"/>
            </a:xfrm>
            <a:custGeom>
              <a:avLst/>
              <a:gdLst>
                <a:gd name="T0" fmla="*/ 0 w 2810"/>
                <a:gd name="T1" fmla="*/ 583 h 2815"/>
                <a:gd name="T2" fmla="*/ 80 w 2810"/>
                <a:gd name="T3" fmla="*/ 507 h 2815"/>
                <a:gd name="T4" fmla="*/ 238 w 2810"/>
                <a:gd name="T5" fmla="*/ 374 h 2815"/>
                <a:gd name="T6" fmla="*/ 399 w 2810"/>
                <a:gd name="T7" fmla="*/ 262 h 2815"/>
                <a:gd name="T8" fmla="*/ 562 w 2810"/>
                <a:gd name="T9" fmla="*/ 171 h 2815"/>
                <a:gd name="T10" fmla="*/ 725 w 2810"/>
                <a:gd name="T11" fmla="*/ 101 h 2815"/>
                <a:gd name="T12" fmla="*/ 887 w 2810"/>
                <a:gd name="T13" fmla="*/ 49 h 2815"/>
                <a:gd name="T14" fmla="*/ 1047 w 2810"/>
                <a:gd name="T15" fmla="*/ 16 h 2815"/>
                <a:gd name="T16" fmla="*/ 1207 w 2810"/>
                <a:gd name="T17" fmla="*/ 0 h 2815"/>
                <a:gd name="T18" fmla="*/ 1363 w 2810"/>
                <a:gd name="T19" fmla="*/ 1 h 2815"/>
                <a:gd name="T20" fmla="*/ 1515 w 2810"/>
                <a:gd name="T21" fmla="*/ 18 h 2815"/>
                <a:gd name="T22" fmla="*/ 1663 w 2810"/>
                <a:gd name="T23" fmla="*/ 50 h 2815"/>
                <a:gd name="T24" fmla="*/ 1806 w 2810"/>
                <a:gd name="T25" fmla="*/ 95 h 2815"/>
                <a:gd name="T26" fmla="*/ 1943 w 2810"/>
                <a:gd name="T27" fmla="*/ 155 h 2815"/>
                <a:gd name="T28" fmla="*/ 2072 w 2810"/>
                <a:gd name="T29" fmla="*/ 226 h 2815"/>
                <a:gd name="T30" fmla="*/ 2195 w 2810"/>
                <a:gd name="T31" fmla="*/ 311 h 2815"/>
                <a:gd name="T32" fmla="*/ 2307 w 2810"/>
                <a:gd name="T33" fmla="*/ 404 h 2815"/>
                <a:gd name="T34" fmla="*/ 2412 w 2810"/>
                <a:gd name="T35" fmla="*/ 509 h 2815"/>
                <a:gd name="T36" fmla="*/ 2506 w 2810"/>
                <a:gd name="T37" fmla="*/ 623 h 2815"/>
                <a:gd name="T38" fmla="*/ 2588 w 2810"/>
                <a:gd name="T39" fmla="*/ 746 h 2815"/>
                <a:gd name="T40" fmla="*/ 2660 w 2810"/>
                <a:gd name="T41" fmla="*/ 875 h 2815"/>
                <a:gd name="T42" fmla="*/ 2717 w 2810"/>
                <a:gd name="T43" fmla="*/ 1012 h 2815"/>
                <a:gd name="T44" fmla="*/ 2764 w 2810"/>
                <a:gd name="T45" fmla="*/ 1156 h 2815"/>
                <a:gd name="T46" fmla="*/ 2794 w 2810"/>
                <a:gd name="T47" fmla="*/ 1304 h 2815"/>
                <a:gd name="T48" fmla="*/ 2810 w 2810"/>
                <a:gd name="T49" fmla="*/ 1457 h 2815"/>
                <a:gd name="T50" fmla="*/ 2810 w 2810"/>
                <a:gd name="T51" fmla="*/ 1612 h 2815"/>
                <a:gd name="T52" fmla="*/ 2792 w 2810"/>
                <a:gd name="T53" fmla="*/ 1771 h 2815"/>
                <a:gd name="T54" fmla="*/ 2759 w 2810"/>
                <a:gd name="T55" fmla="*/ 1932 h 2815"/>
                <a:gd name="T56" fmla="*/ 2706 w 2810"/>
                <a:gd name="T57" fmla="*/ 2093 h 2815"/>
                <a:gd name="T58" fmla="*/ 2634 w 2810"/>
                <a:gd name="T59" fmla="*/ 2256 h 2815"/>
                <a:gd name="T60" fmla="*/ 2543 w 2810"/>
                <a:gd name="T61" fmla="*/ 2417 h 2815"/>
                <a:gd name="T62" fmla="*/ 2431 w 2810"/>
                <a:gd name="T63" fmla="*/ 2578 h 2815"/>
                <a:gd name="T64" fmla="*/ 2297 w 2810"/>
                <a:gd name="T65" fmla="*/ 2737 h 2815"/>
                <a:gd name="T66" fmla="*/ 2221 w 2810"/>
                <a:gd name="T67" fmla="*/ 2815 h 2815"/>
                <a:gd name="T68" fmla="*/ 0 w 2810"/>
                <a:gd name="T69" fmla="*/ 583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0" h="2815">
                  <a:moveTo>
                    <a:pt x="0" y="583"/>
                  </a:moveTo>
                  <a:lnTo>
                    <a:pt x="80" y="507"/>
                  </a:lnTo>
                  <a:lnTo>
                    <a:pt x="238" y="374"/>
                  </a:lnTo>
                  <a:lnTo>
                    <a:pt x="399" y="262"/>
                  </a:lnTo>
                  <a:lnTo>
                    <a:pt x="562" y="171"/>
                  </a:lnTo>
                  <a:lnTo>
                    <a:pt x="725" y="101"/>
                  </a:lnTo>
                  <a:lnTo>
                    <a:pt x="887" y="49"/>
                  </a:lnTo>
                  <a:lnTo>
                    <a:pt x="1047" y="16"/>
                  </a:lnTo>
                  <a:lnTo>
                    <a:pt x="1207" y="0"/>
                  </a:lnTo>
                  <a:lnTo>
                    <a:pt x="1363" y="1"/>
                  </a:lnTo>
                  <a:lnTo>
                    <a:pt x="1515" y="18"/>
                  </a:lnTo>
                  <a:lnTo>
                    <a:pt x="1663" y="50"/>
                  </a:lnTo>
                  <a:lnTo>
                    <a:pt x="1806" y="95"/>
                  </a:lnTo>
                  <a:lnTo>
                    <a:pt x="1943" y="155"/>
                  </a:lnTo>
                  <a:lnTo>
                    <a:pt x="2072" y="226"/>
                  </a:lnTo>
                  <a:lnTo>
                    <a:pt x="2195" y="311"/>
                  </a:lnTo>
                  <a:lnTo>
                    <a:pt x="2307" y="404"/>
                  </a:lnTo>
                  <a:lnTo>
                    <a:pt x="2412" y="509"/>
                  </a:lnTo>
                  <a:lnTo>
                    <a:pt x="2506" y="623"/>
                  </a:lnTo>
                  <a:lnTo>
                    <a:pt x="2588" y="746"/>
                  </a:lnTo>
                  <a:lnTo>
                    <a:pt x="2660" y="875"/>
                  </a:lnTo>
                  <a:lnTo>
                    <a:pt x="2717" y="1012"/>
                  </a:lnTo>
                  <a:lnTo>
                    <a:pt x="2764" y="1156"/>
                  </a:lnTo>
                  <a:lnTo>
                    <a:pt x="2794" y="1304"/>
                  </a:lnTo>
                  <a:lnTo>
                    <a:pt x="2810" y="1457"/>
                  </a:lnTo>
                  <a:lnTo>
                    <a:pt x="2810" y="1612"/>
                  </a:lnTo>
                  <a:lnTo>
                    <a:pt x="2792" y="1771"/>
                  </a:lnTo>
                  <a:lnTo>
                    <a:pt x="2759" y="1932"/>
                  </a:lnTo>
                  <a:lnTo>
                    <a:pt x="2706" y="2093"/>
                  </a:lnTo>
                  <a:lnTo>
                    <a:pt x="2634" y="2256"/>
                  </a:lnTo>
                  <a:lnTo>
                    <a:pt x="2543" y="2417"/>
                  </a:lnTo>
                  <a:lnTo>
                    <a:pt x="2431" y="2578"/>
                  </a:lnTo>
                  <a:lnTo>
                    <a:pt x="2297" y="2737"/>
                  </a:lnTo>
                  <a:lnTo>
                    <a:pt x="2221" y="2815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912617" y="1765302"/>
              <a:ext cx="477838" cy="477838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0038028" y="1890715"/>
              <a:ext cx="227012" cy="227013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8972283" y="3821406"/>
              <a:ext cx="317810" cy="91786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8864861" y="682625"/>
              <a:ext cx="1328739" cy="1339852"/>
            </a:xfrm>
            <a:custGeom>
              <a:avLst/>
              <a:gdLst>
                <a:gd name="T0" fmla="*/ 365 w 2511"/>
                <a:gd name="T1" fmla="*/ 34 h 2532"/>
                <a:gd name="T2" fmla="*/ 2511 w 2511"/>
                <a:gd name="T3" fmla="*/ 2054 h 2532"/>
                <a:gd name="T4" fmla="*/ 2470 w 2511"/>
                <a:gd name="T5" fmla="*/ 2049 h 2532"/>
                <a:gd name="T6" fmla="*/ 2430 w 2511"/>
                <a:gd name="T7" fmla="*/ 2047 h 2532"/>
                <a:gd name="T8" fmla="*/ 2382 w 2511"/>
                <a:gd name="T9" fmla="*/ 2049 h 2532"/>
                <a:gd name="T10" fmla="*/ 2293 w 2511"/>
                <a:gd name="T11" fmla="*/ 2067 h 2532"/>
                <a:gd name="T12" fmla="*/ 2251 w 2511"/>
                <a:gd name="T13" fmla="*/ 2083 h 2532"/>
                <a:gd name="T14" fmla="*/ 315 w 2511"/>
                <a:gd name="T15" fmla="*/ 161 h 2532"/>
                <a:gd name="T16" fmla="*/ 169 w 2511"/>
                <a:gd name="T17" fmla="*/ 292 h 2532"/>
                <a:gd name="T18" fmla="*/ 2034 w 2511"/>
                <a:gd name="T19" fmla="*/ 2282 h 2532"/>
                <a:gd name="T20" fmla="*/ 2021 w 2511"/>
                <a:gd name="T21" fmla="*/ 2306 h 2532"/>
                <a:gd name="T22" fmla="*/ 2001 w 2511"/>
                <a:gd name="T23" fmla="*/ 2357 h 2532"/>
                <a:gd name="T24" fmla="*/ 1987 w 2511"/>
                <a:gd name="T25" fmla="*/ 2411 h 2532"/>
                <a:gd name="T26" fmla="*/ 1979 w 2511"/>
                <a:gd name="T27" fmla="*/ 2469 h 2532"/>
                <a:gd name="T28" fmla="*/ 1978 w 2511"/>
                <a:gd name="T29" fmla="*/ 2498 h 2532"/>
                <a:gd name="T30" fmla="*/ 1978 w 2511"/>
                <a:gd name="T31" fmla="*/ 2515 h 2532"/>
                <a:gd name="T32" fmla="*/ 1979 w 2511"/>
                <a:gd name="T33" fmla="*/ 2532 h 2532"/>
                <a:gd name="T34" fmla="*/ 37 w 2511"/>
                <a:gd name="T35" fmla="*/ 334 h 2532"/>
                <a:gd name="T36" fmla="*/ 0 w 2511"/>
                <a:gd name="T37" fmla="*/ 292 h 2532"/>
                <a:gd name="T38" fmla="*/ 41 w 2511"/>
                <a:gd name="T39" fmla="*/ 255 h 2532"/>
                <a:gd name="T40" fmla="*/ 289 w 2511"/>
                <a:gd name="T41" fmla="*/ 34 h 2532"/>
                <a:gd name="T42" fmla="*/ 326 w 2511"/>
                <a:gd name="T43" fmla="*/ 0 h 2532"/>
                <a:gd name="T44" fmla="*/ 364 w 2511"/>
                <a:gd name="T45" fmla="*/ 34 h 2532"/>
                <a:gd name="T46" fmla="*/ 365 w 2511"/>
                <a:gd name="T47" fmla="*/ 34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11" h="2532">
                  <a:moveTo>
                    <a:pt x="365" y="34"/>
                  </a:moveTo>
                  <a:lnTo>
                    <a:pt x="2511" y="2054"/>
                  </a:lnTo>
                  <a:lnTo>
                    <a:pt x="2470" y="2049"/>
                  </a:lnTo>
                  <a:lnTo>
                    <a:pt x="2430" y="2047"/>
                  </a:lnTo>
                  <a:lnTo>
                    <a:pt x="2382" y="2049"/>
                  </a:lnTo>
                  <a:lnTo>
                    <a:pt x="2293" y="2067"/>
                  </a:lnTo>
                  <a:lnTo>
                    <a:pt x="2251" y="2083"/>
                  </a:lnTo>
                  <a:lnTo>
                    <a:pt x="315" y="161"/>
                  </a:lnTo>
                  <a:lnTo>
                    <a:pt x="169" y="292"/>
                  </a:lnTo>
                  <a:lnTo>
                    <a:pt x="2034" y="2282"/>
                  </a:lnTo>
                  <a:lnTo>
                    <a:pt x="2021" y="2306"/>
                  </a:lnTo>
                  <a:lnTo>
                    <a:pt x="2001" y="2357"/>
                  </a:lnTo>
                  <a:lnTo>
                    <a:pt x="1987" y="2411"/>
                  </a:lnTo>
                  <a:lnTo>
                    <a:pt x="1979" y="2469"/>
                  </a:lnTo>
                  <a:lnTo>
                    <a:pt x="1978" y="2498"/>
                  </a:lnTo>
                  <a:lnTo>
                    <a:pt x="1978" y="2515"/>
                  </a:lnTo>
                  <a:lnTo>
                    <a:pt x="1979" y="2532"/>
                  </a:lnTo>
                  <a:lnTo>
                    <a:pt x="37" y="334"/>
                  </a:lnTo>
                  <a:lnTo>
                    <a:pt x="0" y="292"/>
                  </a:lnTo>
                  <a:lnTo>
                    <a:pt x="41" y="255"/>
                  </a:lnTo>
                  <a:lnTo>
                    <a:pt x="289" y="34"/>
                  </a:lnTo>
                  <a:lnTo>
                    <a:pt x="326" y="0"/>
                  </a:lnTo>
                  <a:lnTo>
                    <a:pt x="364" y="34"/>
                  </a:lnTo>
                  <a:lnTo>
                    <a:pt x="365" y="3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8553709" y="365125"/>
              <a:ext cx="638176" cy="638176"/>
            </a:xfrm>
            <a:custGeom>
              <a:avLst/>
              <a:gdLst>
                <a:gd name="T0" fmla="*/ 0 w 1205"/>
                <a:gd name="T1" fmla="*/ 469 h 1206"/>
                <a:gd name="T2" fmla="*/ 474 w 1205"/>
                <a:gd name="T3" fmla="*/ 0 h 1206"/>
                <a:gd name="T4" fmla="*/ 1110 w 1205"/>
                <a:gd name="T5" fmla="*/ 641 h 1206"/>
                <a:gd name="T6" fmla="*/ 1133 w 1205"/>
                <a:gd name="T7" fmla="*/ 665 h 1206"/>
                <a:gd name="T8" fmla="*/ 1169 w 1205"/>
                <a:gd name="T9" fmla="*/ 720 h 1206"/>
                <a:gd name="T10" fmla="*/ 1194 w 1205"/>
                <a:gd name="T11" fmla="*/ 780 h 1206"/>
                <a:gd name="T12" fmla="*/ 1205 w 1205"/>
                <a:gd name="T13" fmla="*/ 844 h 1206"/>
                <a:gd name="T14" fmla="*/ 1205 w 1205"/>
                <a:gd name="T15" fmla="*/ 908 h 1206"/>
                <a:gd name="T16" fmla="*/ 1194 w 1205"/>
                <a:gd name="T17" fmla="*/ 970 h 1206"/>
                <a:gd name="T18" fmla="*/ 1169 w 1205"/>
                <a:gd name="T19" fmla="*/ 1031 h 1206"/>
                <a:gd name="T20" fmla="*/ 1132 w 1205"/>
                <a:gd name="T21" fmla="*/ 1087 h 1206"/>
                <a:gd name="T22" fmla="*/ 1109 w 1205"/>
                <a:gd name="T23" fmla="*/ 1111 h 1206"/>
                <a:gd name="T24" fmla="*/ 1109 w 1205"/>
                <a:gd name="T25" fmla="*/ 1111 h 1206"/>
                <a:gd name="T26" fmla="*/ 1084 w 1205"/>
                <a:gd name="T27" fmla="*/ 1134 h 1206"/>
                <a:gd name="T28" fmla="*/ 1028 w 1205"/>
                <a:gd name="T29" fmla="*/ 1170 h 1206"/>
                <a:gd name="T30" fmla="*/ 968 w 1205"/>
                <a:gd name="T31" fmla="*/ 1195 h 1206"/>
                <a:gd name="T32" fmla="*/ 904 w 1205"/>
                <a:gd name="T33" fmla="*/ 1206 h 1206"/>
                <a:gd name="T34" fmla="*/ 841 w 1205"/>
                <a:gd name="T35" fmla="*/ 1206 h 1206"/>
                <a:gd name="T36" fmla="*/ 778 w 1205"/>
                <a:gd name="T37" fmla="*/ 1195 h 1206"/>
                <a:gd name="T38" fmla="*/ 717 w 1205"/>
                <a:gd name="T39" fmla="*/ 1170 h 1206"/>
                <a:gd name="T40" fmla="*/ 662 w 1205"/>
                <a:gd name="T41" fmla="*/ 1133 h 1206"/>
                <a:gd name="T42" fmla="*/ 638 w 1205"/>
                <a:gd name="T43" fmla="*/ 1110 h 1206"/>
                <a:gd name="T44" fmla="*/ 0 w 1205"/>
                <a:gd name="T45" fmla="*/ 46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5" h="1206">
                  <a:moveTo>
                    <a:pt x="0" y="469"/>
                  </a:moveTo>
                  <a:lnTo>
                    <a:pt x="474" y="0"/>
                  </a:lnTo>
                  <a:lnTo>
                    <a:pt x="1110" y="641"/>
                  </a:lnTo>
                  <a:lnTo>
                    <a:pt x="1133" y="665"/>
                  </a:lnTo>
                  <a:lnTo>
                    <a:pt x="1169" y="720"/>
                  </a:lnTo>
                  <a:lnTo>
                    <a:pt x="1194" y="780"/>
                  </a:lnTo>
                  <a:lnTo>
                    <a:pt x="1205" y="844"/>
                  </a:lnTo>
                  <a:lnTo>
                    <a:pt x="1205" y="908"/>
                  </a:lnTo>
                  <a:lnTo>
                    <a:pt x="1194" y="970"/>
                  </a:lnTo>
                  <a:lnTo>
                    <a:pt x="1169" y="1031"/>
                  </a:lnTo>
                  <a:lnTo>
                    <a:pt x="1132" y="1087"/>
                  </a:lnTo>
                  <a:lnTo>
                    <a:pt x="1109" y="1111"/>
                  </a:lnTo>
                  <a:lnTo>
                    <a:pt x="1109" y="1111"/>
                  </a:lnTo>
                  <a:lnTo>
                    <a:pt x="1084" y="1134"/>
                  </a:lnTo>
                  <a:lnTo>
                    <a:pt x="1028" y="1170"/>
                  </a:lnTo>
                  <a:lnTo>
                    <a:pt x="968" y="1195"/>
                  </a:lnTo>
                  <a:lnTo>
                    <a:pt x="904" y="1206"/>
                  </a:lnTo>
                  <a:lnTo>
                    <a:pt x="841" y="1206"/>
                  </a:lnTo>
                  <a:lnTo>
                    <a:pt x="778" y="1195"/>
                  </a:lnTo>
                  <a:lnTo>
                    <a:pt x="717" y="1170"/>
                  </a:lnTo>
                  <a:lnTo>
                    <a:pt x="662" y="1133"/>
                  </a:lnTo>
                  <a:lnTo>
                    <a:pt x="638" y="111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941052" y="739775"/>
              <a:ext cx="174625" cy="174625"/>
            </a:xfrm>
            <a:custGeom>
              <a:avLst/>
              <a:gdLst>
                <a:gd name="T0" fmla="*/ 164 w 330"/>
                <a:gd name="T1" fmla="*/ 330 h 330"/>
                <a:gd name="T2" fmla="*/ 199 w 330"/>
                <a:gd name="T3" fmla="*/ 328 h 330"/>
                <a:gd name="T4" fmla="*/ 258 w 330"/>
                <a:gd name="T5" fmla="*/ 303 h 330"/>
                <a:gd name="T6" fmla="*/ 302 w 330"/>
                <a:gd name="T7" fmla="*/ 258 h 330"/>
                <a:gd name="T8" fmla="*/ 327 w 330"/>
                <a:gd name="T9" fmla="*/ 199 h 330"/>
                <a:gd name="T10" fmla="*/ 330 w 330"/>
                <a:gd name="T11" fmla="*/ 166 h 330"/>
                <a:gd name="T12" fmla="*/ 327 w 330"/>
                <a:gd name="T13" fmla="*/ 133 h 330"/>
                <a:gd name="T14" fmla="*/ 302 w 330"/>
                <a:gd name="T15" fmla="*/ 74 h 330"/>
                <a:gd name="T16" fmla="*/ 258 w 330"/>
                <a:gd name="T17" fmla="*/ 28 h 330"/>
                <a:gd name="T18" fmla="*/ 199 w 330"/>
                <a:gd name="T19" fmla="*/ 3 h 330"/>
                <a:gd name="T20" fmla="*/ 164 w 330"/>
                <a:gd name="T21" fmla="*/ 0 h 330"/>
                <a:gd name="T22" fmla="*/ 131 w 330"/>
                <a:gd name="T23" fmla="*/ 3 h 330"/>
                <a:gd name="T24" fmla="*/ 72 w 330"/>
                <a:gd name="T25" fmla="*/ 28 h 330"/>
                <a:gd name="T26" fmla="*/ 27 w 330"/>
                <a:gd name="T27" fmla="*/ 74 h 330"/>
                <a:gd name="T28" fmla="*/ 3 w 330"/>
                <a:gd name="T29" fmla="*/ 133 h 330"/>
                <a:gd name="T30" fmla="*/ 0 w 330"/>
                <a:gd name="T31" fmla="*/ 166 h 330"/>
                <a:gd name="T32" fmla="*/ 3 w 330"/>
                <a:gd name="T33" fmla="*/ 199 h 330"/>
                <a:gd name="T34" fmla="*/ 27 w 330"/>
                <a:gd name="T35" fmla="*/ 258 h 330"/>
                <a:gd name="T36" fmla="*/ 72 w 330"/>
                <a:gd name="T37" fmla="*/ 303 h 330"/>
                <a:gd name="T38" fmla="*/ 131 w 330"/>
                <a:gd name="T39" fmla="*/ 328 h 330"/>
                <a:gd name="T40" fmla="*/ 164 w 330"/>
                <a:gd name="T41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330">
                  <a:moveTo>
                    <a:pt x="164" y="330"/>
                  </a:moveTo>
                  <a:lnTo>
                    <a:pt x="199" y="328"/>
                  </a:lnTo>
                  <a:lnTo>
                    <a:pt x="258" y="303"/>
                  </a:lnTo>
                  <a:lnTo>
                    <a:pt x="302" y="258"/>
                  </a:lnTo>
                  <a:lnTo>
                    <a:pt x="327" y="199"/>
                  </a:lnTo>
                  <a:lnTo>
                    <a:pt x="330" y="166"/>
                  </a:lnTo>
                  <a:lnTo>
                    <a:pt x="327" y="133"/>
                  </a:lnTo>
                  <a:lnTo>
                    <a:pt x="302" y="74"/>
                  </a:lnTo>
                  <a:lnTo>
                    <a:pt x="258" y="28"/>
                  </a:lnTo>
                  <a:lnTo>
                    <a:pt x="199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7" y="74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3" y="199"/>
                  </a:lnTo>
                  <a:lnTo>
                    <a:pt x="27" y="258"/>
                  </a:lnTo>
                  <a:lnTo>
                    <a:pt x="72" y="303"/>
                  </a:lnTo>
                  <a:lnTo>
                    <a:pt x="131" y="328"/>
                  </a:lnTo>
                  <a:lnTo>
                    <a:pt x="164" y="33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35289" y="2640278"/>
            <a:ext cx="5612025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ko-KR" sz="4000" b="1" i="1" dirty="0">
                <a:solidFill>
                  <a:prstClr val="white"/>
                </a:solidFill>
              </a:rPr>
              <a:t>Q &amp; A</a:t>
            </a:r>
          </a:p>
        </p:txBody>
      </p:sp>
    </p:spTree>
    <p:extLst>
      <p:ext uri="{BB962C8B-B14F-4D97-AF65-F5344CB8AC3E}">
        <p14:creationId xmlns:p14="http://schemas.microsoft.com/office/powerpoint/2010/main" val="157736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33500" y="4559700"/>
            <a:ext cx="9422576" cy="193987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79851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33500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32148" y="4248525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71482" y="4000068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자유형 1"/>
          <p:cNvSpPr/>
          <p:nvPr/>
        </p:nvSpPr>
        <p:spPr>
          <a:xfrm>
            <a:off x="3344562" y="795372"/>
            <a:ext cx="5201714" cy="3757072"/>
          </a:xfrm>
          <a:custGeom>
            <a:avLst/>
            <a:gdLst>
              <a:gd name="connsiteX0" fmla="*/ 0 w 5890054"/>
              <a:gd name="connsiteY0" fmla="*/ 1491049 h 3369276"/>
              <a:gd name="connsiteX1" fmla="*/ 650789 w 5890054"/>
              <a:gd name="connsiteY1" fmla="*/ 832022 h 3369276"/>
              <a:gd name="connsiteX2" fmla="*/ 3838833 w 5890054"/>
              <a:gd name="connsiteY2" fmla="*/ 0 h 3369276"/>
              <a:gd name="connsiteX3" fmla="*/ 5890054 w 5890054"/>
              <a:gd name="connsiteY3" fmla="*/ 518984 h 3369276"/>
              <a:gd name="connsiteX4" fmla="*/ 5156887 w 5890054"/>
              <a:gd name="connsiteY4" fmla="*/ 2767914 h 3369276"/>
              <a:gd name="connsiteX5" fmla="*/ 4085968 w 5890054"/>
              <a:gd name="connsiteY5" fmla="*/ 3361038 h 3369276"/>
              <a:gd name="connsiteX6" fmla="*/ 222422 w 5890054"/>
              <a:gd name="connsiteY6" fmla="*/ 3369276 h 3369276"/>
              <a:gd name="connsiteX7" fmla="*/ 0 w 5890054"/>
              <a:gd name="connsiteY7" fmla="*/ 1491049 h 3369276"/>
              <a:gd name="connsiteX0" fmla="*/ 0 w 5216954"/>
              <a:gd name="connsiteY0" fmla="*/ 1491049 h 3369276"/>
              <a:gd name="connsiteX1" fmla="*/ 650789 w 5216954"/>
              <a:gd name="connsiteY1" fmla="*/ 832022 h 3369276"/>
              <a:gd name="connsiteX2" fmla="*/ 3838833 w 5216954"/>
              <a:gd name="connsiteY2" fmla="*/ 0 h 3369276"/>
              <a:gd name="connsiteX3" fmla="*/ 5216954 w 5216954"/>
              <a:gd name="connsiteY3" fmla="*/ 442784 h 3369276"/>
              <a:gd name="connsiteX4" fmla="*/ 5156887 w 5216954"/>
              <a:gd name="connsiteY4" fmla="*/ 2767914 h 3369276"/>
              <a:gd name="connsiteX5" fmla="*/ 4085968 w 5216954"/>
              <a:gd name="connsiteY5" fmla="*/ 3361038 h 3369276"/>
              <a:gd name="connsiteX6" fmla="*/ 222422 w 5216954"/>
              <a:gd name="connsiteY6" fmla="*/ 3369276 h 3369276"/>
              <a:gd name="connsiteX7" fmla="*/ 0 w 5216954"/>
              <a:gd name="connsiteY7" fmla="*/ 1491049 h 3369276"/>
              <a:gd name="connsiteX0" fmla="*/ 0 w 5201714"/>
              <a:gd name="connsiteY0" fmla="*/ 1878845 h 3757072"/>
              <a:gd name="connsiteX1" fmla="*/ 650789 w 5201714"/>
              <a:gd name="connsiteY1" fmla="*/ 1219818 h 3757072"/>
              <a:gd name="connsiteX2" fmla="*/ 3838833 w 5201714"/>
              <a:gd name="connsiteY2" fmla="*/ 387796 h 3757072"/>
              <a:gd name="connsiteX3" fmla="*/ 5201714 w 5201714"/>
              <a:gd name="connsiteY3" fmla="*/ 0 h 3757072"/>
              <a:gd name="connsiteX4" fmla="*/ 5156887 w 5201714"/>
              <a:gd name="connsiteY4" fmla="*/ 3155710 h 3757072"/>
              <a:gd name="connsiteX5" fmla="*/ 4085968 w 5201714"/>
              <a:gd name="connsiteY5" fmla="*/ 3748834 h 3757072"/>
              <a:gd name="connsiteX6" fmla="*/ 222422 w 5201714"/>
              <a:gd name="connsiteY6" fmla="*/ 3757072 h 3757072"/>
              <a:gd name="connsiteX7" fmla="*/ 0 w 5201714"/>
              <a:gd name="connsiteY7" fmla="*/ 1878845 h 37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1714" h="3757072">
                <a:moveTo>
                  <a:pt x="0" y="1878845"/>
                </a:moveTo>
                <a:lnTo>
                  <a:pt x="650789" y="1219818"/>
                </a:lnTo>
                <a:lnTo>
                  <a:pt x="3838833" y="387796"/>
                </a:lnTo>
                <a:lnTo>
                  <a:pt x="5201714" y="0"/>
                </a:lnTo>
                <a:lnTo>
                  <a:pt x="5156887" y="3155710"/>
                </a:lnTo>
                <a:lnTo>
                  <a:pt x="4085968" y="3748834"/>
                </a:lnTo>
                <a:lnTo>
                  <a:pt x="222422" y="3757072"/>
                </a:lnTo>
                <a:lnTo>
                  <a:pt x="0" y="187884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81000">
                <a:srgbClr val="345E77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flipH="1">
            <a:off x="2091227" y="1646227"/>
            <a:ext cx="1933575" cy="2349660"/>
            <a:chOff x="7131311" y="-1"/>
            <a:chExt cx="3386143" cy="4114806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8823757" y="3913192"/>
              <a:ext cx="1693697" cy="201613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9569715" y="2135190"/>
              <a:ext cx="765176" cy="1778003"/>
            </a:xfrm>
            <a:custGeom>
              <a:avLst/>
              <a:gdLst>
                <a:gd name="T0" fmla="*/ 1446 w 1446"/>
                <a:gd name="T1" fmla="*/ 46 h 3361"/>
                <a:gd name="T2" fmla="*/ 1270 w 1446"/>
                <a:gd name="T3" fmla="*/ 3361 h 3361"/>
                <a:gd name="T4" fmla="*/ 874 w 1446"/>
                <a:gd name="T5" fmla="*/ 3361 h 3361"/>
                <a:gd name="T6" fmla="*/ 1224 w 1446"/>
                <a:gd name="T7" fmla="*/ 195 h 3361"/>
                <a:gd name="T8" fmla="*/ 1256 w 1446"/>
                <a:gd name="T9" fmla="*/ 185 h 3361"/>
                <a:gd name="T10" fmla="*/ 1317 w 1446"/>
                <a:gd name="T11" fmla="*/ 156 h 3361"/>
                <a:gd name="T12" fmla="*/ 1374 w 1446"/>
                <a:gd name="T13" fmla="*/ 118 h 3361"/>
                <a:gd name="T14" fmla="*/ 1423 w 1446"/>
                <a:gd name="T15" fmla="*/ 72 h 3361"/>
                <a:gd name="T16" fmla="*/ 1446 w 1446"/>
                <a:gd name="T17" fmla="*/ 46 h 3361"/>
                <a:gd name="T18" fmla="*/ 0 w 1446"/>
                <a:gd name="T19" fmla="*/ 3361 h 3361"/>
                <a:gd name="T20" fmla="*/ 394 w 1446"/>
                <a:gd name="T21" fmla="*/ 3361 h 3361"/>
                <a:gd name="T22" fmla="*/ 901 w 1446"/>
                <a:gd name="T23" fmla="*/ 166 h 3361"/>
                <a:gd name="T24" fmla="*/ 874 w 1446"/>
                <a:gd name="T25" fmla="*/ 152 h 3361"/>
                <a:gd name="T26" fmla="*/ 824 w 1446"/>
                <a:gd name="T27" fmla="*/ 116 h 3361"/>
                <a:gd name="T28" fmla="*/ 779 w 1446"/>
                <a:gd name="T29" fmla="*/ 74 h 3361"/>
                <a:gd name="T30" fmla="*/ 739 w 1446"/>
                <a:gd name="T31" fmla="*/ 26 h 3361"/>
                <a:gd name="T32" fmla="*/ 721 w 1446"/>
                <a:gd name="T33" fmla="*/ 0 h 3361"/>
                <a:gd name="T34" fmla="*/ 0 w 1446"/>
                <a:gd name="T35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6" h="3361">
                  <a:moveTo>
                    <a:pt x="1446" y="46"/>
                  </a:moveTo>
                  <a:lnTo>
                    <a:pt x="1270" y="3361"/>
                  </a:lnTo>
                  <a:lnTo>
                    <a:pt x="874" y="3361"/>
                  </a:lnTo>
                  <a:lnTo>
                    <a:pt x="1224" y="195"/>
                  </a:lnTo>
                  <a:lnTo>
                    <a:pt x="1256" y="185"/>
                  </a:lnTo>
                  <a:lnTo>
                    <a:pt x="1317" y="156"/>
                  </a:lnTo>
                  <a:lnTo>
                    <a:pt x="1374" y="118"/>
                  </a:lnTo>
                  <a:lnTo>
                    <a:pt x="1423" y="72"/>
                  </a:lnTo>
                  <a:lnTo>
                    <a:pt x="1446" y="46"/>
                  </a:lnTo>
                  <a:close/>
                  <a:moveTo>
                    <a:pt x="0" y="3361"/>
                  </a:moveTo>
                  <a:lnTo>
                    <a:pt x="394" y="3361"/>
                  </a:lnTo>
                  <a:lnTo>
                    <a:pt x="901" y="166"/>
                  </a:lnTo>
                  <a:lnTo>
                    <a:pt x="874" y="152"/>
                  </a:lnTo>
                  <a:lnTo>
                    <a:pt x="824" y="116"/>
                  </a:lnTo>
                  <a:lnTo>
                    <a:pt x="779" y="74"/>
                  </a:lnTo>
                  <a:lnTo>
                    <a:pt x="739" y="26"/>
                  </a:lnTo>
                  <a:lnTo>
                    <a:pt x="721" y="0"/>
                  </a:lnTo>
                  <a:lnTo>
                    <a:pt x="0" y="336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886961" y="-1"/>
              <a:ext cx="1087439" cy="1087440"/>
            </a:xfrm>
            <a:custGeom>
              <a:avLst/>
              <a:gdLst>
                <a:gd name="T0" fmla="*/ 0 w 2055"/>
                <a:gd name="T1" fmla="*/ 935 h 2055"/>
                <a:gd name="T2" fmla="*/ 794 w 2055"/>
                <a:gd name="T3" fmla="*/ 144 h 2055"/>
                <a:gd name="T4" fmla="*/ 832 w 2055"/>
                <a:gd name="T5" fmla="*/ 110 h 2055"/>
                <a:gd name="T6" fmla="*/ 916 w 2055"/>
                <a:gd name="T7" fmla="*/ 55 h 2055"/>
                <a:gd name="T8" fmla="*/ 1007 w 2055"/>
                <a:gd name="T9" fmla="*/ 19 h 2055"/>
                <a:gd name="T10" fmla="*/ 1102 w 2055"/>
                <a:gd name="T11" fmla="*/ 0 h 2055"/>
                <a:gd name="T12" fmla="*/ 1198 w 2055"/>
                <a:gd name="T13" fmla="*/ 0 h 2055"/>
                <a:gd name="T14" fmla="*/ 1293 w 2055"/>
                <a:gd name="T15" fmla="*/ 19 h 2055"/>
                <a:gd name="T16" fmla="*/ 1384 w 2055"/>
                <a:gd name="T17" fmla="*/ 56 h 2055"/>
                <a:gd name="T18" fmla="*/ 1467 w 2055"/>
                <a:gd name="T19" fmla="*/ 111 h 2055"/>
                <a:gd name="T20" fmla="*/ 1505 w 2055"/>
                <a:gd name="T21" fmla="*/ 147 h 2055"/>
                <a:gd name="T22" fmla="*/ 1909 w 2055"/>
                <a:gd name="T23" fmla="*/ 554 h 2055"/>
                <a:gd name="T24" fmla="*/ 1945 w 2055"/>
                <a:gd name="T25" fmla="*/ 592 h 2055"/>
                <a:gd name="T26" fmla="*/ 2000 w 2055"/>
                <a:gd name="T27" fmla="*/ 675 h 2055"/>
                <a:gd name="T28" fmla="*/ 2036 w 2055"/>
                <a:gd name="T29" fmla="*/ 766 h 2055"/>
                <a:gd name="T30" fmla="*/ 2055 w 2055"/>
                <a:gd name="T31" fmla="*/ 861 h 2055"/>
                <a:gd name="T32" fmla="*/ 2053 w 2055"/>
                <a:gd name="T33" fmla="*/ 958 h 2055"/>
                <a:gd name="T34" fmla="*/ 2035 w 2055"/>
                <a:gd name="T35" fmla="*/ 1054 h 2055"/>
                <a:gd name="T36" fmla="*/ 1999 w 2055"/>
                <a:gd name="T37" fmla="*/ 1143 h 2055"/>
                <a:gd name="T38" fmla="*/ 1943 w 2055"/>
                <a:gd name="T39" fmla="*/ 1227 h 2055"/>
                <a:gd name="T40" fmla="*/ 1908 w 2055"/>
                <a:gd name="T41" fmla="*/ 1264 h 2055"/>
                <a:gd name="T42" fmla="*/ 1113 w 2055"/>
                <a:gd name="T43" fmla="*/ 2055 h 2055"/>
                <a:gd name="T44" fmla="*/ 0 w 2055"/>
                <a:gd name="T45" fmla="*/ 93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5" h="2055">
                  <a:moveTo>
                    <a:pt x="0" y="935"/>
                  </a:moveTo>
                  <a:lnTo>
                    <a:pt x="794" y="144"/>
                  </a:lnTo>
                  <a:lnTo>
                    <a:pt x="832" y="110"/>
                  </a:lnTo>
                  <a:lnTo>
                    <a:pt x="916" y="55"/>
                  </a:lnTo>
                  <a:lnTo>
                    <a:pt x="1007" y="19"/>
                  </a:lnTo>
                  <a:lnTo>
                    <a:pt x="1102" y="0"/>
                  </a:lnTo>
                  <a:lnTo>
                    <a:pt x="1198" y="0"/>
                  </a:lnTo>
                  <a:lnTo>
                    <a:pt x="1293" y="19"/>
                  </a:lnTo>
                  <a:lnTo>
                    <a:pt x="1384" y="56"/>
                  </a:lnTo>
                  <a:lnTo>
                    <a:pt x="1467" y="111"/>
                  </a:lnTo>
                  <a:lnTo>
                    <a:pt x="1505" y="147"/>
                  </a:lnTo>
                  <a:lnTo>
                    <a:pt x="1909" y="554"/>
                  </a:lnTo>
                  <a:lnTo>
                    <a:pt x="1945" y="592"/>
                  </a:lnTo>
                  <a:lnTo>
                    <a:pt x="2000" y="675"/>
                  </a:lnTo>
                  <a:lnTo>
                    <a:pt x="2036" y="766"/>
                  </a:lnTo>
                  <a:lnTo>
                    <a:pt x="2055" y="861"/>
                  </a:lnTo>
                  <a:lnTo>
                    <a:pt x="2053" y="958"/>
                  </a:lnTo>
                  <a:lnTo>
                    <a:pt x="2035" y="1054"/>
                  </a:lnTo>
                  <a:lnTo>
                    <a:pt x="1999" y="1143"/>
                  </a:lnTo>
                  <a:lnTo>
                    <a:pt x="1943" y="1227"/>
                  </a:lnTo>
                  <a:lnTo>
                    <a:pt x="1908" y="1264"/>
                  </a:lnTo>
                  <a:lnTo>
                    <a:pt x="1113" y="205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7366262" y="665164"/>
              <a:ext cx="927101" cy="938215"/>
            </a:xfrm>
            <a:custGeom>
              <a:avLst/>
              <a:gdLst>
                <a:gd name="T0" fmla="*/ 190 w 1751"/>
                <a:gd name="T1" fmla="*/ 1526 h 1774"/>
                <a:gd name="T2" fmla="*/ 101 w 1751"/>
                <a:gd name="T3" fmla="*/ 1404 h 1774"/>
                <a:gd name="T4" fmla="*/ 39 w 1751"/>
                <a:gd name="T5" fmla="*/ 1269 h 1774"/>
                <a:gd name="T6" fmla="*/ 6 w 1751"/>
                <a:gd name="T7" fmla="*/ 1126 h 1774"/>
                <a:gd name="T8" fmla="*/ 2 w 1751"/>
                <a:gd name="T9" fmla="*/ 979 h 1774"/>
                <a:gd name="T10" fmla="*/ 25 w 1751"/>
                <a:gd name="T11" fmla="*/ 834 h 1774"/>
                <a:gd name="T12" fmla="*/ 75 w 1751"/>
                <a:gd name="T13" fmla="*/ 693 h 1774"/>
                <a:gd name="T14" fmla="*/ 154 w 1751"/>
                <a:gd name="T15" fmla="*/ 563 h 1774"/>
                <a:gd name="T16" fmla="*/ 232 w 1751"/>
                <a:gd name="T17" fmla="*/ 474 h 1774"/>
                <a:gd name="T18" fmla="*/ 355 w 1751"/>
                <a:gd name="T19" fmla="*/ 373 h 1774"/>
                <a:gd name="T20" fmla="*/ 539 w 1751"/>
                <a:gd name="T21" fmla="*/ 284 h 1774"/>
                <a:gd name="T22" fmla="*/ 735 w 1751"/>
                <a:gd name="T23" fmla="*/ 246 h 1774"/>
                <a:gd name="T24" fmla="*/ 932 w 1751"/>
                <a:gd name="T25" fmla="*/ 259 h 1774"/>
                <a:gd name="T26" fmla="*/ 1231 w 1751"/>
                <a:gd name="T27" fmla="*/ 22 h 1774"/>
                <a:gd name="T28" fmla="*/ 1272 w 1751"/>
                <a:gd name="T29" fmla="*/ 0 h 1774"/>
                <a:gd name="T30" fmla="*/ 1328 w 1751"/>
                <a:gd name="T31" fmla="*/ 10 h 1774"/>
                <a:gd name="T32" fmla="*/ 1730 w 1751"/>
                <a:gd name="T33" fmla="*/ 413 h 1774"/>
                <a:gd name="T34" fmla="*/ 1751 w 1751"/>
                <a:gd name="T35" fmla="*/ 454 h 1774"/>
                <a:gd name="T36" fmla="*/ 1740 w 1751"/>
                <a:gd name="T37" fmla="*/ 510 h 1774"/>
                <a:gd name="T38" fmla="*/ 1492 w 1751"/>
                <a:gd name="T39" fmla="*/ 756 h 1774"/>
                <a:gd name="T40" fmla="*/ 1527 w 1751"/>
                <a:gd name="T41" fmla="*/ 910 h 1774"/>
                <a:gd name="T42" fmla="*/ 1521 w 1751"/>
                <a:gd name="T43" fmla="*/ 1119 h 1774"/>
                <a:gd name="T44" fmla="*/ 1458 w 1751"/>
                <a:gd name="T45" fmla="*/ 1322 h 1774"/>
                <a:gd name="T46" fmla="*/ 1338 w 1751"/>
                <a:gd name="T47" fmla="*/ 1505 h 1774"/>
                <a:gd name="T48" fmla="*/ 1270 w 1751"/>
                <a:gd name="T49" fmla="*/ 1574 h 1774"/>
                <a:gd name="T50" fmla="*/ 1145 w 1751"/>
                <a:gd name="T51" fmla="*/ 1666 h 1774"/>
                <a:gd name="T52" fmla="*/ 1008 w 1751"/>
                <a:gd name="T53" fmla="*/ 1729 h 1774"/>
                <a:gd name="T54" fmla="*/ 864 w 1751"/>
                <a:gd name="T55" fmla="*/ 1765 h 1774"/>
                <a:gd name="T56" fmla="*/ 717 w 1751"/>
                <a:gd name="T57" fmla="*/ 1774 h 1774"/>
                <a:gd name="T58" fmla="*/ 573 w 1751"/>
                <a:gd name="T59" fmla="*/ 1754 h 1774"/>
                <a:gd name="T60" fmla="*/ 434 w 1751"/>
                <a:gd name="T61" fmla="*/ 1706 h 1774"/>
                <a:gd name="T62" fmla="*/ 304 w 1751"/>
                <a:gd name="T63" fmla="*/ 1630 h 1774"/>
                <a:gd name="T64" fmla="*/ 218 w 1751"/>
                <a:gd name="T65" fmla="*/ 155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1" h="1774">
                  <a:moveTo>
                    <a:pt x="218" y="1555"/>
                  </a:moveTo>
                  <a:lnTo>
                    <a:pt x="190" y="1526"/>
                  </a:lnTo>
                  <a:lnTo>
                    <a:pt x="141" y="1467"/>
                  </a:lnTo>
                  <a:lnTo>
                    <a:pt x="101" y="1404"/>
                  </a:lnTo>
                  <a:lnTo>
                    <a:pt x="67" y="1338"/>
                  </a:lnTo>
                  <a:lnTo>
                    <a:pt x="39" y="1269"/>
                  </a:lnTo>
                  <a:lnTo>
                    <a:pt x="19" y="1198"/>
                  </a:lnTo>
                  <a:lnTo>
                    <a:pt x="6" y="1126"/>
                  </a:lnTo>
                  <a:lnTo>
                    <a:pt x="0" y="1053"/>
                  </a:lnTo>
                  <a:lnTo>
                    <a:pt x="2" y="979"/>
                  </a:lnTo>
                  <a:lnTo>
                    <a:pt x="9" y="906"/>
                  </a:lnTo>
                  <a:lnTo>
                    <a:pt x="25" y="834"/>
                  </a:lnTo>
                  <a:lnTo>
                    <a:pt x="46" y="763"/>
                  </a:lnTo>
                  <a:lnTo>
                    <a:pt x="75" y="693"/>
                  </a:lnTo>
                  <a:lnTo>
                    <a:pt x="111" y="626"/>
                  </a:lnTo>
                  <a:lnTo>
                    <a:pt x="154" y="563"/>
                  </a:lnTo>
                  <a:lnTo>
                    <a:pt x="205" y="503"/>
                  </a:lnTo>
                  <a:lnTo>
                    <a:pt x="232" y="474"/>
                  </a:lnTo>
                  <a:lnTo>
                    <a:pt x="271" y="436"/>
                  </a:lnTo>
                  <a:lnTo>
                    <a:pt x="355" y="373"/>
                  </a:lnTo>
                  <a:lnTo>
                    <a:pt x="445" y="323"/>
                  </a:lnTo>
                  <a:lnTo>
                    <a:pt x="539" y="284"/>
                  </a:lnTo>
                  <a:lnTo>
                    <a:pt x="635" y="259"/>
                  </a:lnTo>
                  <a:lnTo>
                    <a:pt x="735" y="246"/>
                  </a:lnTo>
                  <a:lnTo>
                    <a:pt x="834" y="246"/>
                  </a:lnTo>
                  <a:lnTo>
                    <a:pt x="932" y="259"/>
                  </a:lnTo>
                  <a:lnTo>
                    <a:pt x="981" y="272"/>
                  </a:lnTo>
                  <a:lnTo>
                    <a:pt x="1231" y="22"/>
                  </a:lnTo>
                  <a:lnTo>
                    <a:pt x="1244" y="12"/>
                  </a:lnTo>
                  <a:lnTo>
                    <a:pt x="1272" y="0"/>
                  </a:lnTo>
                  <a:lnTo>
                    <a:pt x="1301" y="0"/>
                  </a:lnTo>
                  <a:lnTo>
                    <a:pt x="1328" y="10"/>
                  </a:lnTo>
                  <a:lnTo>
                    <a:pt x="1339" y="20"/>
                  </a:lnTo>
                  <a:lnTo>
                    <a:pt x="1730" y="413"/>
                  </a:lnTo>
                  <a:lnTo>
                    <a:pt x="1740" y="426"/>
                  </a:lnTo>
                  <a:lnTo>
                    <a:pt x="1751" y="454"/>
                  </a:lnTo>
                  <a:lnTo>
                    <a:pt x="1751" y="482"/>
                  </a:lnTo>
                  <a:lnTo>
                    <a:pt x="1740" y="510"/>
                  </a:lnTo>
                  <a:lnTo>
                    <a:pt x="1728" y="521"/>
                  </a:lnTo>
                  <a:lnTo>
                    <a:pt x="1492" y="756"/>
                  </a:lnTo>
                  <a:lnTo>
                    <a:pt x="1508" y="806"/>
                  </a:lnTo>
                  <a:lnTo>
                    <a:pt x="1527" y="910"/>
                  </a:lnTo>
                  <a:lnTo>
                    <a:pt x="1529" y="1015"/>
                  </a:lnTo>
                  <a:lnTo>
                    <a:pt x="1521" y="1119"/>
                  </a:lnTo>
                  <a:lnTo>
                    <a:pt x="1496" y="1222"/>
                  </a:lnTo>
                  <a:lnTo>
                    <a:pt x="1458" y="1322"/>
                  </a:lnTo>
                  <a:lnTo>
                    <a:pt x="1404" y="1417"/>
                  </a:lnTo>
                  <a:lnTo>
                    <a:pt x="1338" y="1505"/>
                  </a:lnTo>
                  <a:lnTo>
                    <a:pt x="1299" y="1546"/>
                  </a:lnTo>
                  <a:lnTo>
                    <a:pt x="1270" y="1574"/>
                  </a:lnTo>
                  <a:lnTo>
                    <a:pt x="1208" y="1623"/>
                  </a:lnTo>
                  <a:lnTo>
                    <a:pt x="1145" y="1666"/>
                  </a:lnTo>
                  <a:lnTo>
                    <a:pt x="1077" y="1700"/>
                  </a:lnTo>
                  <a:lnTo>
                    <a:pt x="1008" y="1729"/>
                  </a:lnTo>
                  <a:lnTo>
                    <a:pt x="938" y="1751"/>
                  </a:lnTo>
                  <a:lnTo>
                    <a:pt x="864" y="1765"/>
                  </a:lnTo>
                  <a:lnTo>
                    <a:pt x="791" y="1774"/>
                  </a:lnTo>
                  <a:lnTo>
                    <a:pt x="717" y="1774"/>
                  </a:lnTo>
                  <a:lnTo>
                    <a:pt x="645" y="1768"/>
                  </a:lnTo>
                  <a:lnTo>
                    <a:pt x="573" y="1754"/>
                  </a:lnTo>
                  <a:lnTo>
                    <a:pt x="503" y="1734"/>
                  </a:lnTo>
                  <a:lnTo>
                    <a:pt x="434" y="1706"/>
                  </a:lnTo>
                  <a:lnTo>
                    <a:pt x="368" y="1672"/>
                  </a:lnTo>
                  <a:lnTo>
                    <a:pt x="304" y="1630"/>
                  </a:lnTo>
                  <a:lnTo>
                    <a:pt x="245" y="1581"/>
                  </a:lnTo>
                  <a:lnTo>
                    <a:pt x="218" y="1555"/>
                  </a:lnTo>
                  <a:lnTo>
                    <a:pt x="218" y="155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7131311" y="352425"/>
              <a:ext cx="1485902" cy="1490665"/>
            </a:xfrm>
            <a:custGeom>
              <a:avLst/>
              <a:gdLst>
                <a:gd name="T0" fmla="*/ 0 w 2810"/>
                <a:gd name="T1" fmla="*/ 583 h 2815"/>
                <a:gd name="T2" fmla="*/ 80 w 2810"/>
                <a:gd name="T3" fmla="*/ 507 h 2815"/>
                <a:gd name="T4" fmla="*/ 238 w 2810"/>
                <a:gd name="T5" fmla="*/ 374 h 2815"/>
                <a:gd name="T6" fmla="*/ 399 w 2810"/>
                <a:gd name="T7" fmla="*/ 262 h 2815"/>
                <a:gd name="T8" fmla="*/ 562 w 2810"/>
                <a:gd name="T9" fmla="*/ 171 h 2815"/>
                <a:gd name="T10" fmla="*/ 725 w 2810"/>
                <a:gd name="T11" fmla="*/ 101 h 2815"/>
                <a:gd name="T12" fmla="*/ 887 w 2810"/>
                <a:gd name="T13" fmla="*/ 49 h 2815"/>
                <a:gd name="T14" fmla="*/ 1047 w 2810"/>
                <a:gd name="T15" fmla="*/ 16 h 2815"/>
                <a:gd name="T16" fmla="*/ 1207 w 2810"/>
                <a:gd name="T17" fmla="*/ 0 h 2815"/>
                <a:gd name="T18" fmla="*/ 1363 w 2810"/>
                <a:gd name="T19" fmla="*/ 1 h 2815"/>
                <a:gd name="T20" fmla="*/ 1515 w 2810"/>
                <a:gd name="T21" fmla="*/ 18 h 2815"/>
                <a:gd name="T22" fmla="*/ 1663 w 2810"/>
                <a:gd name="T23" fmla="*/ 50 h 2815"/>
                <a:gd name="T24" fmla="*/ 1806 w 2810"/>
                <a:gd name="T25" fmla="*/ 95 h 2815"/>
                <a:gd name="T26" fmla="*/ 1943 w 2810"/>
                <a:gd name="T27" fmla="*/ 155 h 2815"/>
                <a:gd name="T28" fmla="*/ 2072 w 2810"/>
                <a:gd name="T29" fmla="*/ 226 h 2815"/>
                <a:gd name="T30" fmla="*/ 2195 w 2810"/>
                <a:gd name="T31" fmla="*/ 311 h 2815"/>
                <a:gd name="T32" fmla="*/ 2307 w 2810"/>
                <a:gd name="T33" fmla="*/ 404 h 2815"/>
                <a:gd name="T34" fmla="*/ 2412 w 2810"/>
                <a:gd name="T35" fmla="*/ 509 h 2815"/>
                <a:gd name="T36" fmla="*/ 2506 w 2810"/>
                <a:gd name="T37" fmla="*/ 623 h 2815"/>
                <a:gd name="T38" fmla="*/ 2588 w 2810"/>
                <a:gd name="T39" fmla="*/ 746 h 2815"/>
                <a:gd name="T40" fmla="*/ 2660 w 2810"/>
                <a:gd name="T41" fmla="*/ 875 h 2815"/>
                <a:gd name="T42" fmla="*/ 2717 w 2810"/>
                <a:gd name="T43" fmla="*/ 1012 h 2815"/>
                <a:gd name="T44" fmla="*/ 2764 w 2810"/>
                <a:gd name="T45" fmla="*/ 1156 h 2815"/>
                <a:gd name="T46" fmla="*/ 2794 w 2810"/>
                <a:gd name="T47" fmla="*/ 1304 h 2815"/>
                <a:gd name="T48" fmla="*/ 2810 w 2810"/>
                <a:gd name="T49" fmla="*/ 1457 h 2815"/>
                <a:gd name="T50" fmla="*/ 2810 w 2810"/>
                <a:gd name="T51" fmla="*/ 1612 h 2815"/>
                <a:gd name="T52" fmla="*/ 2792 w 2810"/>
                <a:gd name="T53" fmla="*/ 1771 h 2815"/>
                <a:gd name="T54" fmla="*/ 2759 w 2810"/>
                <a:gd name="T55" fmla="*/ 1932 h 2815"/>
                <a:gd name="T56" fmla="*/ 2706 w 2810"/>
                <a:gd name="T57" fmla="*/ 2093 h 2815"/>
                <a:gd name="T58" fmla="*/ 2634 w 2810"/>
                <a:gd name="T59" fmla="*/ 2256 h 2815"/>
                <a:gd name="T60" fmla="*/ 2543 w 2810"/>
                <a:gd name="T61" fmla="*/ 2417 h 2815"/>
                <a:gd name="T62" fmla="*/ 2431 w 2810"/>
                <a:gd name="T63" fmla="*/ 2578 h 2815"/>
                <a:gd name="T64" fmla="*/ 2297 w 2810"/>
                <a:gd name="T65" fmla="*/ 2737 h 2815"/>
                <a:gd name="T66" fmla="*/ 2221 w 2810"/>
                <a:gd name="T67" fmla="*/ 2815 h 2815"/>
                <a:gd name="T68" fmla="*/ 0 w 2810"/>
                <a:gd name="T69" fmla="*/ 583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0" h="2815">
                  <a:moveTo>
                    <a:pt x="0" y="583"/>
                  </a:moveTo>
                  <a:lnTo>
                    <a:pt x="80" y="507"/>
                  </a:lnTo>
                  <a:lnTo>
                    <a:pt x="238" y="374"/>
                  </a:lnTo>
                  <a:lnTo>
                    <a:pt x="399" y="262"/>
                  </a:lnTo>
                  <a:lnTo>
                    <a:pt x="562" y="171"/>
                  </a:lnTo>
                  <a:lnTo>
                    <a:pt x="725" y="101"/>
                  </a:lnTo>
                  <a:lnTo>
                    <a:pt x="887" y="49"/>
                  </a:lnTo>
                  <a:lnTo>
                    <a:pt x="1047" y="16"/>
                  </a:lnTo>
                  <a:lnTo>
                    <a:pt x="1207" y="0"/>
                  </a:lnTo>
                  <a:lnTo>
                    <a:pt x="1363" y="1"/>
                  </a:lnTo>
                  <a:lnTo>
                    <a:pt x="1515" y="18"/>
                  </a:lnTo>
                  <a:lnTo>
                    <a:pt x="1663" y="50"/>
                  </a:lnTo>
                  <a:lnTo>
                    <a:pt x="1806" y="95"/>
                  </a:lnTo>
                  <a:lnTo>
                    <a:pt x="1943" y="155"/>
                  </a:lnTo>
                  <a:lnTo>
                    <a:pt x="2072" y="226"/>
                  </a:lnTo>
                  <a:lnTo>
                    <a:pt x="2195" y="311"/>
                  </a:lnTo>
                  <a:lnTo>
                    <a:pt x="2307" y="404"/>
                  </a:lnTo>
                  <a:lnTo>
                    <a:pt x="2412" y="509"/>
                  </a:lnTo>
                  <a:lnTo>
                    <a:pt x="2506" y="623"/>
                  </a:lnTo>
                  <a:lnTo>
                    <a:pt x="2588" y="746"/>
                  </a:lnTo>
                  <a:lnTo>
                    <a:pt x="2660" y="875"/>
                  </a:lnTo>
                  <a:lnTo>
                    <a:pt x="2717" y="1012"/>
                  </a:lnTo>
                  <a:lnTo>
                    <a:pt x="2764" y="1156"/>
                  </a:lnTo>
                  <a:lnTo>
                    <a:pt x="2794" y="1304"/>
                  </a:lnTo>
                  <a:lnTo>
                    <a:pt x="2810" y="1457"/>
                  </a:lnTo>
                  <a:lnTo>
                    <a:pt x="2810" y="1612"/>
                  </a:lnTo>
                  <a:lnTo>
                    <a:pt x="2792" y="1771"/>
                  </a:lnTo>
                  <a:lnTo>
                    <a:pt x="2759" y="1932"/>
                  </a:lnTo>
                  <a:lnTo>
                    <a:pt x="2706" y="2093"/>
                  </a:lnTo>
                  <a:lnTo>
                    <a:pt x="2634" y="2256"/>
                  </a:lnTo>
                  <a:lnTo>
                    <a:pt x="2543" y="2417"/>
                  </a:lnTo>
                  <a:lnTo>
                    <a:pt x="2431" y="2578"/>
                  </a:lnTo>
                  <a:lnTo>
                    <a:pt x="2297" y="2737"/>
                  </a:lnTo>
                  <a:lnTo>
                    <a:pt x="2221" y="2815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912617" y="1765302"/>
              <a:ext cx="477838" cy="477838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0038028" y="1890715"/>
              <a:ext cx="227012" cy="227013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8972283" y="3821406"/>
              <a:ext cx="317810" cy="91786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8864861" y="682625"/>
              <a:ext cx="1328739" cy="1339852"/>
            </a:xfrm>
            <a:custGeom>
              <a:avLst/>
              <a:gdLst>
                <a:gd name="T0" fmla="*/ 365 w 2511"/>
                <a:gd name="T1" fmla="*/ 34 h 2532"/>
                <a:gd name="T2" fmla="*/ 2511 w 2511"/>
                <a:gd name="T3" fmla="*/ 2054 h 2532"/>
                <a:gd name="T4" fmla="*/ 2470 w 2511"/>
                <a:gd name="T5" fmla="*/ 2049 h 2532"/>
                <a:gd name="T6" fmla="*/ 2430 w 2511"/>
                <a:gd name="T7" fmla="*/ 2047 h 2532"/>
                <a:gd name="T8" fmla="*/ 2382 w 2511"/>
                <a:gd name="T9" fmla="*/ 2049 h 2532"/>
                <a:gd name="T10" fmla="*/ 2293 w 2511"/>
                <a:gd name="T11" fmla="*/ 2067 h 2532"/>
                <a:gd name="T12" fmla="*/ 2251 w 2511"/>
                <a:gd name="T13" fmla="*/ 2083 h 2532"/>
                <a:gd name="T14" fmla="*/ 315 w 2511"/>
                <a:gd name="T15" fmla="*/ 161 h 2532"/>
                <a:gd name="T16" fmla="*/ 169 w 2511"/>
                <a:gd name="T17" fmla="*/ 292 h 2532"/>
                <a:gd name="T18" fmla="*/ 2034 w 2511"/>
                <a:gd name="T19" fmla="*/ 2282 h 2532"/>
                <a:gd name="T20" fmla="*/ 2021 w 2511"/>
                <a:gd name="T21" fmla="*/ 2306 h 2532"/>
                <a:gd name="T22" fmla="*/ 2001 w 2511"/>
                <a:gd name="T23" fmla="*/ 2357 h 2532"/>
                <a:gd name="T24" fmla="*/ 1987 w 2511"/>
                <a:gd name="T25" fmla="*/ 2411 h 2532"/>
                <a:gd name="T26" fmla="*/ 1979 w 2511"/>
                <a:gd name="T27" fmla="*/ 2469 h 2532"/>
                <a:gd name="T28" fmla="*/ 1978 w 2511"/>
                <a:gd name="T29" fmla="*/ 2498 h 2532"/>
                <a:gd name="T30" fmla="*/ 1978 w 2511"/>
                <a:gd name="T31" fmla="*/ 2515 h 2532"/>
                <a:gd name="T32" fmla="*/ 1979 w 2511"/>
                <a:gd name="T33" fmla="*/ 2532 h 2532"/>
                <a:gd name="T34" fmla="*/ 37 w 2511"/>
                <a:gd name="T35" fmla="*/ 334 h 2532"/>
                <a:gd name="T36" fmla="*/ 0 w 2511"/>
                <a:gd name="T37" fmla="*/ 292 h 2532"/>
                <a:gd name="T38" fmla="*/ 41 w 2511"/>
                <a:gd name="T39" fmla="*/ 255 h 2532"/>
                <a:gd name="T40" fmla="*/ 289 w 2511"/>
                <a:gd name="T41" fmla="*/ 34 h 2532"/>
                <a:gd name="T42" fmla="*/ 326 w 2511"/>
                <a:gd name="T43" fmla="*/ 0 h 2532"/>
                <a:gd name="T44" fmla="*/ 364 w 2511"/>
                <a:gd name="T45" fmla="*/ 34 h 2532"/>
                <a:gd name="T46" fmla="*/ 365 w 2511"/>
                <a:gd name="T47" fmla="*/ 34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11" h="2532">
                  <a:moveTo>
                    <a:pt x="365" y="34"/>
                  </a:moveTo>
                  <a:lnTo>
                    <a:pt x="2511" y="2054"/>
                  </a:lnTo>
                  <a:lnTo>
                    <a:pt x="2470" y="2049"/>
                  </a:lnTo>
                  <a:lnTo>
                    <a:pt x="2430" y="2047"/>
                  </a:lnTo>
                  <a:lnTo>
                    <a:pt x="2382" y="2049"/>
                  </a:lnTo>
                  <a:lnTo>
                    <a:pt x="2293" y="2067"/>
                  </a:lnTo>
                  <a:lnTo>
                    <a:pt x="2251" y="2083"/>
                  </a:lnTo>
                  <a:lnTo>
                    <a:pt x="315" y="161"/>
                  </a:lnTo>
                  <a:lnTo>
                    <a:pt x="169" y="292"/>
                  </a:lnTo>
                  <a:lnTo>
                    <a:pt x="2034" y="2282"/>
                  </a:lnTo>
                  <a:lnTo>
                    <a:pt x="2021" y="2306"/>
                  </a:lnTo>
                  <a:lnTo>
                    <a:pt x="2001" y="2357"/>
                  </a:lnTo>
                  <a:lnTo>
                    <a:pt x="1987" y="2411"/>
                  </a:lnTo>
                  <a:lnTo>
                    <a:pt x="1979" y="2469"/>
                  </a:lnTo>
                  <a:lnTo>
                    <a:pt x="1978" y="2498"/>
                  </a:lnTo>
                  <a:lnTo>
                    <a:pt x="1978" y="2515"/>
                  </a:lnTo>
                  <a:lnTo>
                    <a:pt x="1979" y="2532"/>
                  </a:lnTo>
                  <a:lnTo>
                    <a:pt x="37" y="334"/>
                  </a:lnTo>
                  <a:lnTo>
                    <a:pt x="0" y="292"/>
                  </a:lnTo>
                  <a:lnTo>
                    <a:pt x="41" y="255"/>
                  </a:lnTo>
                  <a:lnTo>
                    <a:pt x="289" y="34"/>
                  </a:lnTo>
                  <a:lnTo>
                    <a:pt x="326" y="0"/>
                  </a:lnTo>
                  <a:lnTo>
                    <a:pt x="364" y="34"/>
                  </a:lnTo>
                  <a:lnTo>
                    <a:pt x="365" y="3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8553709" y="365125"/>
              <a:ext cx="638176" cy="638176"/>
            </a:xfrm>
            <a:custGeom>
              <a:avLst/>
              <a:gdLst>
                <a:gd name="T0" fmla="*/ 0 w 1205"/>
                <a:gd name="T1" fmla="*/ 469 h 1206"/>
                <a:gd name="T2" fmla="*/ 474 w 1205"/>
                <a:gd name="T3" fmla="*/ 0 h 1206"/>
                <a:gd name="T4" fmla="*/ 1110 w 1205"/>
                <a:gd name="T5" fmla="*/ 641 h 1206"/>
                <a:gd name="T6" fmla="*/ 1133 w 1205"/>
                <a:gd name="T7" fmla="*/ 665 h 1206"/>
                <a:gd name="T8" fmla="*/ 1169 w 1205"/>
                <a:gd name="T9" fmla="*/ 720 h 1206"/>
                <a:gd name="T10" fmla="*/ 1194 w 1205"/>
                <a:gd name="T11" fmla="*/ 780 h 1206"/>
                <a:gd name="T12" fmla="*/ 1205 w 1205"/>
                <a:gd name="T13" fmla="*/ 844 h 1206"/>
                <a:gd name="T14" fmla="*/ 1205 w 1205"/>
                <a:gd name="T15" fmla="*/ 908 h 1206"/>
                <a:gd name="T16" fmla="*/ 1194 w 1205"/>
                <a:gd name="T17" fmla="*/ 970 h 1206"/>
                <a:gd name="T18" fmla="*/ 1169 w 1205"/>
                <a:gd name="T19" fmla="*/ 1031 h 1206"/>
                <a:gd name="T20" fmla="*/ 1132 w 1205"/>
                <a:gd name="T21" fmla="*/ 1087 h 1206"/>
                <a:gd name="T22" fmla="*/ 1109 w 1205"/>
                <a:gd name="T23" fmla="*/ 1111 h 1206"/>
                <a:gd name="T24" fmla="*/ 1109 w 1205"/>
                <a:gd name="T25" fmla="*/ 1111 h 1206"/>
                <a:gd name="T26" fmla="*/ 1084 w 1205"/>
                <a:gd name="T27" fmla="*/ 1134 h 1206"/>
                <a:gd name="T28" fmla="*/ 1028 w 1205"/>
                <a:gd name="T29" fmla="*/ 1170 h 1206"/>
                <a:gd name="T30" fmla="*/ 968 w 1205"/>
                <a:gd name="T31" fmla="*/ 1195 h 1206"/>
                <a:gd name="T32" fmla="*/ 904 w 1205"/>
                <a:gd name="T33" fmla="*/ 1206 h 1206"/>
                <a:gd name="T34" fmla="*/ 841 w 1205"/>
                <a:gd name="T35" fmla="*/ 1206 h 1206"/>
                <a:gd name="T36" fmla="*/ 778 w 1205"/>
                <a:gd name="T37" fmla="*/ 1195 h 1206"/>
                <a:gd name="T38" fmla="*/ 717 w 1205"/>
                <a:gd name="T39" fmla="*/ 1170 h 1206"/>
                <a:gd name="T40" fmla="*/ 662 w 1205"/>
                <a:gd name="T41" fmla="*/ 1133 h 1206"/>
                <a:gd name="T42" fmla="*/ 638 w 1205"/>
                <a:gd name="T43" fmla="*/ 1110 h 1206"/>
                <a:gd name="T44" fmla="*/ 0 w 1205"/>
                <a:gd name="T45" fmla="*/ 46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5" h="1206">
                  <a:moveTo>
                    <a:pt x="0" y="469"/>
                  </a:moveTo>
                  <a:lnTo>
                    <a:pt x="474" y="0"/>
                  </a:lnTo>
                  <a:lnTo>
                    <a:pt x="1110" y="641"/>
                  </a:lnTo>
                  <a:lnTo>
                    <a:pt x="1133" y="665"/>
                  </a:lnTo>
                  <a:lnTo>
                    <a:pt x="1169" y="720"/>
                  </a:lnTo>
                  <a:lnTo>
                    <a:pt x="1194" y="780"/>
                  </a:lnTo>
                  <a:lnTo>
                    <a:pt x="1205" y="844"/>
                  </a:lnTo>
                  <a:lnTo>
                    <a:pt x="1205" y="908"/>
                  </a:lnTo>
                  <a:lnTo>
                    <a:pt x="1194" y="970"/>
                  </a:lnTo>
                  <a:lnTo>
                    <a:pt x="1169" y="1031"/>
                  </a:lnTo>
                  <a:lnTo>
                    <a:pt x="1132" y="1087"/>
                  </a:lnTo>
                  <a:lnTo>
                    <a:pt x="1109" y="1111"/>
                  </a:lnTo>
                  <a:lnTo>
                    <a:pt x="1109" y="1111"/>
                  </a:lnTo>
                  <a:lnTo>
                    <a:pt x="1084" y="1134"/>
                  </a:lnTo>
                  <a:lnTo>
                    <a:pt x="1028" y="1170"/>
                  </a:lnTo>
                  <a:lnTo>
                    <a:pt x="968" y="1195"/>
                  </a:lnTo>
                  <a:lnTo>
                    <a:pt x="904" y="1206"/>
                  </a:lnTo>
                  <a:lnTo>
                    <a:pt x="841" y="1206"/>
                  </a:lnTo>
                  <a:lnTo>
                    <a:pt x="778" y="1195"/>
                  </a:lnTo>
                  <a:lnTo>
                    <a:pt x="717" y="1170"/>
                  </a:lnTo>
                  <a:lnTo>
                    <a:pt x="662" y="1133"/>
                  </a:lnTo>
                  <a:lnTo>
                    <a:pt x="638" y="111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941052" y="739775"/>
              <a:ext cx="174625" cy="174625"/>
            </a:xfrm>
            <a:custGeom>
              <a:avLst/>
              <a:gdLst>
                <a:gd name="T0" fmla="*/ 164 w 330"/>
                <a:gd name="T1" fmla="*/ 330 h 330"/>
                <a:gd name="T2" fmla="*/ 199 w 330"/>
                <a:gd name="T3" fmla="*/ 328 h 330"/>
                <a:gd name="T4" fmla="*/ 258 w 330"/>
                <a:gd name="T5" fmla="*/ 303 h 330"/>
                <a:gd name="T6" fmla="*/ 302 w 330"/>
                <a:gd name="T7" fmla="*/ 258 h 330"/>
                <a:gd name="T8" fmla="*/ 327 w 330"/>
                <a:gd name="T9" fmla="*/ 199 h 330"/>
                <a:gd name="T10" fmla="*/ 330 w 330"/>
                <a:gd name="T11" fmla="*/ 166 h 330"/>
                <a:gd name="T12" fmla="*/ 327 w 330"/>
                <a:gd name="T13" fmla="*/ 133 h 330"/>
                <a:gd name="T14" fmla="*/ 302 w 330"/>
                <a:gd name="T15" fmla="*/ 74 h 330"/>
                <a:gd name="T16" fmla="*/ 258 w 330"/>
                <a:gd name="T17" fmla="*/ 28 h 330"/>
                <a:gd name="T18" fmla="*/ 199 w 330"/>
                <a:gd name="T19" fmla="*/ 3 h 330"/>
                <a:gd name="T20" fmla="*/ 164 w 330"/>
                <a:gd name="T21" fmla="*/ 0 h 330"/>
                <a:gd name="T22" fmla="*/ 131 w 330"/>
                <a:gd name="T23" fmla="*/ 3 h 330"/>
                <a:gd name="T24" fmla="*/ 72 w 330"/>
                <a:gd name="T25" fmla="*/ 28 h 330"/>
                <a:gd name="T26" fmla="*/ 27 w 330"/>
                <a:gd name="T27" fmla="*/ 74 h 330"/>
                <a:gd name="T28" fmla="*/ 3 w 330"/>
                <a:gd name="T29" fmla="*/ 133 h 330"/>
                <a:gd name="T30" fmla="*/ 0 w 330"/>
                <a:gd name="T31" fmla="*/ 166 h 330"/>
                <a:gd name="T32" fmla="*/ 3 w 330"/>
                <a:gd name="T33" fmla="*/ 199 h 330"/>
                <a:gd name="T34" fmla="*/ 27 w 330"/>
                <a:gd name="T35" fmla="*/ 258 h 330"/>
                <a:gd name="T36" fmla="*/ 72 w 330"/>
                <a:gd name="T37" fmla="*/ 303 h 330"/>
                <a:gd name="T38" fmla="*/ 131 w 330"/>
                <a:gd name="T39" fmla="*/ 328 h 330"/>
                <a:gd name="T40" fmla="*/ 164 w 330"/>
                <a:gd name="T41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330">
                  <a:moveTo>
                    <a:pt x="164" y="330"/>
                  </a:moveTo>
                  <a:lnTo>
                    <a:pt x="199" y="328"/>
                  </a:lnTo>
                  <a:lnTo>
                    <a:pt x="258" y="303"/>
                  </a:lnTo>
                  <a:lnTo>
                    <a:pt x="302" y="258"/>
                  </a:lnTo>
                  <a:lnTo>
                    <a:pt x="327" y="199"/>
                  </a:lnTo>
                  <a:lnTo>
                    <a:pt x="330" y="166"/>
                  </a:lnTo>
                  <a:lnTo>
                    <a:pt x="327" y="133"/>
                  </a:lnTo>
                  <a:lnTo>
                    <a:pt x="302" y="74"/>
                  </a:lnTo>
                  <a:lnTo>
                    <a:pt x="258" y="28"/>
                  </a:lnTo>
                  <a:lnTo>
                    <a:pt x="199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7" y="74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3" y="199"/>
                  </a:lnTo>
                  <a:lnTo>
                    <a:pt x="27" y="258"/>
                  </a:lnTo>
                  <a:lnTo>
                    <a:pt x="72" y="303"/>
                  </a:lnTo>
                  <a:lnTo>
                    <a:pt x="131" y="328"/>
                  </a:lnTo>
                  <a:lnTo>
                    <a:pt x="164" y="33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35289" y="2640278"/>
            <a:ext cx="5612025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b="1" i="1" dirty="0">
                <a:solidFill>
                  <a:prstClr val="white"/>
                </a:solidFill>
              </a:rPr>
              <a:t>감사합니다</a:t>
            </a:r>
            <a:r>
              <a:rPr lang="en-US" altLang="ko-KR" sz="4000" b="1" i="1" dirty="0">
                <a:solidFill>
                  <a:prstClr val="white"/>
                </a:solidFill>
              </a:rPr>
              <a:t>~</a:t>
            </a:r>
          </a:p>
        </p:txBody>
      </p:sp>
    </p:spTree>
    <p:extLst>
      <p:ext uri="{BB962C8B-B14F-4D97-AF65-F5344CB8AC3E}">
        <p14:creationId xmlns:p14="http://schemas.microsoft.com/office/powerpoint/2010/main" val="19270129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직사각형 25"/>
          <p:cNvSpPr/>
          <p:nvPr/>
        </p:nvSpPr>
        <p:spPr>
          <a:xfrm>
            <a:off x="3875056" y="9012"/>
            <a:ext cx="444188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생체인식기술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1026" name="Picture 2" descr="https://post-phinf.pstatic.net/MjAxODEwMTlfODgg/MDAxNTM5OTM5NTY2NDcx.37500h0XTpVmk05MnD3hourrbsEeCrL88KCEkzvG-dUg.JS7-5shnNFQsfGuy_H2Vuu3C84l9momH49WkTdPLPu8g.JPEG/p1065603191695897_687.jpg?type=w1200">
            <a:extLst>
              <a:ext uri="{FF2B5EF4-FFF2-40B4-BE49-F238E27FC236}">
                <a16:creationId xmlns:a16="http://schemas.microsoft.com/office/drawing/2014/main" xmlns="" id="{8FB89E9C-1B05-4DD4-8DA5-AD6B247320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7040" y="996203"/>
            <a:ext cx="4840712" cy="29649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ê°¤ë­ìë¸í¸7 íì±ì¸ì, ìë¦¬ì ê¸°ì ì´ ê¶ê¸í´! ">
            <a:extLst>
              <a:ext uri="{FF2B5EF4-FFF2-40B4-BE49-F238E27FC236}">
                <a16:creationId xmlns:a16="http://schemas.microsoft.com/office/drawing/2014/main" xmlns="" id="{06922312-F861-481F-922B-289079F0B51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01085" y="1185730"/>
            <a:ext cx="4174395" cy="27754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ê¹í¬Â·ì ì£¼ê³µí­ êµ­ë´ì  &amp;quot;ì§ë¬¸ë§ ì°ê³  ë¹íê¸° íì¹ íì¸ì&amp;quot; ">
            <a:extLst>
              <a:ext uri="{FF2B5EF4-FFF2-40B4-BE49-F238E27FC236}">
                <a16:creationId xmlns:a16="http://schemas.microsoft.com/office/drawing/2014/main" xmlns="" id="{248C0575-47DA-4B19-A370-433F128855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07350" y="3645816"/>
            <a:ext cx="5424117" cy="31201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74820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flythrough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xmlns="" id="{1D92D4EF-032E-4234-854F-3C0DDCB28497}"/>
              </a:ext>
            </a:extLst>
          </p:cNvPr>
          <p:cNvSpPr/>
          <p:nvPr/>
        </p:nvSpPr>
        <p:spPr>
          <a:xfrm>
            <a:off x="3875056" y="9012"/>
            <a:ext cx="4441887" cy="81624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50000"/>
              </a:lnSpc>
            </a:pPr>
            <a:r>
              <a:rPr lang="ko-KR" altLang="en-US" sz="3600" b="1" i="1" dirty="0">
                <a:solidFill>
                  <a:schemeClr val="tx1">
                    <a:lumMod val="50000"/>
                    <a:lumOff val="50000"/>
                  </a:schemeClr>
                </a:solidFill>
              </a:rPr>
              <a:t>스마트키</a:t>
            </a:r>
            <a:endParaRPr lang="ko-KR" altLang="en-US" sz="3600" b="1" dirty="0">
              <a:solidFill>
                <a:schemeClr val="tx1">
                  <a:lumMod val="50000"/>
                  <a:lumOff val="50000"/>
                </a:schemeClr>
              </a:solidFill>
              <a:effectLst/>
            </a:endParaRPr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9922" y="1219201"/>
            <a:ext cx="5111322" cy="5242382"/>
          </a:xfrm>
          <a:prstGeom prst="rect">
            <a:avLst/>
          </a:prstGeom>
        </p:spPr>
      </p:pic>
      <p:pic>
        <p:nvPicPr>
          <p:cNvPr id="4" name="그림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33751" y="1219201"/>
            <a:ext cx="5258443" cy="51589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96057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33500" y="4559700"/>
            <a:ext cx="9422576" cy="193987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79851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33500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32148" y="4248525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71482" y="4000068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자유형 1"/>
          <p:cNvSpPr/>
          <p:nvPr/>
        </p:nvSpPr>
        <p:spPr>
          <a:xfrm>
            <a:off x="3344562" y="795372"/>
            <a:ext cx="5201714" cy="3757072"/>
          </a:xfrm>
          <a:custGeom>
            <a:avLst/>
            <a:gdLst>
              <a:gd name="connsiteX0" fmla="*/ 0 w 5890054"/>
              <a:gd name="connsiteY0" fmla="*/ 1491049 h 3369276"/>
              <a:gd name="connsiteX1" fmla="*/ 650789 w 5890054"/>
              <a:gd name="connsiteY1" fmla="*/ 832022 h 3369276"/>
              <a:gd name="connsiteX2" fmla="*/ 3838833 w 5890054"/>
              <a:gd name="connsiteY2" fmla="*/ 0 h 3369276"/>
              <a:gd name="connsiteX3" fmla="*/ 5890054 w 5890054"/>
              <a:gd name="connsiteY3" fmla="*/ 518984 h 3369276"/>
              <a:gd name="connsiteX4" fmla="*/ 5156887 w 5890054"/>
              <a:gd name="connsiteY4" fmla="*/ 2767914 h 3369276"/>
              <a:gd name="connsiteX5" fmla="*/ 4085968 w 5890054"/>
              <a:gd name="connsiteY5" fmla="*/ 3361038 h 3369276"/>
              <a:gd name="connsiteX6" fmla="*/ 222422 w 5890054"/>
              <a:gd name="connsiteY6" fmla="*/ 3369276 h 3369276"/>
              <a:gd name="connsiteX7" fmla="*/ 0 w 5890054"/>
              <a:gd name="connsiteY7" fmla="*/ 1491049 h 3369276"/>
              <a:gd name="connsiteX0" fmla="*/ 0 w 5216954"/>
              <a:gd name="connsiteY0" fmla="*/ 1491049 h 3369276"/>
              <a:gd name="connsiteX1" fmla="*/ 650789 w 5216954"/>
              <a:gd name="connsiteY1" fmla="*/ 832022 h 3369276"/>
              <a:gd name="connsiteX2" fmla="*/ 3838833 w 5216954"/>
              <a:gd name="connsiteY2" fmla="*/ 0 h 3369276"/>
              <a:gd name="connsiteX3" fmla="*/ 5216954 w 5216954"/>
              <a:gd name="connsiteY3" fmla="*/ 442784 h 3369276"/>
              <a:gd name="connsiteX4" fmla="*/ 5156887 w 5216954"/>
              <a:gd name="connsiteY4" fmla="*/ 2767914 h 3369276"/>
              <a:gd name="connsiteX5" fmla="*/ 4085968 w 5216954"/>
              <a:gd name="connsiteY5" fmla="*/ 3361038 h 3369276"/>
              <a:gd name="connsiteX6" fmla="*/ 222422 w 5216954"/>
              <a:gd name="connsiteY6" fmla="*/ 3369276 h 3369276"/>
              <a:gd name="connsiteX7" fmla="*/ 0 w 5216954"/>
              <a:gd name="connsiteY7" fmla="*/ 1491049 h 3369276"/>
              <a:gd name="connsiteX0" fmla="*/ 0 w 5201714"/>
              <a:gd name="connsiteY0" fmla="*/ 1878845 h 3757072"/>
              <a:gd name="connsiteX1" fmla="*/ 650789 w 5201714"/>
              <a:gd name="connsiteY1" fmla="*/ 1219818 h 3757072"/>
              <a:gd name="connsiteX2" fmla="*/ 3838833 w 5201714"/>
              <a:gd name="connsiteY2" fmla="*/ 387796 h 3757072"/>
              <a:gd name="connsiteX3" fmla="*/ 5201714 w 5201714"/>
              <a:gd name="connsiteY3" fmla="*/ 0 h 3757072"/>
              <a:gd name="connsiteX4" fmla="*/ 5156887 w 5201714"/>
              <a:gd name="connsiteY4" fmla="*/ 3155710 h 3757072"/>
              <a:gd name="connsiteX5" fmla="*/ 4085968 w 5201714"/>
              <a:gd name="connsiteY5" fmla="*/ 3748834 h 3757072"/>
              <a:gd name="connsiteX6" fmla="*/ 222422 w 5201714"/>
              <a:gd name="connsiteY6" fmla="*/ 3757072 h 3757072"/>
              <a:gd name="connsiteX7" fmla="*/ 0 w 5201714"/>
              <a:gd name="connsiteY7" fmla="*/ 1878845 h 37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1714" h="3757072">
                <a:moveTo>
                  <a:pt x="0" y="1878845"/>
                </a:moveTo>
                <a:lnTo>
                  <a:pt x="650789" y="1219818"/>
                </a:lnTo>
                <a:lnTo>
                  <a:pt x="3838833" y="387796"/>
                </a:lnTo>
                <a:lnTo>
                  <a:pt x="5201714" y="0"/>
                </a:lnTo>
                <a:lnTo>
                  <a:pt x="5156887" y="3155710"/>
                </a:lnTo>
                <a:lnTo>
                  <a:pt x="4085968" y="3748834"/>
                </a:lnTo>
                <a:lnTo>
                  <a:pt x="222422" y="3757072"/>
                </a:lnTo>
                <a:lnTo>
                  <a:pt x="0" y="187884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81000">
                <a:srgbClr val="345E77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flipH="1">
            <a:off x="2091227" y="1646227"/>
            <a:ext cx="1933575" cy="2349660"/>
            <a:chOff x="7131311" y="-1"/>
            <a:chExt cx="3386143" cy="4114806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8823757" y="3913192"/>
              <a:ext cx="1693697" cy="201613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9569715" y="2135190"/>
              <a:ext cx="765176" cy="1778003"/>
            </a:xfrm>
            <a:custGeom>
              <a:avLst/>
              <a:gdLst>
                <a:gd name="T0" fmla="*/ 1446 w 1446"/>
                <a:gd name="T1" fmla="*/ 46 h 3361"/>
                <a:gd name="T2" fmla="*/ 1270 w 1446"/>
                <a:gd name="T3" fmla="*/ 3361 h 3361"/>
                <a:gd name="T4" fmla="*/ 874 w 1446"/>
                <a:gd name="T5" fmla="*/ 3361 h 3361"/>
                <a:gd name="T6" fmla="*/ 1224 w 1446"/>
                <a:gd name="T7" fmla="*/ 195 h 3361"/>
                <a:gd name="T8" fmla="*/ 1256 w 1446"/>
                <a:gd name="T9" fmla="*/ 185 h 3361"/>
                <a:gd name="T10" fmla="*/ 1317 w 1446"/>
                <a:gd name="T11" fmla="*/ 156 h 3361"/>
                <a:gd name="T12" fmla="*/ 1374 w 1446"/>
                <a:gd name="T13" fmla="*/ 118 h 3361"/>
                <a:gd name="T14" fmla="*/ 1423 w 1446"/>
                <a:gd name="T15" fmla="*/ 72 h 3361"/>
                <a:gd name="T16" fmla="*/ 1446 w 1446"/>
                <a:gd name="T17" fmla="*/ 46 h 3361"/>
                <a:gd name="T18" fmla="*/ 0 w 1446"/>
                <a:gd name="T19" fmla="*/ 3361 h 3361"/>
                <a:gd name="T20" fmla="*/ 394 w 1446"/>
                <a:gd name="T21" fmla="*/ 3361 h 3361"/>
                <a:gd name="T22" fmla="*/ 901 w 1446"/>
                <a:gd name="T23" fmla="*/ 166 h 3361"/>
                <a:gd name="T24" fmla="*/ 874 w 1446"/>
                <a:gd name="T25" fmla="*/ 152 h 3361"/>
                <a:gd name="T26" fmla="*/ 824 w 1446"/>
                <a:gd name="T27" fmla="*/ 116 h 3361"/>
                <a:gd name="T28" fmla="*/ 779 w 1446"/>
                <a:gd name="T29" fmla="*/ 74 h 3361"/>
                <a:gd name="T30" fmla="*/ 739 w 1446"/>
                <a:gd name="T31" fmla="*/ 26 h 3361"/>
                <a:gd name="T32" fmla="*/ 721 w 1446"/>
                <a:gd name="T33" fmla="*/ 0 h 3361"/>
                <a:gd name="T34" fmla="*/ 0 w 1446"/>
                <a:gd name="T35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6" h="3361">
                  <a:moveTo>
                    <a:pt x="1446" y="46"/>
                  </a:moveTo>
                  <a:lnTo>
                    <a:pt x="1270" y="3361"/>
                  </a:lnTo>
                  <a:lnTo>
                    <a:pt x="874" y="3361"/>
                  </a:lnTo>
                  <a:lnTo>
                    <a:pt x="1224" y="195"/>
                  </a:lnTo>
                  <a:lnTo>
                    <a:pt x="1256" y="185"/>
                  </a:lnTo>
                  <a:lnTo>
                    <a:pt x="1317" y="156"/>
                  </a:lnTo>
                  <a:lnTo>
                    <a:pt x="1374" y="118"/>
                  </a:lnTo>
                  <a:lnTo>
                    <a:pt x="1423" y="72"/>
                  </a:lnTo>
                  <a:lnTo>
                    <a:pt x="1446" y="46"/>
                  </a:lnTo>
                  <a:close/>
                  <a:moveTo>
                    <a:pt x="0" y="3361"/>
                  </a:moveTo>
                  <a:lnTo>
                    <a:pt x="394" y="3361"/>
                  </a:lnTo>
                  <a:lnTo>
                    <a:pt x="901" y="166"/>
                  </a:lnTo>
                  <a:lnTo>
                    <a:pt x="874" y="152"/>
                  </a:lnTo>
                  <a:lnTo>
                    <a:pt x="824" y="116"/>
                  </a:lnTo>
                  <a:lnTo>
                    <a:pt x="779" y="74"/>
                  </a:lnTo>
                  <a:lnTo>
                    <a:pt x="739" y="26"/>
                  </a:lnTo>
                  <a:lnTo>
                    <a:pt x="721" y="0"/>
                  </a:lnTo>
                  <a:lnTo>
                    <a:pt x="0" y="336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886961" y="-1"/>
              <a:ext cx="1087439" cy="1087440"/>
            </a:xfrm>
            <a:custGeom>
              <a:avLst/>
              <a:gdLst>
                <a:gd name="T0" fmla="*/ 0 w 2055"/>
                <a:gd name="T1" fmla="*/ 935 h 2055"/>
                <a:gd name="T2" fmla="*/ 794 w 2055"/>
                <a:gd name="T3" fmla="*/ 144 h 2055"/>
                <a:gd name="T4" fmla="*/ 832 w 2055"/>
                <a:gd name="T5" fmla="*/ 110 h 2055"/>
                <a:gd name="T6" fmla="*/ 916 w 2055"/>
                <a:gd name="T7" fmla="*/ 55 h 2055"/>
                <a:gd name="T8" fmla="*/ 1007 w 2055"/>
                <a:gd name="T9" fmla="*/ 19 h 2055"/>
                <a:gd name="T10" fmla="*/ 1102 w 2055"/>
                <a:gd name="T11" fmla="*/ 0 h 2055"/>
                <a:gd name="T12" fmla="*/ 1198 w 2055"/>
                <a:gd name="T13" fmla="*/ 0 h 2055"/>
                <a:gd name="T14" fmla="*/ 1293 w 2055"/>
                <a:gd name="T15" fmla="*/ 19 h 2055"/>
                <a:gd name="T16" fmla="*/ 1384 w 2055"/>
                <a:gd name="T17" fmla="*/ 56 h 2055"/>
                <a:gd name="T18" fmla="*/ 1467 w 2055"/>
                <a:gd name="T19" fmla="*/ 111 h 2055"/>
                <a:gd name="T20" fmla="*/ 1505 w 2055"/>
                <a:gd name="T21" fmla="*/ 147 h 2055"/>
                <a:gd name="T22" fmla="*/ 1909 w 2055"/>
                <a:gd name="T23" fmla="*/ 554 h 2055"/>
                <a:gd name="T24" fmla="*/ 1945 w 2055"/>
                <a:gd name="T25" fmla="*/ 592 h 2055"/>
                <a:gd name="T26" fmla="*/ 2000 w 2055"/>
                <a:gd name="T27" fmla="*/ 675 h 2055"/>
                <a:gd name="T28" fmla="*/ 2036 w 2055"/>
                <a:gd name="T29" fmla="*/ 766 h 2055"/>
                <a:gd name="T30" fmla="*/ 2055 w 2055"/>
                <a:gd name="T31" fmla="*/ 861 h 2055"/>
                <a:gd name="T32" fmla="*/ 2053 w 2055"/>
                <a:gd name="T33" fmla="*/ 958 h 2055"/>
                <a:gd name="T34" fmla="*/ 2035 w 2055"/>
                <a:gd name="T35" fmla="*/ 1054 h 2055"/>
                <a:gd name="T36" fmla="*/ 1999 w 2055"/>
                <a:gd name="T37" fmla="*/ 1143 h 2055"/>
                <a:gd name="T38" fmla="*/ 1943 w 2055"/>
                <a:gd name="T39" fmla="*/ 1227 h 2055"/>
                <a:gd name="T40" fmla="*/ 1908 w 2055"/>
                <a:gd name="T41" fmla="*/ 1264 h 2055"/>
                <a:gd name="T42" fmla="*/ 1113 w 2055"/>
                <a:gd name="T43" fmla="*/ 2055 h 2055"/>
                <a:gd name="T44" fmla="*/ 0 w 2055"/>
                <a:gd name="T45" fmla="*/ 93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5" h="2055">
                  <a:moveTo>
                    <a:pt x="0" y="935"/>
                  </a:moveTo>
                  <a:lnTo>
                    <a:pt x="794" y="144"/>
                  </a:lnTo>
                  <a:lnTo>
                    <a:pt x="832" y="110"/>
                  </a:lnTo>
                  <a:lnTo>
                    <a:pt x="916" y="55"/>
                  </a:lnTo>
                  <a:lnTo>
                    <a:pt x="1007" y="19"/>
                  </a:lnTo>
                  <a:lnTo>
                    <a:pt x="1102" y="0"/>
                  </a:lnTo>
                  <a:lnTo>
                    <a:pt x="1198" y="0"/>
                  </a:lnTo>
                  <a:lnTo>
                    <a:pt x="1293" y="19"/>
                  </a:lnTo>
                  <a:lnTo>
                    <a:pt x="1384" y="56"/>
                  </a:lnTo>
                  <a:lnTo>
                    <a:pt x="1467" y="111"/>
                  </a:lnTo>
                  <a:lnTo>
                    <a:pt x="1505" y="147"/>
                  </a:lnTo>
                  <a:lnTo>
                    <a:pt x="1909" y="554"/>
                  </a:lnTo>
                  <a:lnTo>
                    <a:pt x="1945" y="592"/>
                  </a:lnTo>
                  <a:lnTo>
                    <a:pt x="2000" y="675"/>
                  </a:lnTo>
                  <a:lnTo>
                    <a:pt x="2036" y="766"/>
                  </a:lnTo>
                  <a:lnTo>
                    <a:pt x="2055" y="861"/>
                  </a:lnTo>
                  <a:lnTo>
                    <a:pt x="2053" y="958"/>
                  </a:lnTo>
                  <a:lnTo>
                    <a:pt x="2035" y="1054"/>
                  </a:lnTo>
                  <a:lnTo>
                    <a:pt x="1999" y="1143"/>
                  </a:lnTo>
                  <a:lnTo>
                    <a:pt x="1943" y="1227"/>
                  </a:lnTo>
                  <a:lnTo>
                    <a:pt x="1908" y="1264"/>
                  </a:lnTo>
                  <a:lnTo>
                    <a:pt x="1113" y="205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7366262" y="665164"/>
              <a:ext cx="927101" cy="938215"/>
            </a:xfrm>
            <a:custGeom>
              <a:avLst/>
              <a:gdLst>
                <a:gd name="T0" fmla="*/ 190 w 1751"/>
                <a:gd name="T1" fmla="*/ 1526 h 1774"/>
                <a:gd name="T2" fmla="*/ 101 w 1751"/>
                <a:gd name="T3" fmla="*/ 1404 h 1774"/>
                <a:gd name="T4" fmla="*/ 39 w 1751"/>
                <a:gd name="T5" fmla="*/ 1269 h 1774"/>
                <a:gd name="T6" fmla="*/ 6 w 1751"/>
                <a:gd name="T7" fmla="*/ 1126 h 1774"/>
                <a:gd name="T8" fmla="*/ 2 w 1751"/>
                <a:gd name="T9" fmla="*/ 979 h 1774"/>
                <a:gd name="T10" fmla="*/ 25 w 1751"/>
                <a:gd name="T11" fmla="*/ 834 h 1774"/>
                <a:gd name="T12" fmla="*/ 75 w 1751"/>
                <a:gd name="T13" fmla="*/ 693 h 1774"/>
                <a:gd name="T14" fmla="*/ 154 w 1751"/>
                <a:gd name="T15" fmla="*/ 563 h 1774"/>
                <a:gd name="T16" fmla="*/ 232 w 1751"/>
                <a:gd name="T17" fmla="*/ 474 h 1774"/>
                <a:gd name="T18" fmla="*/ 355 w 1751"/>
                <a:gd name="T19" fmla="*/ 373 h 1774"/>
                <a:gd name="T20" fmla="*/ 539 w 1751"/>
                <a:gd name="T21" fmla="*/ 284 h 1774"/>
                <a:gd name="T22" fmla="*/ 735 w 1751"/>
                <a:gd name="T23" fmla="*/ 246 h 1774"/>
                <a:gd name="T24" fmla="*/ 932 w 1751"/>
                <a:gd name="T25" fmla="*/ 259 h 1774"/>
                <a:gd name="T26" fmla="*/ 1231 w 1751"/>
                <a:gd name="T27" fmla="*/ 22 h 1774"/>
                <a:gd name="T28" fmla="*/ 1272 w 1751"/>
                <a:gd name="T29" fmla="*/ 0 h 1774"/>
                <a:gd name="T30" fmla="*/ 1328 w 1751"/>
                <a:gd name="T31" fmla="*/ 10 h 1774"/>
                <a:gd name="T32" fmla="*/ 1730 w 1751"/>
                <a:gd name="T33" fmla="*/ 413 h 1774"/>
                <a:gd name="T34" fmla="*/ 1751 w 1751"/>
                <a:gd name="T35" fmla="*/ 454 h 1774"/>
                <a:gd name="T36" fmla="*/ 1740 w 1751"/>
                <a:gd name="T37" fmla="*/ 510 h 1774"/>
                <a:gd name="T38" fmla="*/ 1492 w 1751"/>
                <a:gd name="T39" fmla="*/ 756 h 1774"/>
                <a:gd name="T40" fmla="*/ 1527 w 1751"/>
                <a:gd name="T41" fmla="*/ 910 h 1774"/>
                <a:gd name="T42" fmla="*/ 1521 w 1751"/>
                <a:gd name="T43" fmla="*/ 1119 h 1774"/>
                <a:gd name="T44" fmla="*/ 1458 w 1751"/>
                <a:gd name="T45" fmla="*/ 1322 h 1774"/>
                <a:gd name="T46" fmla="*/ 1338 w 1751"/>
                <a:gd name="T47" fmla="*/ 1505 h 1774"/>
                <a:gd name="T48" fmla="*/ 1270 w 1751"/>
                <a:gd name="T49" fmla="*/ 1574 h 1774"/>
                <a:gd name="T50" fmla="*/ 1145 w 1751"/>
                <a:gd name="T51" fmla="*/ 1666 h 1774"/>
                <a:gd name="T52" fmla="*/ 1008 w 1751"/>
                <a:gd name="T53" fmla="*/ 1729 h 1774"/>
                <a:gd name="T54" fmla="*/ 864 w 1751"/>
                <a:gd name="T55" fmla="*/ 1765 h 1774"/>
                <a:gd name="T56" fmla="*/ 717 w 1751"/>
                <a:gd name="T57" fmla="*/ 1774 h 1774"/>
                <a:gd name="T58" fmla="*/ 573 w 1751"/>
                <a:gd name="T59" fmla="*/ 1754 h 1774"/>
                <a:gd name="T60" fmla="*/ 434 w 1751"/>
                <a:gd name="T61" fmla="*/ 1706 h 1774"/>
                <a:gd name="T62" fmla="*/ 304 w 1751"/>
                <a:gd name="T63" fmla="*/ 1630 h 1774"/>
                <a:gd name="T64" fmla="*/ 218 w 1751"/>
                <a:gd name="T65" fmla="*/ 155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1" h="1774">
                  <a:moveTo>
                    <a:pt x="218" y="1555"/>
                  </a:moveTo>
                  <a:lnTo>
                    <a:pt x="190" y="1526"/>
                  </a:lnTo>
                  <a:lnTo>
                    <a:pt x="141" y="1467"/>
                  </a:lnTo>
                  <a:lnTo>
                    <a:pt x="101" y="1404"/>
                  </a:lnTo>
                  <a:lnTo>
                    <a:pt x="67" y="1338"/>
                  </a:lnTo>
                  <a:lnTo>
                    <a:pt x="39" y="1269"/>
                  </a:lnTo>
                  <a:lnTo>
                    <a:pt x="19" y="1198"/>
                  </a:lnTo>
                  <a:lnTo>
                    <a:pt x="6" y="1126"/>
                  </a:lnTo>
                  <a:lnTo>
                    <a:pt x="0" y="1053"/>
                  </a:lnTo>
                  <a:lnTo>
                    <a:pt x="2" y="979"/>
                  </a:lnTo>
                  <a:lnTo>
                    <a:pt x="9" y="906"/>
                  </a:lnTo>
                  <a:lnTo>
                    <a:pt x="25" y="834"/>
                  </a:lnTo>
                  <a:lnTo>
                    <a:pt x="46" y="763"/>
                  </a:lnTo>
                  <a:lnTo>
                    <a:pt x="75" y="693"/>
                  </a:lnTo>
                  <a:lnTo>
                    <a:pt x="111" y="626"/>
                  </a:lnTo>
                  <a:lnTo>
                    <a:pt x="154" y="563"/>
                  </a:lnTo>
                  <a:lnTo>
                    <a:pt x="205" y="503"/>
                  </a:lnTo>
                  <a:lnTo>
                    <a:pt x="232" y="474"/>
                  </a:lnTo>
                  <a:lnTo>
                    <a:pt x="271" y="436"/>
                  </a:lnTo>
                  <a:lnTo>
                    <a:pt x="355" y="373"/>
                  </a:lnTo>
                  <a:lnTo>
                    <a:pt x="445" y="323"/>
                  </a:lnTo>
                  <a:lnTo>
                    <a:pt x="539" y="284"/>
                  </a:lnTo>
                  <a:lnTo>
                    <a:pt x="635" y="259"/>
                  </a:lnTo>
                  <a:lnTo>
                    <a:pt x="735" y="246"/>
                  </a:lnTo>
                  <a:lnTo>
                    <a:pt x="834" y="246"/>
                  </a:lnTo>
                  <a:lnTo>
                    <a:pt x="932" y="259"/>
                  </a:lnTo>
                  <a:lnTo>
                    <a:pt x="981" y="272"/>
                  </a:lnTo>
                  <a:lnTo>
                    <a:pt x="1231" y="22"/>
                  </a:lnTo>
                  <a:lnTo>
                    <a:pt x="1244" y="12"/>
                  </a:lnTo>
                  <a:lnTo>
                    <a:pt x="1272" y="0"/>
                  </a:lnTo>
                  <a:lnTo>
                    <a:pt x="1301" y="0"/>
                  </a:lnTo>
                  <a:lnTo>
                    <a:pt x="1328" y="10"/>
                  </a:lnTo>
                  <a:lnTo>
                    <a:pt x="1339" y="20"/>
                  </a:lnTo>
                  <a:lnTo>
                    <a:pt x="1730" y="413"/>
                  </a:lnTo>
                  <a:lnTo>
                    <a:pt x="1740" y="426"/>
                  </a:lnTo>
                  <a:lnTo>
                    <a:pt x="1751" y="454"/>
                  </a:lnTo>
                  <a:lnTo>
                    <a:pt x="1751" y="482"/>
                  </a:lnTo>
                  <a:lnTo>
                    <a:pt x="1740" y="510"/>
                  </a:lnTo>
                  <a:lnTo>
                    <a:pt x="1728" y="521"/>
                  </a:lnTo>
                  <a:lnTo>
                    <a:pt x="1492" y="756"/>
                  </a:lnTo>
                  <a:lnTo>
                    <a:pt x="1508" y="806"/>
                  </a:lnTo>
                  <a:lnTo>
                    <a:pt x="1527" y="910"/>
                  </a:lnTo>
                  <a:lnTo>
                    <a:pt x="1529" y="1015"/>
                  </a:lnTo>
                  <a:lnTo>
                    <a:pt x="1521" y="1119"/>
                  </a:lnTo>
                  <a:lnTo>
                    <a:pt x="1496" y="1222"/>
                  </a:lnTo>
                  <a:lnTo>
                    <a:pt x="1458" y="1322"/>
                  </a:lnTo>
                  <a:lnTo>
                    <a:pt x="1404" y="1417"/>
                  </a:lnTo>
                  <a:lnTo>
                    <a:pt x="1338" y="1505"/>
                  </a:lnTo>
                  <a:lnTo>
                    <a:pt x="1299" y="1546"/>
                  </a:lnTo>
                  <a:lnTo>
                    <a:pt x="1270" y="1574"/>
                  </a:lnTo>
                  <a:lnTo>
                    <a:pt x="1208" y="1623"/>
                  </a:lnTo>
                  <a:lnTo>
                    <a:pt x="1145" y="1666"/>
                  </a:lnTo>
                  <a:lnTo>
                    <a:pt x="1077" y="1700"/>
                  </a:lnTo>
                  <a:lnTo>
                    <a:pt x="1008" y="1729"/>
                  </a:lnTo>
                  <a:lnTo>
                    <a:pt x="938" y="1751"/>
                  </a:lnTo>
                  <a:lnTo>
                    <a:pt x="864" y="1765"/>
                  </a:lnTo>
                  <a:lnTo>
                    <a:pt x="791" y="1774"/>
                  </a:lnTo>
                  <a:lnTo>
                    <a:pt x="717" y="1774"/>
                  </a:lnTo>
                  <a:lnTo>
                    <a:pt x="645" y="1768"/>
                  </a:lnTo>
                  <a:lnTo>
                    <a:pt x="573" y="1754"/>
                  </a:lnTo>
                  <a:lnTo>
                    <a:pt x="503" y="1734"/>
                  </a:lnTo>
                  <a:lnTo>
                    <a:pt x="434" y="1706"/>
                  </a:lnTo>
                  <a:lnTo>
                    <a:pt x="368" y="1672"/>
                  </a:lnTo>
                  <a:lnTo>
                    <a:pt x="304" y="1630"/>
                  </a:lnTo>
                  <a:lnTo>
                    <a:pt x="245" y="1581"/>
                  </a:lnTo>
                  <a:lnTo>
                    <a:pt x="218" y="1555"/>
                  </a:lnTo>
                  <a:lnTo>
                    <a:pt x="218" y="155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7131311" y="352425"/>
              <a:ext cx="1485902" cy="1490665"/>
            </a:xfrm>
            <a:custGeom>
              <a:avLst/>
              <a:gdLst>
                <a:gd name="T0" fmla="*/ 0 w 2810"/>
                <a:gd name="T1" fmla="*/ 583 h 2815"/>
                <a:gd name="T2" fmla="*/ 80 w 2810"/>
                <a:gd name="T3" fmla="*/ 507 h 2815"/>
                <a:gd name="T4" fmla="*/ 238 w 2810"/>
                <a:gd name="T5" fmla="*/ 374 h 2815"/>
                <a:gd name="T6" fmla="*/ 399 w 2810"/>
                <a:gd name="T7" fmla="*/ 262 h 2815"/>
                <a:gd name="T8" fmla="*/ 562 w 2810"/>
                <a:gd name="T9" fmla="*/ 171 h 2815"/>
                <a:gd name="T10" fmla="*/ 725 w 2810"/>
                <a:gd name="T11" fmla="*/ 101 h 2815"/>
                <a:gd name="T12" fmla="*/ 887 w 2810"/>
                <a:gd name="T13" fmla="*/ 49 h 2815"/>
                <a:gd name="T14" fmla="*/ 1047 w 2810"/>
                <a:gd name="T15" fmla="*/ 16 h 2815"/>
                <a:gd name="T16" fmla="*/ 1207 w 2810"/>
                <a:gd name="T17" fmla="*/ 0 h 2815"/>
                <a:gd name="T18" fmla="*/ 1363 w 2810"/>
                <a:gd name="T19" fmla="*/ 1 h 2815"/>
                <a:gd name="T20" fmla="*/ 1515 w 2810"/>
                <a:gd name="T21" fmla="*/ 18 h 2815"/>
                <a:gd name="T22" fmla="*/ 1663 w 2810"/>
                <a:gd name="T23" fmla="*/ 50 h 2815"/>
                <a:gd name="T24" fmla="*/ 1806 w 2810"/>
                <a:gd name="T25" fmla="*/ 95 h 2815"/>
                <a:gd name="T26" fmla="*/ 1943 w 2810"/>
                <a:gd name="T27" fmla="*/ 155 h 2815"/>
                <a:gd name="T28" fmla="*/ 2072 w 2810"/>
                <a:gd name="T29" fmla="*/ 226 h 2815"/>
                <a:gd name="T30" fmla="*/ 2195 w 2810"/>
                <a:gd name="T31" fmla="*/ 311 h 2815"/>
                <a:gd name="T32" fmla="*/ 2307 w 2810"/>
                <a:gd name="T33" fmla="*/ 404 h 2815"/>
                <a:gd name="T34" fmla="*/ 2412 w 2810"/>
                <a:gd name="T35" fmla="*/ 509 h 2815"/>
                <a:gd name="T36" fmla="*/ 2506 w 2810"/>
                <a:gd name="T37" fmla="*/ 623 h 2815"/>
                <a:gd name="T38" fmla="*/ 2588 w 2810"/>
                <a:gd name="T39" fmla="*/ 746 h 2815"/>
                <a:gd name="T40" fmla="*/ 2660 w 2810"/>
                <a:gd name="T41" fmla="*/ 875 h 2815"/>
                <a:gd name="T42" fmla="*/ 2717 w 2810"/>
                <a:gd name="T43" fmla="*/ 1012 h 2815"/>
                <a:gd name="T44" fmla="*/ 2764 w 2810"/>
                <a:gd name="T45" fmla="*/ 1156 h 2815"/>
                <a:gd name="T46" fmla="*/ 2794 w 2810"/>
                <a:gd name="T47" fmla="*/ 1304 h 2815"/>
                <a:gd name="T48" fmla="*/ 2810 w 2810"/>
                <a:gd name="T49" fmla="*/ 1457 h 2815"/>
                <a:gd name="T50" fmla="*/ 2810 w 2810"/>
                <a:gd name="T51" fmla="*/ 1612 h 2815"/>
                <a:gd name="T52" fmla="*/ 2792 w 2810"/>
                <a:gd name="T53" fmla="*/ 1771 h 2815"/>
                <a:gd name="T54" fmla="*/ 2759 w 2810"/>
                <a:gd name="T55" fmla="*/ 1932 h 2815"/>
                <a:gd name="T56" fmla="*/ 2706 w 2810"/>
                <a:gd name="T57" fmla="*/ 2093 h 2815"/>
                <a:gd name="T58" fmla="*/ 2634 w 2810"/>
                <a:gd name="T59" fmla="*/ 2256 h 2815"/>
                <a:gd name="T60" fmla="*/ 2543 w 2810"/>
                <a:gd name="T61" fmla="*/ 2417 h 2815"/>
                <a:gd name="T62" fmla="*/ 2431 w 2810"/>
                <a:gd name="T63" fmla="*/ 2578 h 2815"/>
                <a:gd name="T64" fmla="*/ 2297 w 2810"/>
                <a:gd name="T65" fmla="*/ 2737 h 2815"/>
                <a:gd name="T66" fmla="*/ 2221 w 2810"/>
                <a:gd name="T67" fmla="*/ 2815 h 2815"/>
                <a:gd name="T68" fmla="*/ 0 w 2810"/>
                <a:gd name="T69" fmla="*/ 583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0" h="2815">
                  <a:moveTo>
                    <a:pt x="0" y="583"/>
                  </a:moveTo>
                  <a:lnTo>
                    <a:pt x="80" y="507"/>
                  </a:lnTo>
                  <a:lnTo>
                    <a:pt x="238" y="374"/>
                  </a:lnTo>
                  <a:lnTo>
                    <a:pt x="399" y="262"/>
                  </a:lnTo>
                  <a:lnTo>
                    <a:pt x="562" y="171"/>
                  </a:lnTo>
                  <a:lnTo>
                    <a:pt x="725" y="101"/>
                  </a:lnTo>
                  <a:lnTo>
                    <a:pt x="887" y="49"/>
                  </a:lnTo>
                  <a:lnTo>
                    <a:pt x="1047" y="16"/>
                  </a:lnTo>
                  <a:lnTo>
                    <a:pt x="1207" y="0"/>
                  </a:lnTo>
                  <a:lnTo>
                    <a:pt x="1363" y="1"/>
                  </a:lnTo>
                  <a:lnTo>
                    <a:pt x="1515" y="18"/>
                  </a:lnTo>
                  <a:lnTo>
                    <a:pt x="1663" y="50"/>
                  </a:lnTo>
                  <a:lnTo>
                    <a:pt x="1806" y="95"/>
                  </a:lnTo>
                  <a:lnTo>
                    <a:pt x="1943" y="155"/>
                  </a:lnTo>
                  <a:lnTo>
                    <a:pt x="2072" y="226"/>
                  </a:lnTo>
                  <a:lnTo>
                    <a:pt x="2195" y="311"/>
                  </a:lnTo>
                  <a:lnTo>
                    <a:pt x="2307" y="404"/>
                  </a:lnTo>
                  <a:lnTo>
                    <a:pt x="2412" y="509"/>
                  </a:lnTo>
                  <a:lnTo>
                    <a:pt x="2506" y="623"/>
                  </a:lnTo>
                  <a:lnTo>
                    <a:pt x="2588" y="746"/>
                  </a:lnTo>
                  <a:lnTo>
                    <a:pt x="2660" y="875"/>
                  </a:lnTo>
                  <a:lnTo>
                    <a:pt x="2717" y="1012"/>
                  </a:lnTo>
                  <a:lnTo>
                    <a:pt x="2764" y="1156"/>
                  </a:lnTo>
                  <a:lnTo>
                    <a:pt x="2794" y="1304"/>
                  </a:lnTo>
                  <a:lnTo>
                    <a:pt x="2810" y="1457"/>
                  </a:lnTo>
                  <a:lnTo>
                    <a:pt x="2810" y="1612"/>
                  </a:lnTo>
                  <a:lnTo>
                    <a:pt x="2792" y="1771"/>
                  </a:lnTo>
                  <a:lnTo>
                    <a:pt x="2759" y="1932"/>
                  </a:lnTo>
                  <a:lnTo>
                    <a:pt x="2706" y="2093"/>
                  </a:lnTo>
                  <a:lnTo>
                    <a:pt x="2634" y="2256"/>
                  </a:lnTo>
                  <a:lnTo>
                    <a:pt x="2543" y="2417"/>
                  </a:lnTo>
                  <a:lnTo>
                    <a:pt x="2431" y="2578"/>
                  </a:lnTo>
                  <a:lnTo>
                    <a:pt x="2297" y="2737"/>
                  </a:lnTo>
                  <a:lnTo>
                    <a:pt x="2221" y="2815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912617" y="1765302"/>
              <a:ext cx="477838" cy="477838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0038028" y="1890715"/>
              <a:ext cx="227012" cy="227013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8972283" y="3821406"/>
              <a:ext cx="317810" cy="91786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8864861" y="682625"/>
              <a:ext cx="1328739" cy="1339852"/>
            </a:xfrm>
            <a:custGeom>
              <a:avLst/>
              <a:gdLst>
                <a:gd name="T0" fmla="*/ 365 w 2511"/>
                <a:gd name="T1" fmla="*/ 34 h 2532"/>
                <a:gd name="T2" fmla="*/ 2511 w 2511"/>
                <a:gd name="T3" fmla="*/ 2054 h 2532"/>
                <a:gd name="T4" fmla="*/ 2470 w 2511"/>
                <a:gd name="T5" fmla="*/ 2049 h 2532"/>
                <a:gd name="T6" fmla="*/ 2430 w 2511"/>
                <a:gd name="T7" fmla="*/ 2047 h 2532"/>
                <a:gd name="T8" fmla="*/ 2382 w 2511"/>
                <a:gd name="T9" fmla="*/ 2049 h 2532"/>
                <a:gd name="T10" fmla="*/ 2293 w 2511"/>
                <a:gd name="T11" fmla="*/ 2067 h 2532"/>
                <a:gd name="T12" fmla="*/ 2251 w 2511"/>
                <a:gd name="T13" fmla="*/ 2083 h 2532"/>
                <a:gd name="T14" fmla="*/ 315 w 2511"/>
                <a:gd name="T15" fmla="*/ 161 h 2532"/>
                <a:gd name="T16" fmla="*/ 169 w 2511"/>
                <a:gd name="T17" fmla="*/ 292 h 2532"/>
                <a:gd name="T18" fmla="*/ 2034 w 2511"/>
                <a:gd name="T19" fmla="*/ 2282 h 2532"/>
                <a:gd name="T20" fmla="*/ 2021 w 2511"/>
                <a:gd name="T21" fmla="*/ 2306 h 2532"/>
                <a:gd name="T22" fmla="*/ 2001 w 2511"/>
                <a:gd name="T23" fmla="*/ 2357 h 2532"/>
                <a:gd name="T24" fmla="*/ 1987 w 2511"/>
                <a:gd name="T25" fmla="*/ 2411 h 2532"/>
                <a:gd name="T26" fmla="*/ 1979 w 2511"/>
                <a:gd name="T27" fmla="*/ 2469 h 2532"/>
                <a:gd name="T28" fmla="*/ 1978 w 2511"/>
                <a:gd name="T29" fmla="*/ 2498 h 2532"/>
                <a:gd name="T30" fmla="*/ 1978 w 2511"/>
                <a:gd name="T31" fmla="*/ 2515 h 2532"/>
                <a:gd name="T32" fmla="*/ 1979 w 2511"/>
                <a:gd name="T33" fmla="*/ 2532 h 2532"/>
                <a:gd name="T34" fmla="*/ 37 w 2511"/>
                <a:gd name="T35" fmla="*/ 334 h 2532"/>
                <a:gd name="T36" fmla="*/ 0 w 2511"/>
                <a:gd name="T37" fmla="*/ 292 h 2532"/>
                <a:gd name="T38" fmla="*/ 41 w 2511"/>
                <a:gd name="T39" fmla="*/ 255 h 2532"/>
                <a:gd name="T40" fmla="*/ 289 w 2511"/>
                <a:gd name="T41" fmla="*/ 34 h 2532"/>
                <a:gd name="T42" fmla="*/ 326 w 2511"/>
                <a:gd name="T43" fmla="*/ 0 h 2532"/>
                <a:gd name="T44" fmla="*/ 364 w 2511"/>
                <a:gd name="T45" fmla="*/ 34 h 2532"/>
                <a:gd name="T46" fmla="*/ 365 w 2511"/>
                <a:gd name="T47" fmla="*/ 34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11" h="2532">
                  <a:moveTo>
                    <a:pt x="365" y="34"/>
                  </a:moveTo>
                  <a:lnTo>
                    <a:pt x="2511" y="2054"/>
                  </a:lnTo>
                  <a:lnTo>
                    <a:pt x="2470" y="2049"/>
                  </a:lnTo>
                  <a:lnTo>
                    <a:pt x="2430" y="2047"/>
                  </a:lnTo>
                  <a:lnTo>
                    <a:pt x="2382" y="2049"/>
                  </a:lnTo>
                  <a:lnTo>
                    <a:pt x="2293" y="2067"/>
                  </a:lnTo>
                  <a:lnTo>
                    <a:pt x="2251" y="2083"/>
                  </a:lnTo>
                  <a:lnTo>
                    <a:pt x="315" y="161"/>
                  </a:lnTo>
                  <a:lnTo>
                    <a:pt x="169" y="292"/>
                  </a:lnTo>
                  <a:lnTo>
                    <a:pt x="2034" y="2282"/>
                  </a:lnTo>
                  <a:lnTo>
                    <a:pt x="2021" y="2306"/>
                  </a:lnTo>
                  <a:lnTo>
                    <a:pt x="2001" y="2357"/>
                  </a:lnTo>
                  <a:lnTo>
                    <a:pt x="1987" y="2411"/>
                  </a:lnTo>
                  <a:lnTo>
                    <a:pt x="1979" y="2469"/>
                  </a:lnTo>
                  <a:lnTo>
                    <a:pt x="1978" y="2498"/>
                  </a:lnTo>
                  <a:lnTo>
                    <a:pt x="1978" y="2515"/>
                  </a:lnTo>
                  <a:lnTo>
                    <a:pt x="1979" y="2532"/>
                  </a:lnTo>
                  <a:lnTo>
                    <a:pt x="37" y="334"/>
                  </a:lnTo>
                  <a:lnTo>
                    <a:pt x="0" y="292"/>
                  </a:lnTo>
                  <a:lnTo>
                    <a:pt x="41" y="255"/>
                  </a:lnTo>
                  <a:lnTo>
                    <a:pt x="289" y="34"/>
                  </a:lnTo>
                  <a:lnTo>
                    <a:pt x="326" y="0"/>
                  </a:lnTo>
                  <a:lnTo>
                    <a:pt x="364" y="34"/>
                  </a:lnTo>
                  <a:lnTo>
                    <a:pt x="365" y="3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8553709" y="365125"/>
              <a:ext cx="638176" cy="638176"/>
            </a:xfrm>
            <a:custGeom>
              <a:avLst/>
              <a:gdLst>
                <a:gd name="T0" fmla="*/ 0 w 1205"/>
                <a:gd name="T1" fmla="*/ 469 h 1206"/>
                <a:gd name="T2" fmla="*/ 474 w 1205"/>
                <a:gd name="T3" fmla="*/ 0 h 1206"/>
                <a:gd name="T4" fmla="*/ 1110 w 1205"/>
                <a:gd name="T5" fmla="*/ 641 h 1206"/>
                <a:gd name="T6" fmla="*/ 1133 w 1205"/>
                <a:gd name="T7" fmla="*/ 665 h 1206"/>
                <a:gd name="T8" fmla="*/ 1169 w 1205"/>
                <a:gd name="T9" fmla="*/ 720 h 1206"/>
                <a:gd name="T10" fmla="*/ 1194 w 1205"/>
                <a:gd name="T11" fmla="*/ 780 h 1206"/>
                <a:gd name="T12" fmla="*/ 1205 w 1205"/>
                <a:gd name="T13" fmla="*/ 844 h 1206"/>
                <a:gd name="T14" fmla="*/ 1205 w 1205"/>
                <a:gd name="T15" fmla="*/ 908 h 1206"/>
                <a:gd name="T16" fmla="*/ 1194 w 1205"/>
                <a:gd name="T17" fmla="*/ 970 h 1206"/>
                <a:gd name="T18" fmla="*/ 1169 w 1205"/>
                <a:gd name="T19" fmla="*/ 1031 h 1206"/>
                <a:gd name="T20" fmla="*/ 1132 w 1205"/>
                <a:gd name="T21" fmla="*/ 1087 h 1206"/>
                <a:gd name="T22" fmla="*/ 1109 w 1205"/>
                <a:gd name="T23" fmla="*/ 1111 h 1206"/>
                <a:gd name="T24" fmla="*/ 1109 w 1205"/>
                <a:gd name="T25" fmla="*/ 1111 h 1206"/>
                <a:gd name="T26" fmla="*/ 1084 w 1205"/>
                <a:gd name="T27" fmla="*/ 1134 h 1206"/>
                <a:gd name="T28" fmla="*/ 1028 w 1205"/>
                <a:gd name="T29" fmla="*/ 1170 h 1206"/>
                <a:gd name="T30" fmla="*/ 968 w 1205"/>
                <a:gd name="T31" fmla="*/ 1195 h 1206"/>
                <a:gd name="T32" fmla="*/ 904 w 1205"/>
                <a:gd name="T33" fmla="*/ 1206 h 1206"/>
                <a:gd name="T34" fmla="*/ 841 w 1205"/>
                <a:gd name="T35" fmla="*/ 1206 h 1206"/>
                <a:gd name="T36" fmla="*/ 778 w 1205"/>
                <a:gd name="T37" fmla="*/ 1195 h 1206"/>
                <a:gd name="T38" fmla="*/ 717 w 1205"/>
                <a:gd name="T39" fmla="*/ 1170 h 1206"/>
                <a:gd name="T40" fmla="*/ 662 w 1205"/>
                <a:gd name="T41" fmla="*/ 1133 h 1206"/>
                <a:gd name="T42" fmla="*/ 638 w 1205"/>
                <a:gd name="T43" fmla="*/ 1110 h 1206"/>
                <a:gd name="T44" fmla="*/ 0 w 1205"/>
                <a:gd name="T45" fmla="*/ 46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5" h="1206">
                  <a:moveTo>
                    <a:pt x="0" y="469"/>
                  </a:moveTo>
                  <a:lnTo>
                    <a:pt x="474" y="0"/>
                  </a:lnTo>
                  <a:lnTo>
                    <a:pt x="1110" y="641"/>
                  </a:lnTo>
                  <a:lnTo>
                    <a:pt x="1133" y="665"/>
                  </a:lnTo>
                  <a:lnTo>
                    <a:pt x="1169" y="720"/>
                  </a:lnTo>
                  <a:lnTo>
                    <a:pt x="1194" y="780"/>
                  </a:lnTo>
                  <a:lnTo>
                    <a:pt x="1205" y="844"/>
                  </a:lnTo>
                  <a:lnTo>
                    <a:pt x="1205" y="908"/>
                  </a:lnTo>
                  <a:lnTo>
                    <a:pt x="1194" y="970"/>
                  </a:lnTo>
                  <a:lnTo>
                    <a:pt x="1169" y="1031"/>
                  </a:lnTo>
                  <a:lnTo>
                    <a:pt x="1132" y="1087"/>
                  </a:lnTo>
                  <a:lnTo>
                    <a:pt x="1109" y="1111"/>
                  </a:lnTo>
                  <a:lnTo>
                    <a:pt x="1109" y="1111"/>
                  </a:lnTo>
                  <a:lnTo>
                    <a:pt x="1084" y="1134"/>
                  </a:lnTo>
                  <a:lnTo>
                    <a:pt x="1028" y="1170"/>
                  </a:lnTo>
                  <a:lnTo>
                    <a:pt x="968" y="1195"/>
                  </a:lnTo>
                  <a:lnTo>
                    <a:pt x="904" y="1206"/>
                  </a:lnTo>
                  <a:lnTo>
                    <a:pt x="841" y="1206"/>
                  </a:lnTo>
                  <a:lnTo>
                    <a:pt x="778" y="1195"/>
                  </a:lnTo>
                  <a:lnTo>
                    <a:pt x="717" y="1170"/>
                  </a:lnTo>
                  <a:lnTo>
                    <a:pt x="662" y="1133"/>
                  </a:lnTo>
                  <a:lnTo>
                    <a:pt x="638" y="111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941052" y="739775"/>
              <a:ext cx="174625" cy="174625"/>
            </a:xfrm>
            <a:custGeom>
              <a:avLst/>
              <a:gdLst>
                <a:gd name="T0" fmla="*/ 164 w 330"/>
                <a:gd name="T1" fmla="*/ 330 h 330"/>
                <a:gd name="T2" fmla="*/ 199 w 330"/>
                <a:gd name="T3" fmla="*/ 328 h 330"/>
                <a:gd name="T4" fmla="*/ 258 w 330"/>
                <a:gd name="T5" fmla="*/ 303 h 330"/>
                <a:gd name="T6" fmla="*/ 302 w 330"/>
                <a:gd name="T7" fmla="*/ 258 h 330"/>
                <a:gd name="T8" fmla="*/ 327 w 330"/>
                <a:gd name="T9" fmla="*/ 199 h 330"/>
                <a:gd name="T10" fmla="*/ 330 w 330"/>
                <a:gd name="T11" fmla="*/ 166 h 330"/>
                <a:gd name="T12" fmla="*/ 327 w 330"/>
                <a:gd name="T13" fmla="*/ 133 h 330"/>
                <a:gd name="T14" fmla="*/ 302 w 330"/>
                <a:gd name="T15" fmla="*/ 74 h 330"/>
                <a:gd name="T16" fmla="*/ 258 w 330"/>
                <a:gd name="T17" fmla="*/ 28 h 330"/>
                <a:gd name="T18" fmla="*/ 199 w 330"/>
                <a:gd name="T19" fmla="*/ 3 h 330"/>
                <a:gd name="T20" fmla="*/ 164 w 330"/>
                <a:gd name="T21" fmla="*/ 0 h 330"/>
                <a:gd name="T22" fmla="*/ 131 w 330"/>
                <a:gd name="T23" fmla="*/ 3 h 330"/>
                <a:gd name="T24" fmla="*/ 72 w 330"/>
                <a:gd name="T25" fmla="*/ 28 h 330"/>
                <a:gd name="T26" fmla="*/ 27 w 330"/>
                <a:gd name="T27" fmla="*/ 74 h 330"/>
                <a:gd name="T28" fmla="*/ 3 w 330"/>
                <a:gd name="T29" fmla="*/ 133 h 330"/>
                <a:gd name="T30" fmla="*/ 0 w 330"/>
                <a:gd name="T31" fmla="*/ 166 h 330"/>
                <a:gd name="T32" fmla="*/ 3 w 330"/>
                <a:gd name="T33" fmla="*/ 199 h 330"/>
                <a:gd name="T34" fmla="*/ 27 w 330"/>
                <a:gd name="T35" fmla="*/ 258 h 330"/>
                <a:gd name="T36" fmla="*/ 72 w 330"/>
                <a:gd name="T37" fmla="*/ 303 h 330"/>
                <a:gd name="T38" fmla="*/ 131 w 330"/>
                <a:gd name="T39" fmla="*/ 328 h 330"/>
                <a:gd name="T40" fmla="*/ 164 w 330"/>
                <a:gd name="T41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330">
                  <a:moveTo>
                    <a:pt x="164" y="330"/>
                  </a:moveTo>
                  <a:lnTo>
                    <a:pt x="199" y="328"/>
                  </a:lnTo>
                  <a:lnTo>
                    <a:pt x="258" y="303"/>
                  </a:lnTo>
                  <a:lnTo>
                    <a:pt x="302" y="258"/>
                  </a:lnTo>
                  <a:lnTo>
                    <a:pt x="327" y="199"/>
                  </a:lnTo>
                  <a:lnTo>
                    <a:pt x="330" y="166"/>
                  </a:lnTo>
                  <a:lnTo>
                    <a:pt x="327" y="133"/>
                  </a:lnTo>
                  <a:lnTo>
                    <a:pt x="302" y="74"/>
                  </a:lnTo>
                  <a:lnTo>
                    <a:pt x="258" y="28"/>
                  </a:lnTo>
                  <a:lnTo>
                    <a:pt x="199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7" y="74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3" y="199"/>
                  </a:lnTo>
                  <a:lnTo>
                    <a:pt x="27" y="258"/>
                  </a:lnTo>
                  <a:lnTo>
                    <a:pt x="72" y="303"/>
                  </a:lnTo>
                  <a:lnTo>
                    <a:pt x="131" y="328"/>
                  </a:lnTo>
                  <a:lnTo>
                    <a:pt x="164" y="33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35290" y="2640278"/>
            <a:ext cx="4714874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i="1" dirty="0">
                <a:solidFill>
                  <a:prstClr val="white"/>
                </a:solidFill>
              </a:rPr>
              <a:t>지문인식 스마트키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6196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6" y="650562"/>
            <a:ext cx="10432805" cy="5486676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259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solidFill>
                  <a:prstClr val="white"/>
                </a:solidFill>
              </a:rPr>
              <a:t>지문인식 스마트키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4" name="그래픽 3" descr="자동차">
            <a:extLst>
              <a:ext uri="{FF2B5EF4-FFF2-40B4-BE49-F238E27FC236}">
                <a16:creationId xmlns:a16="http://schemas.microsoft.com/office/drawing/2014/main" xmlns="" id="{BBB5F6A0-21E4-475F-BA63-6708FD29129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994199" y="2033475"/>
            <a:ext cx="3444222" cy="3444222"/>
          </a:xfrm>
          <a:prstGeom prst="rect">
            <a:avLst/>
          </a:prstGeom>
        </p:spPr>
      </p:pic>
      <p:pic>
        <p:nvPicPr>
          <p:cNvPr id="6" name="그래픽 5" descr="자물쇠">
            <a:extLst>
              <a:ext uri="{FF2B5EF4-FFF2-40B4-BE49-F238E27FC236}">
                <a16:creationId xmlns:a16="http://schemas.microsoft.com/office/drawing/2014/main" xmlns="" id="{897385C8-0C32-4900-81AE-7E0C9B7D4E5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8241467" y="2801711"/>
            <a:ext cx="1751371" cy="1751371"/>
          </a:xfrm>
          <a:prstGeom prst="rect">
            <a:avLst/>
          </a:prstGeom>
        </p:spPr>
      </p:pic>
      <p:pic>
        <p:nvPicPr>
          <p:cNvPr id="8" name="그래픽 7" descr="열린 자물쇠">
            <a:extLst>
              <a:ext uri="{FF2B5EF4-FFF2-40B4-BE49-F238E27FC236}">
                <a16:creationId xmlns:a16="http://schemas.microsoft.com/office/drawing/2014/main" xmlns="" id="{9F454206-5765-45AF-8593-E61F1CB22EF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7"/>
              </a:ext>
            </a:extLst>
          </a:blip>
          <a:stretch>
            <a:fillRect/>
          </a:stretch>
        </p:blipFill>
        <p:spPr>
          <a:xfrm>
            <a:off x="8300736" y="2886107"/>
            <a:ext cx="1632831" cy="1632831"/>
          </a:xfrm>
          <a:prstGeom prst="rect">
            <a:avLst/>
          </a:prstGeom>
        </p:spPr>
      </p:pic>
      <p:pic>
        <p:nvPicPr>
          <p:cNvPr id="11" name="그래픽 10" descr="줄 화살표: 일자형">
            <a:extLst>
              <a:ext uri="{FF2B5EF4-FFF2-40B4-BE49-F238E27FC236}">
                <a16:creationId xmlns:a16="http://schemas.microsoft.com/office/drawing/2014/main" xmlns="" id="{8D8509B1-1B46-45DA-8C4A-4921A4002ECE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10800000">
            <a:off x="6975598" y="3433480"/>
            <a:ext cx="914400" cy="914400"/>
          </a:xfrm>
          <a:prstGeom prst="rect">
            <a:avLst/>
          </a:prstGeom>
        </p:spPr>
      </p:pic>
      <p:pic>
        <p:nvPicPr>
          <p:cNvPr id="3074" name="Picture 2" descr="[ë¯¸êµ­ ì´ë¯¼] 60ë íì¸ ìë¯¼ê¶ ì ì²­ì ë²ì£ ì¬ì¤ ì¨ê²¼ë¤ ê¸°ì ">
            <a:extLst>
              <a:ext uri="{FF2B5EF4-FFF2-40B4-BE49-F238E27FC236}">
                <a16:creationId xmlns:a16="http://schemas.microsoft.com/office/drawing/2014/main" xmlns="" id="{8F212CCC-EA66-4199-8E94-ED46D376A63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52023" y="2661010"/>
            <a:ext cx="1350893" cy="19662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000193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4" presetClass="entr" presetSubtype="1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6" y="650561"/>
            <a:ext cx="10432805" cy="5685855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259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solidFill>
                  <a:prstClr val="white"/>
                </a:solidFill>
              </a:rPr>
              <a:t>지문인식 스마트키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5" name="그래픽 4" descr="스마트폰">
            <a:extLst>
              <a:ext uri="{FF2B5EF4-FFF2-40B4-BE49-F238E27FC236}">
                <a16:creationId xmlns:a16="http://schemas.microsoft.com/office/drawing/2014/main" xmlns="" id="{1ACF0DF8-22FC-4401-9B50-80D562BF8CB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2501626" y="2043521"/>
            <a:ext cx="3326737" cy="3269459"/>
          </a:xfrm>
          <a:prstGeom prst="rect">
            <a:avLst/>
          </a:prstGeom>
        </p:spPr>
      </p:pic>
      <p:sp>
        <p:nvSpPr>
          <p:cNvPr id="7" name="타원 6">
            <a:extLst>
              <a:ext uri="{FF2B5EF4-FFF2-40B4-BE49-F238E27FC236}">
                <a16:creationId xmlns:a16="http://schemas.microsoft.com/office/drawing/2014/main" xmlns="" id="{085E0E83-9D4B-47A2-8F11-FB304CF23F78}"/>
              </a:ext>
            </a:extLst>
          </p:cNvPr>
          <p:cNvSpPr/>
          <p:nvPr/>
        </p:nvSpPr>
        <p:spPr>
          <a:xfrm>
            <a:off x="4006391" y="4855126"/>
            <a:ext cx="198437" cy="2034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8196" name="Picture 4" descr="íì¼:iOS11 AppStore icon - DB6.png">
            <a:extLst>
              <a:ext uri="{FF2B5EF4-FFF2-40B4-BE49-F238E27FC236}">
                <a16:creationId xmlns:a16="http://schemas.microsoft.com/office/drawing/2014/main" xmlns="" id="{BC53EA1F-66B9-4362-89FF-8E02082844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20012" y="2961536"/>
            <a:ext cx="1289963" cy="1289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8" name="그래픽 17" descr="눈">
            <a:extLst>
              <a:ext uri="{FF2B5EF4-FFF2-40B4-BE49-F238E27FC236}">
                <a16:creationId xmlns:a16="http://schemas.microsoft.com/office/drawing/2014/main" xmlns="" id="{83D92162-DCF5-401A-AF6A-E9B130213F4E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7002081" y="3308196"/>
            <a:ext cx="773449" cy="773449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xmlns="" id="{A1208406-2FDE-4041-A010-6330540BD001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44996" y="2060224"/>
            <a:ext cx="3326119" cy="3269394"/>
          </a:xfrm>
          <a:prstGeom prst="rect">
            <a:avLst/>
          </a:prstGeom>
        </p:spPr>
      </p:pic>
      <p:pic>
        <p:nvPicPr>
          <p:cNvPr id="27" name="그래픽 26" descr="시계 방향으로 굽은 화살표">
            <a:extLst>
              <a:ext uri="{FF2B5EF4-FFF2-40B4-BE49-F238E27FC236}">
                <a16:creationId xmlns:a16="http://schemas.microsoft.com/office/drawing/2014/main" xmlns="" id="{10CA555B-0B6E-4032-9470-5C6121F600D6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5400000">
            <a:off x="5341738" y="3172325"/>
            <a:ext cx="773449" cy="773449"/>
          </a:xfrm>
          <a:prstGeom prst="rect">
            <a:avLst/>
          </a:prstGeom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xmlns="" id="{38918DCC-83F0-4538-AE01-7913D07D10F4}"/>
              </a:ext>
            </a:extLst>
          </p:cNvPr>
          <p:cNvSpPr txBox="1"/>
          <p:nvPr/>
        </p:nvSpPr>
        <p:spPr>
          <a:xfrm>
            <a:off x="8642663" y="3111256"/>
            <a:ext cx="405813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지문인식</a:t>
            </a:r>
            <a:r>
              <a:rPr lang="en-US" altLang="ko-KR" sz="2400" dirty="0"/>
              <a:t> 1</a:t>
            </a:r>
            <a:r>
              <a:rPr lang="ko-KR" altLang="en-US" sz="2400" dirty="0"/>
              <a:t>만분의 일</a:t>
            </a:r>
            <a:endParaRPr lang="en-US" altLang="ko-KR" sz="2400" dirty="0"/>
          </a:p>
          <a:p>
            <a:endParaRPr lang="en-US" altLang="ko-KR" sz="2400" dirty="0"/>
          </a:p>
          <a:p>
            <a:r>
              <a:rPr lang="ko-KR" altLang="en-US" sz="2400" b="1" dirty="0"/>
              <a:t>홍채인식</a:t>
            </a:r>
            <a:r>
              <a:rPr lang="ko-KR" altLang="en-US" sz="2400" dirty="0"/>
              <a:t> </a:t>
            </a:r>
            <a:r>
              <a:rPr lang="en-US" altLang="ko-KR" sz="2400" dirty="0"/>
              <a:t>150</a:t>
            </a:r>
            <a:r>
              <a:rPr lang="ko-KR" altLang="en-US" sz="2400" dirty="0"/>
              <a:t>만분의 일</a:t>
            </a:r>
          </a:p>
        </p:txBody>
      </p:sp>
      <p:sp>
        <p:nvSpPr>
          <p:cNvPr id="48" name="타원 47">
            <a:extLst>
              <a:ext uri="{FF2B5EF4-FFF2-40B4-BE49-F238E27FC236}">
                <a16:creationId xmlns:a16="http://schemas.microsoft.com/office/drawing/2014/main" xmlns="" id="{C15A5422-4505-4143-9FA1-0561A6CA5724}"/>
              </a:ext>
            </a:extLst>
          </p:cNvPr>
          <p:cNvSpPr/>
          <p:nvPr/>
        </p:nvSpPr>
        <p:spPr>
          <a:xfrm>
            <a:off x="7323334" y="4844796"/>
            <a:ext cx="198437" cy="203474"/>
          </a:xfrm>
          <a:prstGeom prst="ellips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07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6" presetClass="entr" presetSubtype="2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6" presetClass="entr" presetSubtype="2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0" dur="500"/>
                                        <p:tgtEl>
                                          <p:spTgt spid="819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6" presetClass="entr" presetSubtype="21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arn(inVertical)">
                                      <p:cBhvr>
                                        <p:cTn id="13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28" grpId="0"/>
      <p:bldP spid="4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직사각형 32"/>
          <p:cNvSpPr/>
          <p:nvPr/>
        </p:nvSpPr>
        <p:spPr>
          <a:xfrm>
            <a:off x="1333500" y="4559700"/>
            <a:ext cx="9422576" cy="193987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5" name="직사각형 34"/>
          <p:cNvSpPr/>
          <p:nvPr/>
        </p:nvSpPr>
        <p:spPr>
          <a:xfrm>
            <a:off x="10479851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sp>
        <p:nvSpPr>
          <p:cNvPr id="36" name="직사각형 35"/>
          <p:cNvSpPr/>
          <p:nvPr/>
        </p:nvSpPr>
        <p:spPr>
          <a:xfrm>
            <a:off x="1333500" y="4691641"/>
            <a:ext cx="276225" cy="2166359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prstClr val="white"/>
              </a:solidFill>
            </a:endParaRPr>
          </a:p>
        </p:txBody>
      </p:sp>
      <p:grpSp>
        <p:nvGrpSpPr>
          <p:cNvPr id="38" name="그룹 37"/>
          <p:cNvGrpSpPr/>
          <p:nvPr/>
        </p:nvGrpSpPr>
        <p:grpSpPr>
          <a:xfrm>
            <a:off x="1832148" y="4248525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1971482" y="4000068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2" name="자유형 1"/>
          <p:cNvSpPr/>
          <p:nvPr/>
        </p:nvSpPr>
        <p:spPr>
          <a:xfrm>
            <a:off x="3344562" y="795372"/>
            <a:ext cx="5201714" cy="3757072"/>
          </a:xfrm>
          <a:custGeom>
            <a:avLst/>
            <a:gdLst>
              <a:gd name="connsiteX0" fmla="*/ 0 w 5890054"/>
              <a:gd name="connsiteY0" fmla="*/ 1491049 h 3369276"/>
              <a:gd name="connsiteX1" fmla="*/ 650789 w 5890054"/>
              <a:gd name="connsiteY1" fmla="*/ 832022 h 3369276"/>
              <a:gd name="connsiteX2" fmla="*/ 3838833 w 5890054"/>
              <a:gd name="connsiteY2" fmla="*/ 0 h 3369276"/>
              <a:gd name="connsiteX3" fmla="*/ 5890054 w 5890054"/>
              <a:gd name="connsiteY3" fmla="*/ 518984 h 3369276"/>
              <a:gd name="connsiteX4" fmla="*/ 5156887 w 5890054"/>
              <a:gd name="connsiteY4" fmla="*/ 2767914 h 3369276"/>
              <a:gd name="connsiteX5" fmla="*/ 4085968 w 5890054"/>
              <a:gd name="connsiteY5" fmla="*/ 3361038 h 3369276"/>
              <a:gd name="connsiteX6" fmla="*/ 222422 w 5890054"/>
              <a:gd name="connsiteY6" fmla="*/ 3369276 h 3369276"/>
              <a:gd name="connsiteX7" fmla="*/ 0 w 5890054"/>
              <a:gd name="connsiteY7" fmla="*/ 1491049 h 3369276"/>
              <a:gd name="connsiteX0" fmla="*/ 0 w 5216954"/>
              <a:gd name="connsiteY0" fmla="*/ 1491049 h 3369276"/>
              <a:gd name="connsiteX1" fmla="*/ 650789 w 5216954"/>
              <a:gd name="connsiteY1" fmla="*/ 832022 h 3369276"/>
              <a:gd name="connsiteX2" fmla="*/ 3838833 w 5216954"/>
              <a:gd name="connsiteY2" fmla="*/ 0 h 3369276"/>
              <a:gd name="connsiteX3" fmla="*/ 5216954 w 5216954"/>
              <a:gd name="connsiteY3" fmla="*/ 442784 h 3369276"/>
              <a:gd name="connsiteX4" fmla="*/ 5156887 w 5216954"/>
              <a:gd name="connsiteY4" fmla="*/ 2767914 h 3369276"/>
              <a:gd name="connsiteX5" fmla="*/ 4085968 w 5216954"/>
              <a:gd name="connsiteY5" fmla="*/ 3361038 h 3369276"/>
              <a:gd name="connsiteX6" fmla="*/ 222422 w 5216954"/>
              <a:gd name="connsiteY6" fmla="*/ 3369276 h 3369276"/>
              <a:gd name="connsiteX7" fmla="*/ 0 w 5216954"/>
              <a:gd name="connsiteY7" fmla="*/ 1491049 h 3369276"/>
              <a:gd name="connsiteX0" fmla="*/ 0 w 5201714"/>
              <a:gd name="connsiteY0" fmla="*/ 1878845 h 3757072"/>
              <a:gd name="connsiteX1" fmla="*/ 650789 w 5201714"/>
              <a:gd name="connsiteY1" fmla="*/ 1219818 h 3757072"/>
              <a:gd name="connsiteX2" fmla="*/ 3838833 w 5201714"/>
              <a:gd name="connsiteY2" fmla="*/ 387796 h 3757072"/>
              <a:gd name="connsiteX3" fmla="*/ 5201714 w 5201714"/>
              <a:gd name="connsiteY3" fmla="*/ 0 h 3757072"/>
              <a:gd name="connsiteX4" fmla="*/ 5156887 w 5201714"/>
              <a:gd name="connsiteY4" fmla="*/ 3155710 h 3757072"/>
              <a:gd name="connsiteX5" fmla="*/ 4085968 w 5201714"/>
              <a:gd name="connsiteY5" fmla="*/ 3748834 h 3757072"/>
              <a:gd name="connsiteX6" fmla="*/ 222422 w 5201714"/>
              <a:gd name="connsiteY6" fmla="*/ 3757072 h 3757072"/>
              <a:gd name="connsiteX7" fmla="*/ 0 w 5201714"/>
              <a:gd name="connsiteY7" fmla="*/ 1878845 h 375707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5201714" h="3757072">
                <a:moveTo>
                  <a:pt x="0" y="1878845"/>
                </a:moveTo>
                <a:lnTo>
                  <a:pt x="650789" y="1219818"/>
                </a:lnTo>
                <a:lnTo>
                  <a:pt x="3838833" y="387796"/>
                </a:lnTo>
                <a:lnTo>
                  <a:pt x="5201714" y="0"/>
                </a:lnTo>
                <a:lnTo>
                  <a:pt x="5156887" y="3155710"/>
                </a:lnTo>
                <a:lnTo>
                  <a:pt x="4085968" y="3748834"/>
                </a:lnTo>
                <a:lnTo>
                  <a:pt x="222422" y="3757072"/>
                </a:lnTo>
                <a:lnTo>
                  <a:pt x="0" y="1878845"/>
                </a:lnTo>
                <a:close/>
              </a:path>
            </a:pathLst>
          </a:custGeom>
          <a:gradFill>
            <a:gsLst>
              <a:gs pos="0">
                <a:schemeClr val="bg1"/>
              </a:gs>
              <a:gs pos="81000">
                <a:srgbClr val="345E77">
                  <a:alpha val="0"/>
                </a:srgb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43" name="그룹 42"/>
          <p:cNvGrpSpPr/>
          <p:nvPr/>
        </p:nvGrpSpPr>
        <p:grpSpPr>
          <a:xfrm flipH="1">
            <a:off x="2091227" y="1646227"/>
            <a:ext cx="1933575" cy="2349660"/>
            <a:chOff x="7131311" y="-1"/>
            <a:chExt cx="3386143" cy="4114806"/>
          </a:xfrm>
        </p:grpSpPr>
        <p:sp>
          <p:nvSpPr>
            <p:cNvPr id="44" name="Freeform 7"/>
            <p:cNvSpPr>
              <a:spLocks/>
            </p:cNvSpPr>
            <p:nvPr/>
          </p:nvSpPr>
          <p:spPr bwMode="auto">
            <a:xfrm>
              <a:off x="8823757" y="3913192"/>
              <a:ext cx="1693697" cy="201613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5" name="Freeform 8"/>
            <p:cNvSpPr>
              <a:spLocks noEditPoints="1"/>
            </p:cNvSpPr>
            <p:nvPr/>
          </p:nvSpPr>
          <p:spPr bwMode="auto">
            <a:xfrm>
              <a:off x="9569715" y="2135190"/>
              <a:ext cx="765176" cy="1778003"/>
            </a:xfrm>
            <a:custGeom>
              <a:avLst/>
              <a:gdLst>
                <a:gd name="T0" fmla="*/ 1446 w 1446"/>
                <a:gd name="T1" fmla="*/ 46 h 3361"/>
                <a:gd name="T2" fmla="*/ 1270 w 1446"/>
                <a:gd name="T3" fmla="*/ 3361 h 3361"/>
                <a:gd name="T4" fmla="*/ 874 w 1446"/>
                <a:gd name="T5" fmla="*/ 3361 h 3361"/>
                <a:gd name="T6" fmla="*/ 1224 w 1446"/>
                <a:gd name="T7" fmla="*/ 195 h 3361"/>
                <a:gd name="T8" fmla="*/ 1256 w 1446"/>
                <a:gd name="T9" fmla="*/ 185 h 3361"/>
                <a:gd name="T10" fmla="*/ 1317 w 1446"/>
                <a:gd name="T11" fmla="*/ 156 h 3361"/>
                <a:gd name="T12" fmla="*/ 1374 w 1446"/>
                <a:gd name="T13" fmla="*/ 118 h 3361"/>
                <a:gd name="T14" fmla="*/ 1423 w 1446"/>
                <a:gd name="T15" fmla="*/ 72 h 3361"/>
                <a:gd name="T16" fmla="*/ 1446 w 1446"/>
                <a:gd name="T17" fmla="*/ 46 h 3361"/>
                <a:gd name="T18" fmla="*/ 0 w 1446"/>
                <a:gd name="T19" fmla="*/ 3361 h 3361"/>
                <a:gd name="T20" fmla="*/ 394 w 1446"/>
                <a:gd name="T21" fmla="*/ 3361 h 3361"/>
                <a:gd name="T22" fmla="*/ 901 w 1446"/>
                <a:gd name="T23" fmla="*/ 166 h 3361"/>
                <a:gd name="T24" fmla="*/ 874 w 1446"/>
                <a:gd name="T25" fmla="*/ 152 h 3361"/>
                <a:gd name="T26" fmla="*/ 824 w 1446"/>
                <a:gd name="T27" fmla="*/ 116 h 3361"/>
                <a:gd name="T28" fmla="*/ 779 w 1446"/>
                <a:gd name="T29" fmla="*/ 74 h 3361"/>
                <a:gd name="T30" fmla="*/ 739 w 1446"/>
                <a:gd name="T31" fmla="*/ 26 h 3361"/>
                <a:gd name="T32" fmla="*/ 721 w 1446"/>
                <a:gd name="T33" fmla="*/ 0 h 3361"/>
                <a:gd name="T34" fmla="*/ 0 w 1446"/>
                <a:gd name="T35" fmla="*/ 3361 h 336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</a:cxnLst>
              <a:rect l="0" t="0" r="r" b="b"/>
              <a:pathLst>
                <a:path w="1446" h="3361">
                  <a:moveTo>
                    <a:pt x="1446" y="46"/>
                  </a:moveTo>
                  <a:lnTo>
                    <a:pt x="1270" y="3361"/>
                  </a:lnTo>
                  <a:lnTo>
                    <a:pt x="874" y="3361"/>
                  </a:lnTo>
                  <a:lnTo>
                    <a:pt x="1224" y="195"/>
                  </a:lnTo>
                  <a:lnTo>
                    <a:pt x="1256" y="185"/>
                  </a:lnTo>
                  <a:lnTo>
                    <a:pt x="1317" y="156"/>
                  </a:lnTo>
                  <a:lnTo>
                    <a:pt x="1374" y="118"/>
                  </a:lnTo>
                  <a:lnTo>
                    <a:pt x="1423" y="72"/>
                  </a:lnTo>
                  <a:lnTo>
                    <a:pt x="1446" y="46"/>
                  </a:lnTo>
                  <a:close/>
                  <a:moveTo>
                    <a:pt x="0" y="3361"/>
                  </a:moveTo>
                  <a:lnTo>
                    <a:pt x="394" y="3361"/>
                  </a:lnTo>
                  <a:lnTo>
                    <a:pt x="901" y="166"/>
                  </a:lnTo>
                  <a:lnTo>
                    <a:pt x="874" y="152"/>
                  </a:lnTo>
                  <a:lnTo>
                    <a:pt x="824" y="116"/>
                  </a:lnTo>
                  <a:lnTo>
                    <a:pt x="779" y="74"/>
                  </a:lnTo>
                  <a:lnTo>
                    <a:pt x="739" y="26"/>
                  </a:lnTo>
                  <a:lnTo>
                    <a:pt x="721" y="0"/>
                  </a:lnTo>
                  <a:lnTo>
                    <a:pt x="0" y="3361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6" name="Freeform 9"/>
            <p:cNvSpPr>
              <a:spLocks/>
            </p:cNvSpPr>
            <p:nvPr/>
          </p:nvSpPr>
          <p:spPr bwMode="auto">
            <a:xfrm>
              <a:off x="7886961" y="-1"/>
              <a:ext cx="1087439" cy="1087440"/>
            </a:xfrm>
            <a:custGeom>
              <a:avLst/>
              <a:gdLst>
                <a:gd name="T0" fmla="*/ 0 w 2055"/>
                <a:gd name="T1" fmla="*/ 935 h 2055"/>
                <a:gd name="T2" fmla="*/ 794 w 2055"/>
                <a:gd name="T3" fmla="*/ 144 h 2055"/>
                <a:gd name="T4" fmla="*/ 832 w 2055"/>
                <a:gd name="T5" fmla="*/ 110 h 2055"/>
                <a:gd name="T6" fmla="*/ 916 w 2055"/>
                <a:gd name="T7" fmla="*/ 55 h 2055"/>
                <a:gd name="T8" fmla="*/ 1007 w 2055"/>
                <a:gd name="T9" fmla="*/ 19 h 2055"/>
                <a:gd name="T10" fmla="*/ 1102 w 2055"/>
                <a:gd name="T11" fmla="*/ 0 h 2055"/>
                <a:gd name="T12" fmla="*/ 1198 w 2055"/>
                <a:gd name="T13" fmla="*/ 0 h 2055"/>
                <a:gd name="T14" fmla="*/ 1293 w 2055"/>
                <a:gd name="T15" fmla="*/ 19 h 2055"/>
                <a:gd name="T16" fmla="*/ 1384 w 2055"/>
                <a:gd name="T17" fmla="*/ 56 h 2055"/>
                <a:gd name="T18" fmla="*/ 1467 w 2055"/>
                <a:gd name="T19" fmla="*/ 111 h 2055"/>
                <a:gd name="T20" fmla="*/ 1505 w 2055"/>
                <a:gd name="T21" fmla="*/ 147 h 2055"/>
                <a:gd name="T22" fmla="*/ 1909 w 2055"/>
                <a:gd name="T23" fmla="*/ 554 h 2055"/>
                <a:gd name="T24" fmla="*/ 1945 w 2055"/>
                <a:gd name="T25" fmla="*/ 592 h 2055"/>
                <a:gd name="T26" fmla="*/ 2000 w 2055"/>
                <a:gd name="T27" fmla="*/ 675 h 2055"/>
                <a:gd name="T28" fmla="*/ 2036 w 2055"/>
                <a:gd name="T29" fmla="*/ 766 h 2055"/>
                <a:gd name="T30" fmla="*/ 2055 w 2055"/>
                <a:gd name="T31" fmla="*/ 861 h 2055"/>
                <a:gd name="T32" fmla="*/ 2053 w 2055"/>
                <a:gd name="T33" fmla="*/ 958 h 2055"/>
                <a:gd name="T34" fmla="*/ 2035 w 2055"/>
                <a:gd name="T35" fmla="*/ 1054 h 2055"/>
                <a:gd name="T36" fmla="*/ 1999 w 2055"/>
                <a:gd name="T37" fmla="*/ 1143 h 2055"/>
                <a:gd name="T38" fmla="*/ 1943 w 2055"/>
                <a:gd name="T39" fmla="*/ 1227 h 2055"/>
                <a:gd name="T40" fmla="*/ 1908 w 2055"/>
                <a:gd name="T41" fmla="*/ 1264 h 2055"/>
                <a:gd name="T42" fmla="*/ 1113 w 2055"/>
                <a:gd name="T43" fmla="*/ 2055 h 2055"/>
                <a:gd name="T44" fmla="*/ 0 w 2055"/>
                <a:gd name="T45" fmla="*/ 935 h 205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2055" h="2055">
                  <a:moveTo>
                    <a:pt x="0" y="935"/>
                  </a:moveTo>
                  <a:lnTo>
                    <a:pt x="794" y="144"/>
                  </a:lnTo>
                  <a:lnTo>
                    <a:pt x="832" y="110"/>
                  </a:lnTo>
                  <a:lnTo>
                    <a:pt x="916" y="55"/>
                  </a:lnTo>
                  <a:lnTo>
                    <a:pt x="1007" y="19"/>
                  </a:lnTo>
                  <a:lnTo>
                    <a:pt x="1102" y="0"/>
                  </a:lnTo>
                  <a:lnTo>
                    <a:pt x="1198" y="0"/>
                  </a:lnTo>
                  <a:lnTo>
                    <a:pt x="1293" y="19"/>
                  </a:lnTo>
                  <a:lnTo>
                    <a:pt x="1384" y="56"/>
                  </a:lnTo>
                  <a:lnTo>
                    <a:pt x="1467" y="111"/>
                  </a:lnTo>
                  <a:lnTo>
                    <a:pt x="1505" y="147"/>
                  </a:lnTo>
                  <a:lnTo>
                    <a:pt x="1909" y="554"/>
                  </a:lnTo>
                  <a:lnTo>
                    <a:pt x="1945" y="592"/>
                  </a:lnTo>
                  <a:lnTo>
                    <a:pt x="2000" y="675"/>
                  </a:lnTo>
                  <a:lnTo>
                    <a:pt x="2036" y="766"/>
                  </a:lnTo>
                  <a:lnTo>
                    <a:pt x="2055" y="861"/>
                  </a:lnTo>
                  <a:lnTo>
                    <a:pt x="2053" y="958"/>
                  </a:lnTo>
                  <a:lnTo>
                    <a:pt x="2035" y="1054"/>
                  </a:lnTo>
                  <a:lnTo>
                    <a:pt x="1999" y="1143"/>
                  </a:lnTo>
                  <a:lnTo>
                    <a:pt x="1943" y="1227"/>
                  </a:lnTo>
                  <a:lnTo>
                    <a:pt x="1908" y="1264"/>
                  </a:lnTo>
                  <a:lnTo>
                    <a:pt x="1113" y="2055"/>
                  </a:lnTo>
                  <a:lnTo>
                    <a:pt x="0" y="935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7" name="Freeform 10"/>
            <p:cNvSpPr>
              <a:spLocks/>
            </p:cNvSpPr>
            <p:nvPr/>
          </p:nvSpPr>
          <p:spPr bwMode="auto">
            <a:xfrm>
              <a:off x="7366262" y="665164"/>
              <a:ext cx="927101" cy="938215"/>
            </a:xfrm>
            <a:custGeom>
              <a:avLst/>
              <a:gdLst>
                <a:gd name="T0" fmla="*/ 190 w 1751"/>
                <a:gd name="T1" fmla="*/ 1526 h 1774"/>
                <a:gd name="T2" fmla="*/ 101 w 1751"/>
                <a:gd name="T3" fmla="*/ 1404 h 1774"/>
                <a:gd name="T4" fmla="*/ 39 w 1751"/>
                <a:gd name="T5" fmla="*/ 1269 h 1774"/>
                <a:gd name="T6" fmla="*/ 6 w 1751"/>
                <a:gd name="T7" fmla="*/ 1126 h 1774"/>
                <a:gd name="T8" fmla="*/ 2 w 1751"/>
                <a:gd name="T9" fmla="*/ 979 h 1774"/>
                <a:gd name="T10" fmla="*/ 25 w 1751"/>
                <a:gd name="T11" fmla="*/ 834 h 1774"/>
                <a:gd name="T12" fmla="*/ 75 w 1751"/>
                <a:gd name="T13" fmla="*/ 693 h 1774"/>
                <a:gd name="T14" fmla="*/ 154 w 1751"/>
                <a:gd name="T15" fmla="*/ 563 h 1774"/>
                <a:gd name="T16" fmla="*/ 232 w 1751"/>
                <a:gd name="T17" fmla="*/ 474 h 1774"/>
                <a:gd name="T18" fmla="*/ 355 w 1751"/>
                <a:gd name="T19" fmla="*/ 373 h 1774"/>
                <a:gd name="T20" fmla="*/ 539 w 1751"/>
                <a:gd name="T21" fmla="*/ 284 h 1774"/>
                <a:gd name="T22" fmla="*/ 735 w 1751"/>
                <a:gd name="T23" fmla="*/ 246 h 1774"/>
                <a:gd name="T24" fmla="*/ 932 w 1751"/>
                <a:gd name="T25" fmla="*/ 259 h 1774"/>
                <a:gd name="T26" fmla="*/ 1231 w 1751"/>
                <a:gd name="T27" fmla="*/ 22 h 1774"/>
                <a:gd name="T28" fmla="*/ 1272 w 1751"/>
                <a:gd name="T29" fmla="*/ 0 h 1774"/>
                <a:gd name="T30" fmla="*/ 1328 w 1751"/>
                <a:gd name="T31" fmla="*/ 10 h 1774"/>
                <a:gd name="T32" fmla="*/ 1730 w 1751"/>
                <a:gd name="T33" fmla="*/ 413 h 1774"/>
                <a:gd name="T34" fmla="*/ 1751 w 1751"/>
                <a:gd name="T35" fmla="*/ 454 h 1774"/>
                <a:gd name="T36" fmla="*/ 1740 w 1751"/>
                <a:gd name="T37" fmla="*/ 510 h 1774"/>
                <a:gd name="T38" fmla="*/ 1492 w 1751"/>
                <a:gd name="T39" fmla="*/ 756 h 1774"/>
                <a:gd name="T40" fmla="*/ 1527 w 1751"/>
                <a:gd name="T41" fmla="*/ 910 h 1774"/>
                <a:gd name="T42" fmla="*/ 1521 w 1751"/>
                <a:gd name="T43" fmla="*/ 1119 h 1774"/>
                <a:gd name="T44" fmla="*/ 1458 w 1751"/>
                <a:gd name="T45" fmla="*/ 1322 h 1774"/>
                <a:gd name="T46" fmla="*/ 1338 w 1751"/>
                <a:gd name="T47" fmla="*/ 1505 h 1774"/>
                <a:gd name="T48" fmla="*/ 1270 w 1751"/>
                <a:gd name="T49" fmla="*/ 1574 h 1774"/>
                <a:gd name="T50" fmla="*/ 1145 w 1751"/>
                <a:gd name="T51" fmla="*/ 1666 h 1774"/>
                <a:gd name="T52" fmla="*/ 1008 w 1751"/>
                <a:gd name="T53" fmla="*/ 1729 h 1774"/>
                <a:gd name="T54" fmla="*/ 864 w 1751"/>
                <a:gd name="T55" fmla="*/ 1765 h 1774"/>
                <a:gd name="T56" fmla="*/ 717 w 1751"/>
                <a:gd name="T57" fmla="*/ 1774 h 1774"/>
                <a:gd name="T58" fmla="*/ 573 w 1751"/>
                <a:gd name="T59" fmla="*/ 1754 h 1774"/>
                <a:gd name="T60" fmla="*/ 434 w 1751"/>
                <a:gd name="T61" fmla="*/ 1706 h 1774"/>
                <a:gd name="T62" fmla="*/ 304 w 1751"/>
                <a:gd name="T63" fmla="*/ 1630 h 1774"/>
                <a:gd name="T64" fmla="*/ 218 w 1751"/>
                <a:gd name="T65" fmla="*/ 1555 h 177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</a:cxnLst>
              <a:rect l="0" t="0" r="r" b="b"/>
              <a:pathLst>
                <a:path w="1751" h="1774">
                  <a:moveTo>
                    <a:pt x="218" y="1555"/>
                  </a:moveTo>
                  <a:lnTo>
                    <a:pt x="190" y="1526"/>
                  </a:lnTo>
                  <a:lnTo>
                    <a:pt x="141" y="1467"/>
                  </a:lnTo>
                  <a:lnTo>
                    <a:pt x="101" y="1404"/>
                  </a:lnTo>
                  <a:lnTo>
                    <a:pt x="67" y="1338"/>
                  </a:lnTo>
                  <a:lnTo>
                    <a:pt x="39" y="1269"/>
                  </a:lnTo>
                  <a:lnTo>
                    <a:pt x="19" y="1198"/>
                  </a:lnTo>
                  <a:lnTo>
                    <a:pt x="6" y="1126"/>
                  </a:lnTo>
                  <a:lnTo>
                    <a:pt x="0" y="1053"/>
                  </a:lnTo>
                  <a:lnTo>
                    <a:pt x="2" y="979"/>
                  </a:lnTo>
                  <a:lnTo>
                    <a:pt x="9" y="906"/>
                  </a:lnTo>
                  <a:lnTo>
                    <a:pt x="25" y="834"/>
                  </a:lnTo>
                  <a:lnTo>
                    <a:pt x="46" y="763"/>
                  </a:lnTo>
                  <a:lnTo>
                    <a:pt x="75" y="693"/>
                  </a:lnTo>
                  <a:lnTo>
                    <a:pt x="111" y="626"/>
                  </a:lnTo>
                  <a:lnTo>
                    <a:pt x="154" y="563"/>
                  </a:lnTo>
                  <a:lnTo>
                    <a:pt x="205" y="503"/>
                  </a:lnTo>
                  <a:lnTo>
                    <a:pt x="232" y="474"/>
                  </a:lnTo>
                  <a:lnTo>
                    <a:pt x="271" y="436"/>
                  </a:lnTo>
                  <a:lnTo>
                    <a:pt x="355" y="373"/>
                  </a:lnTo>
                  <a:lnTo>
                    <a:pt x="445" y="323"/>
                  </a:lnTo>
                  <a:lnTo>
                    <a:pt x="539" y="284"/>
                  </a:lnTo>
                  <a:lnTo>
                    <a:pt x="635" y="259"/>
                  </a:lnTo>
                  <a:lnTo>
                    <a:pt x="735" y="246"/>
                  </a:lnTo>
                  <a:lnTo>
                    <a:pt x="834" y="246"/>
                  </a:lnTo>
                  <a:lnTo>
                    <a:pt x="932" y="259"/>
                  </a:lnTo>
                  <a:lnTo>
                    <a:pt x="981" y="272"/>
                  </a:lnTo>
                  <a:lnTo>
                    <a:pt x="1231" y="22"/>
                  </a:lnTo>
                  <a:lnTo>
                    <a:pt x="1244" y="12"/>
                  </a:lnTo>
                  <a:lnTo>
                    <a:pt x="1272" y="0"/>
                  </a:lnTo>
                  <a:lnTo>
                    <a:pt x="1301" y="0"/>
                  </a:lnTo>
                  <a:lnTo>
                    <a:pt x="1328" y="10"/>
                  </a:lnTo>
                  <a:lnTo>
                    <a:pt x="1339" y="20"/>
                  </a:lnTo>
                  <a:lnTo>
                    <a:pt x="1730" y="413"/>
                  </a:lnTo>
                  <a:lnTo>
                    <a:pt x="1740" y="426"/>
                  </a:lnTo>
                  <a:lnTo>
                    <a:pt x="1751" y="454"/>
                  </a:lnTo>
                  <a:lnTo>
                    <a:pt x="1751" y="482"/>
                  </a:lnTo>
                  <a:lnTo>
                    <a:pt x="1740" y="510"/>
                  </a:lnTo>
                  <a:lnTo>
                    <a:pt x="1728" y="521"/>
                  </a:lnTo>
                  <a:lnTo>
                    <a:pt x="1492" y="756"/>
                  </a:lnTo>
                  <a:lnTo>
                    <a:pt x="1508" y="806"/>
                  </a:lnTo>
                  <a:lnTo>
                    <a:pt x="1527" y="910"/>
                  </a:lnTo>
                  <a:lnTo>
                    <a:pt x="1529" y="1015"/>
                  </a:lnTo>
                  <a:lnTo>
                    <a:pt x="1521" y="1119"/>
                  </a:lnTo>
                  <a:lnTo>
                    <a:pt x="1496" y="1222"/>
                  </a:lnTo>
                  <a:lnTo>
                    <a:pt x="1458" y="1322"/>
                  </a:lnTo>
                  <a:lnTo>
                    <a:pt x="1404" y="1417"/>
                  </a:lnTo>
                  <a:lnTo>
                    <a:pt x="1338" y="1505"/>
                  </a:lnTo>
                  <a:lnTo>
                    <a:pt x="1299" y="1546"/>
                  </a:lnTo>
                  <a:lnTo>
                    <a:pt x="1270" y="1574"/>
                  </a:lnTo>
                  <a:lnTo>
                    <a:pt x="1208" y="1623"/>
                  </a:lnTo>
                  <a:lnTo>
                    <a:pt x="1145" y="1666"/>
                  </a:lnTo>
                  <a:lnTo>
                    <a:pt x="1077" y="1700"/>
                  </a:lnTo>
                  <a:lnTo>
                    <a:pt x="1008" y="1729"/>
                  </a:lnTo>
                  <a:lnTo>
                    <a:pt x="938" y="1751"/>
                  </a:lnTo>
                  <a:lnTo>
                    <a:pt x="864" y="1765"/>
                  </a:lnTo>
                  <a:lnTo>
                    <a:pt x="791" y="1774"/>
                  </a:lnTo>
                  <a:lnTo>
                    <a:pt x="717" y="1774"/>
                  </a:lnTo>
                  <a:lnTo>
                    <a:pt x="645" y="1768"/>
                  </a:lnTo>
                  <a:lnTo>
                    <a:pt x="573" y="1754"/>
                  </a:lnTo>
                  <a:lnTo>
                    <a:pt x="503" y="1734"/>
                  </a:lnTo>
                  <a:lnTo>
                    <a:pt x="434" y="1706"/>
                  </a:lnTo>
                  <a:lnTo>
                    <a:pt x="368" y="1672"/>
                  </a:lnTo>
                  <a:lnTo>
                    <a:pt x="304" y="1630"/>
                  </a:lnTo>
                  <a:lnTo>
                    <a:pt x="245" y="1581"/>
                  </a:lnTo>
                  <a:lnTo>
                    <a:pt x="218" y="1555"/>
                  </a:lnTo>
                  <a:lnTo>
                    <a:pt x="218" y="1555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8" name="Freeform 11"/>
            <p:cNvSpPr>
              <a:spLocks/>
            </p:cNvSpPr>
            <p:nvPr/>
          </p:nvSpPr>
          <p:spPr bwMode="auto">
            <a:xfrm>
              <a:off x="7131311" y="352425"/>
              <a:ext cx="1485902" cy="1490665"/>
            </a:xfrm>
            <a:custGeom>
              <a:avLst/>
              <a:gdLst>
                <a:gd name="T0" fmla="*/ 0 w 2810"/>
                <a:gd name="T1" fmla="*/ 583 h 2815"/>
                <a:gd name="T2" fmla="*/ 80 w 2810"/>
                <a:gd name="T3" fmla="*/ 507 h 2815"/>
                <a:gd name="T4" fmla="*/ 238 w 2810"/>
                <a:gd name="T5" fmla="*/ 374 h 2815"/>
                <a:gd name="T6" fmla="*/ 399 w 2810"/>
                <a:gd name="T7" fmla="*/ 262 h 2815"/>
                <a:gd name="T8" fmla="*/ 562 w 2810"/>
                <a:gd name="T9" fmla="*/ 171 h 2815"/>
                <a:gd name="T10" fmla="*/ 725 w 2810"/>
                <a:gd name="T11" fmla="*/ 101 h 2815"/>
                <a:gd name="T12" fmla="*/ 887 w 2810"/>
                <a:gd name="T13" fmla="*/ 49 h 2815"/>
                <a:gd name="T14" fmla="*/ 1047 w 2810"/>
                <a:gd name="T15" fmla="*/ 16 h 2815"/>
                <a:gd name="T16" fmla="*/ 1207 w 2810"/>
                <a:gd name="T17" fmla="*/ 0 h 2815"/>
                <a:gd name="T18" fmla="*/ 1363 w 2810"/>
                <a:gd name="T19" fmla="*/ 1 h 2815"/>
                <a:gd name="T20" fmla="*/ 1515 w 2810"/>
                <a:gd name="T21" fmla="*/ 18 h 2815"/>
                <a:gd name="T22" fmla="*/ 1663 w 2810"/>
                <a:gd name="T23" fmla="*/ 50 h 2815"/>
                <a:gd name="T24" fmla="*/ 1806 w 2810"/>
                <a:gd name="T25" fmla="*/ 95 h 2815"/>
                <a:gd name="T26" fmla="*/ 1943 w 2810"/>
                <a:gd name="T27" fmla="*/ 155 h 2815"/>
                <a:gd name="T28" fmla="*/ 2072 w 2810"/>
                <a:gd name="T29" fmla="*/ 226 h 2815"/>
                <a:gd name="T30" fmla="*/ 2195 w 2810"/>
                <a:gd name="T31" fmla="*/ 311 h 2815"/>
                <a:gd name="T32" fmla="*/ 2307 w 2810"/>
                <a:gd name="T33" fmla="*/ 404 h 2815"/>
                <a:gd name="T34" fmla="*/ 2412 w 2810"/>
                <a:gd name="T35" fmla="*/ 509 h 2815"/>
                <a:gd name="T36" fmla="*/ 2506 w 2810"/>
                <a:gd name="T37" fmla="*/ 623 h 2815"/>
                <a:gd name="T38" fmla="*/ 2588 w 2810"/>
                <a:gd name="T39" fmla="*/ 746 h 2815"/>
                <a:gd name="T40" fmla="*/ 2660 w 2810"/>
                <a:gd name="T41" fmla="*/ 875 h 2815"/>
                <a:gd name="T42" fmla="*/ 2717 w 2810"/>
                <a:gd name="T43" fmla="*/ 1012 h 2815"/>
                <a:gd name="T44" fmla="*/ 2764 w 2810"/>
                <a:gd name="T45" fmla="*/ 1156 h 2815"/>
                <a:gd name="T46" fmla="*/ 2794 w 2810"/>
                <a:gd name="T47" fmla="*/ 1304 h 2815"/>
                <a:gd name="T48" fmla="*/ 2810 w 2810"/>
                <a:gd name="T49" fmla="*/ 1457 h 2815"/>
                <a:gd name="T50" fmla="*/ 2810 w 2810"/>
                <a:gd name="T51" fmla="*/ 1612 h 2815"/>
                <a:gd name="T52" fmla="*/ 2792 w 2810"/>
                <a:gd name="T53" fmla="*/ 1771 h 2815"/>
                <a:gd name="T54" fmla="*/ 2759 w 2810"/>
                <a:gd name="T55" fmla="*/ 1932 h 2815"/>
                <a:gd name="T56" fmla="*/ 2706 w 2810"/>
                <a:gd name="T57" fmla="*/ 2093 h 2815"/>
                <a:gd name="T58" fmla="*/ 2634 w 2810"/>
                <a:gd name="T59" fmla="*/ 2256 h 2815"/>
                <a:gd name="T60" fmla="*/ 2543 w 2810"/>
                <a:gd name="T61" fmla="*/ 2417 h 2815"/>
                <a:gd name="T62" fmla="*/ 2431 w 2810"/>
                <a:gd name="T63" fmla="*/ 2578 h 2815"/>
                <a:gd name="T64" fmla="*/ 2297 w 2810"/>
                <a:gd name="T65" fmla="*/ 2737 h 2815"/>
                <a:gd name="T66" fmla="*/ 2221 w 2810"/>
                <a:gd name="T67" fmla="*/ 2815 h 2815"/>
                <a:gd name="T68" fmla="*/ 0 w 2810"/>
                <a:gd name="T69" fmla="*/ 583 h 281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</a:cxnLst>
              <a:rect l="0" t="0" r="r" b="b"/>
              <a:pathLst>
                <a:path w="2810" h="2815">
                  <a:moveTo>
                    <a:pt x="0" y="583"/>
                  </a:moveTo>
                  <a:lnTo>
                    <a:pt x="80" y="507"/>
                  </a:lnTo>
                  <a:lnTo>
                    <a:pt x="238" y="374"/>
                  </a:lnTo>
                  <a:lnTo>
                    <a:pt x="399" y="262"/>
                  </a:lnTo>
                  <a:lnTo>
                    <a:pt x="562" y="171"/>
                  </a:lnTo>
                  <a:lnTo>
                    <a:pt x="725" y="101"/>
                  </a:lnTo>
                  <a:lnTo>
                    <a:pt x="887" y="49"/>
                  </a:lnTo>
                  <a:lnTo>
                    <a:pt x="1047" y="16"/>
                  </a:lnTo>
                  <a:lnTo>
                    <a:pt x="1207" y="0"/>
                  </a:lnTo>
                  <a:lnTo>
                    <a:pt x="1363" y="1"/>
                  </a:lnTo>
                  <a:lnTo>
                    <a:pt x="1515" y="18"/>
                  </a:lnTo>
                  <a:lnTo>
                    <a:pt x="1663" y="50"/>
                  </a:lnTo>
                  <a:lnTo>
                    <a:pt x="1806" y="95"/>
                  </a:lnTo>
                  <a:lnTo>
                    <a:pt x="1943" y="155"/>
                  </a:lnTo>
                  <a:lnTo>
                    <a:pt x="2072" y="226"/>
                  </a:lnTo>
                  <a:lnTo>
                    <a:pt x="2195" y="311"/>
                  </a:lnTo>
                  <a:lnTo>
                    <a:pt x="2307" y="404"/>
                  </a:lnTo>
                  <a:lnTo>
                    <a:pt x="2412" y="509"/>
                  </a:lnTo>
                  <a:lnTo>
                    <a:pt x="2506" y="623"/>
                  </a:lnTo>
                  <a:lnTo>
                    <a:pt x="2588" y="746"/>
                  </a:lnTo>
                  <a:lnTo>
                    <a:pt x="2660" y="875"/>
                  </a:lnTo>
                  <a:lnTo>
                    <a:pt x="2717" y="1012"/>
                  </a:lnTo>
                  <a:lnTo>
                    <a:pt x="2764" y="1156"/>
                  </a:lnTo>
                  <a:lnTo>
                    <a:pt x="2794" y="1304"/>
                  </a:lnTo>
                  <a:lnTo>
                    <a:pt x="2810" y="1457"/>
                  </a:lnTo>
                  <a:lnTo>
                    <a:pt x="2810" y="1612"/>
                  </a:lnTo>
                  <a:lnTo>
                    <a:pt x="2792" y="1771"/>
                  </a:lnTo>
                  <a:lnTo>
                    <a:pt x="2759" y="1932"/>
                  </a:lnTo>
                  <a:lnTo>
                    <a:pt x="2706" y="2093"/>
                  </a:lnTo>
                  <a:lnTo>
                    <a:pt x="2634" y="2256"/>
                  </a:lnTo>
                  <a:lnTo>
                    <a:pt x="2543" y="2417"/>
                  </a:lnTo>
                  <a:lnTo>
                    <a:pt x="2431" y="2578"/>
                  </a:lnTo>
                  <a:lnTo>
                    <a:pt x="2297" y="2737"/>
                  </a:lnTo>
                  <a:lnTo>
                    <a:pt x="2221" y="2815"/>
                  </a:lnTo>
                  <a:lnTo>
                    <a:pt x="0" y="58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49" name="Freeform 12"/>
            <p:cNvSpPr>
              <a:spLocks/>
            </p:cNvSpPr>
            <p:nvPr/>
          </p:nvSpPr>
          <p:spPr bwMode="auto">
            <a:xfrm>
              <a:off x="9912617" y="1765302"/>
              <a:ext cx="477838" cy="477838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0" name="Freeform 13"/>
            <p:cNvSpPr>
              <a:spLocks/>
            </p:cNvSpPr>
            <p:nvPr/>
          </p:nvSpPr>
          <p:spPr bwMode="auto">
            <a:xfrm>
              <a:off x="10038028" y="1890715"/>
              <a:ext cx="227012" cy="227013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1" name="Freeform 14"/>
            <p:cNvSpPr>
              <a:spLocks/>
            </p:cNvSpPr>
            <p:nvPr/>
          </p:nvSpPr>
          <p:spPr bwMode="auto">
            <a:xfrm>
              <a:off x="8972283" y="3821406"/>
              <a:ext cx="317810" cy="91786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2" name="Freeform 15"/>
            <p:cNvSpPr>
              <a:spLocks/>
            </p:cNvSpPr>
            <p:nvPr/>
          </p:nvSpPr>
          <p:spPr bwMode="auto">
            <a:xfrm>
              <a:off x="8864861" y="682625"/>
              <a:ext cx="1328739" cy="1339852"/>
            </a:xfrm>
            <a:custGeom>
              <a:avLst/>
              <a:gdLst>
                <a:gd name="T0" fmla="*/ 365 w 2511"/>
                <a:gd name="T1" fmla="*/ 34 h 2532"/>
                <a:gd name="T2" fmla="*/ 2511 w 2511"/>
                <a:gd name="T3" fmla="*/ 2054 h 2532"/>
                <a:gd name="T4" fmla="*/ 2470 w 2511"/>
                <a:gd name="T5" fmla="*/ 2049 h 2532"/>
                <a:gd name="T6" fmla="*/ 2430 w 2511"/>
                <a:gd name="T7" fmla="*/ 2047 h 2532"/>
                <a:gd name="T8" fmla="*/ 2382 w 2511"/>
                <a:gd name="T9" fmla="*/ 2049 h 2532"/>
                <a:gd name="T10" fmla="*/ 2293 w 2511"/>
                <a:gd name="T11" fmla="*/ 2067 h 2532"/>
                <a:gd name="T12" fmla="*/ 2251 w 2511"/>
                <a:gd name="T13" fmla="*/ 2083 h 2532"/>
                <a:gd name="T14" fmla="*/ 315 w 2511"/>
                <a:gd name="T15" fmla="*/ 161 h 2532"/>
                <a:gd name="T16" fmla="*/ 169 w 2511"/>
                <a:gd name="T17" fmla="*/ 292 h 2532"/>
                <a:gd name="T18" fmla="*/ 2034 w 2511"/>
                <a:gd name="T19" fmla="*/ 2282 h 2532"/>
                <a:gd name="T20" fmla="*/ 2021 w 2511"/>
                <a:gd name="T21" fmla="*/ 2306 h 2532"/>
                <a:gd name="T22" fmla="*/ 2001 w 2511"/>
                <a:gd name="T23" fmla="*/ 2357 h 2532"/>
                <a:gd name="T24" fmla="*/ 1987 w 2511"/>
                <a:gd name="T25" fmla="*/ 2411 h 2532"/>
                <a:gd name="T26" fmla="*/ 1979 w 2511"/>
                <a:gd name="T27" fmla="*/ 2469 h 2532"/>
                <a:gd name="T28" fmla="*/ 1978 w 2511"/>
                <a:gd name="T29" fmla="*/ 2498 h 2532"/>
                <a:gd name="T30" fmla="*/ 1978 w 2511"/>
                <a:gd name="T31" fmla="*/ 2515 h 2532"/>
                <a:gd name="T32" fmla="*/ 1979 w 2511"/>
                <a:gd name="T33" fmla="*/ 2532 h 2532"/>
                <a:gd name="T34" fmla="*/ 37 w 2511"/>
                <a:gd name="T35" fmla="*/ 334 h 2532"/>
                <a:gd name="T36" fmla="*/ 0 w 2511"/>
                <a:gd name="T37" fmla="*/ 292 h 2532"/>
                <a:gd name="T38" fmla="*/ 41 w 2511"/>
                <a:gd name="T39" fmla="*/ 255 h 2532"/>
                <a:gd name="T40" fmla="*/ 289 w 2511"/>
                <a:gd name="T41" fmla="*/ 34 h 2532"/>
                <a:gd name="T42" fmla="*/ 326 w 2511"/>
                <a:gd name="T43" fmla="*/ 0 h 2532"/>
                <a:gd name="T44" fmla="*/ 364 w 2511"/>
                <a:gd name="T45" fmla="*/ 34 h 2532"/>
                <a:gd name="T46" fmla="*/ 365 w 2511"/>
                <a:gd name="T47" fmla="*/ 34 h 253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</a:cxnLst>
              <a:rect l="0" t="0" r="r" b="b"/>
              <a:pathLst>
                <a:path w="2511" h="2532">
                  <a:moveTo>
                    <a:pt x="365" y="34"/>
                  </a:moveTo>
                  <a:lnTo>
                    <a:pt x="2511" y="2054"/>
                  </a:lnTo>
                  <a:lnTo>
                    <a:pt x="2470" y="2049"/>
                  </a:lnTo>
                  <a:lnTo>
                    <a:pt x="2430" y="2047"/>
                  </a:lnTo>
                  <a:lnTo>
                    <a:pt x="2382" y="2049"/>
                  </a:lnTo>
                  <a:lnTo>
                    <a:pt x="2293" y="2067"/>
                  </a:lnTo>
                  <a:lnTo>
                    <a:pt x="2251" y="2083"/>
                  </a:lnTo>
                  <a:lnTo>
                    <a:pt x="315" y="161"/>
                  </a:lnTo>
                  <a:lnTo>
                    <a:pt x="169" y="292"/>
                  </a:lnTo>
                  <a:lnTo>
                    <a:pt x="2034" y="2282"/>
                  </a:lnTo>
                  <a:lnTo>
                    <a:pt x="2021" y="2306"/>
                  </a:lnTo>
                  <a:lnTo>
                    <a:pt x="2001" y="2357"/>
                  </a:lnTo>
                  <a:lnTo>
                    <a:pt x="1987" y="2411"/>
                  </a:lnTo>
                  <a:lnTo>
                    <a:pt x="1979" y="2469"/>
                  </a:lnTo>
                  <a:lnTo>
                    <a:pt x="1978" y="2498"/>
                  </a:lnTo>
                  <a:lnTo>
                    <a:pt x="1978" y="2515"/>
                  </a:lnTo>
                  <a:lnTo>
                    <a:pt x="1979" y="2532"/>
                  </a:lnTo>
                  <a:lnTo>
                    <a:pt x="37" y="334"/>
                  </a:lnTo>
                  <a:lnTo>
                    <a:pt x="0" y="292"/>
                  </a:lnTo>
                  <a:lnTo>
                    <a:pt x="41" y="255"/>
                  </a:lnTo>
                  <a:lnTo>
                    <a:pt x="289" y="34"/>
                  </a:lnTo>
                  <a:lnTo>
                    <a:pt x="326" y="0"/>
                  </a:lnTo>
                  <a:lnTo>
                    <a:pt x="364" y="34"/>
                  </a:lnTo>
                  <a:lnTo>
                    <a:pt x="365" y="34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3" name="Freeform 16"/>
            <p:cNvSpPr>
              <a:spLocks/>
            </p:cNvSpPr>
            <p:nvPr/>
          </p:nvSpPr>
          <p:spPr bwMode="auto">
            <a:xfrm>
              <a:off x="8553709" y="365125"/>
              <a:ext cx="638176" cy="638176"/>
            </a:xfrm>
            <a:custGeom>
              <a:avLst/>
              <a:gdLst>
                <a:gd name="T0" fmla="*/ 0 w 1205"/>
                <a:gd name="T1" fmla="*/ 469 h 1206"/>
                <a:gd name="T2" fmla="*/ 474 w 1205"/>
                <a:gd name="T3" fmla="*/ 0 h 1206"/>
                <a:gd name="T4" fmla="*/ 1110 w 1205"/>
                <a:gd name="T5" fmla="*/ 641 h 1206"/>
                <a:gd name="T6" fmla="*/ 1133 w 1205"/>
                <a:gd name="T7" fmla="*/ 665 h 1206"/>
                <a:gd name="T8" fmla="*/ 1169 w 1205"/>
                <a:gd name="T9" fmla="*/ 720 h 1206"/>
                <a:gd name="T10" fmla="*/ 1194 w 1205"/>
                <a:gd name="T11" fmla="*/ 780 h 1206"/>
                <a:gd name="T12" fmla="*/ 1205 w 1205"/>
                <a:gd name="T13" fmla="*/ 844 h 1206"/>
                <a:gd name="T14" fmla="*/ 1205 w 1205"/>
                <a:gd name="T15" fmla="*/ 908 h 1206"/>
                <a:gd name="T16" fmla="*/ 1194 w 1205"/>
                <a:gd name="T17" fmla="*/ 970 h 1206"/>
                <a:gd name="T18" fmla="*/ 1169 w 1205"/>
                <a:gd name="T19" fmla="*/ 1031 h 1206"/>
                <a:gd name="T20" fmla="*/ 1132 w 1205"/>
                <a:gd name="T21" fmla="*/ 1087 h 1206"/>
                <a:gd name="T22" fmla="*/ 1109 w 1205"/>
                <a:gd name="T23" fmla="*/ 1111 h 1206"/>
                <a:gd name="T24" fmla="*/ 1109 w 1205"/>
                <a:gd name="T25" fmla="*/ 1111 h 1206"/>
                <a:gd name="T26" fmla="*/ 1084 w 1205"/>
                <a:gd name="T27" fmla="*/ 1134 h 1206"/>
                <a:gd name="T28" fmla="*/ 1028 w 1205"/>
                <a:gd name="T29" fmla="*/ 1170 h 1206"/>
                <a:gd name="T30" fmla="*/ 968 w 1205"/>
                <a:gd name="T31" fmla="*/ 1195 h 1206"/>
                <a:gd name="T32" fmla="*/ 904 w 1205"/>
                <a:gd name="T33" fmla="*/ 1206 h 1206"/>
                <a:gd name="T34" fmla="*/ 841 w 1205"/>
                <a:gd name="T35" fmla="*/ 1206 h 1206"/>
                <a:gd name="T36" fmla="*/ 778 w 1205"/>
                <a:gd name="T37" fmla="*/ 1195 h 1206"/>
                <a:gd name="T38" fmla="*/ 717 w 1205"/>
                <a:gd name="T39" fmla="*/ 1170 h 1206"/>
                <a:gd name="T40" fmla="*/ 662 w 1205"/>
                <a:gd name="T41" fmla="*/ 1133 h 1206"/>
                <a:gd name="T42" fmla="*/ 638 w 1205"/>
                <a:gd name="T43" fmla="*/ 1110 h 1206"/>
                <a:gd name="T44" fmla="*/ 0 w 1205"/>
                <a:gd name="T45" fmla="*/ 469 h 1206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</a:cxnLst>
              <a:rect l="0" t="0" r="r" b="b"/>
              <a:pathLst>
                <a:path w="1205" h="1206">
                  <a:moveTo>
                    <a:pt x="0" y="469"/>
                  </a:moveTo>
                  <a:lnTo>
                    <a:pt x="474" y="0"/>
                  </a:lnTo>
                  <a:lnTo>
                    <a:pt x="1110" y="641"/>
                  </a:lnTo>
                  <a:lnTo>
                    <a:pt x="1133" y="665"/>
                  </a:lnTo>
                  <a:lnTo>
                    <a:pt x="1169" y="720"/>
                  </a:lnTo>
                  <a:lnTo>
                    <a:pt x="1194" y="780"/>
                  </a:lnTo>
                  <a:lnTo>
                    <a:pt x="1205" y="844"/>
                  </a:lnTo>
                  <a:lnTo>
                    <a:pt x="1205" y="908"/>
                  </a:lnTo>
                  <a:lnTo>
                    <a:pt x="1194" y="970"/>
                  </a:lnTo>
                  <a:lnTo>
                    <a:pt x="1169" y="1031"/>
                  </a:lnTo>
                  <a:lnTo>
                    <a:pt x="1132" y="1087"/>
                  </a:lnTo>
                  <a:lnTo>
                    <a:pt x="1109" y="1111"/>
                  </a:lnTo>
                  <a:lnTo>
                    <a:pt x="1109" y="1111"/>
                  </a:lnTo>
                  <a:lnTo>
                    <a:pt x="1084" y="1134"/>
                  </a:lnTo>
                  <a:lnTo>
                    <a:pt x="1028" y="1170"/>
                  </a:lnTo>
                  <a:lnTo>
                    <a:pt x="968" y="1195"/>
                  </a:lnTo>
                  <a:lnTo>
                    <a:pt x="904" y="1206"/>
                  </a:lnTo>
                  <a:lnTo>
                    <a:pt x="841" y="1206"/>
                  </a:lnTo>
                  <a:lnTo>
                    <a:pt x="778" y="1195"/>
                  </a:lnTo>
                  <a:lnTo>
                    <a:pt x="717" y="1170"/>
                  </a:lnTo>
                  <a:lnTo>
                    <a:pt x="662" y="1133"/>
                  </a:lnTo>
                  <a:lnTo>
                    <a:pt x="638" y="1110"/>
                  </a:lnTo>
                  <a:lnTo>
                    <a:pt x="0" y="469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  <p:sp>
          <p:nvSpPr>
            <p:cNvPr id="54" name="Freeform 17"/>
            <p:cNvSpPr>
              <a:spLocks/>
            </p:cNvSpPr>
            <p:nvPr/>
          </p:nvSpPr>
          <p:spPr bwMode="auto">
            <a:xfrm>
              <a:off x="8941052" y="739775"/>
              <a:ext cx="174625" cy="174625"/>
            </a:xfrm>
            <a:custGeom>
              <a:avLst/>
              <a:gdLst>
                <a:gd name="T0" fmla="*/ 164 w 330"/>
                <a:gd name="T1" fmla="*/ 330 h 330"/>
                <a:gd name="T2" fmla="*/ 199 w 330"/>
                <a:gd name="T3" fmla="*/ 328 h 330"/>
                <a:gd name="T4" fmla="*/ 258 w 330"/>
                <a:gd name="T5" fmla="*/ 303 h 330"/>
                <a:gd name="T6" fmla="*/ 302 w 330"/>
                <a:gd name="T7" fmla="*/ 258 h 330"/>
                <a:gd name="T8" fmla="*/ 327 w 330"/>
                <a:gd name="T9" fmla="*/ 199 h 330"/>
                <a:gd name="T10" fmla="*/ 330 w 330"/>
                <a:gd name="T11" fmla="*/ 166 h 330"/>
                <a:gd name="T12" fmla="*/ 327 w 330"/>
                <a:gd name="T13" fmla="*/ 133 h 330"/>
                <a:gd name="T14" fmla="*/ 302 w 330"/>
                <a:gd name="T15" fmla="*/ 74 h 330"/>
                <a:gd name="T16" fmla="*/ 258 w 330"/>
                <a:gd name="T17" fmla="*/ 28 h 330"/>
                <a:gd name="T18" fmla="*/ 199 w 330"/>
                <a:gd name="T19" fmla="*/ 3 h 330"/>
                <a:gd name="T20" fmla="*/ 164 w 330"/>
                <a:gd name="T21" fmla="*/ 0 h 330"/>
                <a:gd name="T22" fmla="*/ 131 w 330"/>
                <a:gd name="T23" fmla="*/ 3 h 330"/>
                <a:gd name="T24" fmla="*/ 72 w 330"/>
                <a:gd name="T25" fmla="*/ 28 h 330"/>
                <a:gd name="T26" fmla="*/ 27 w 330"/>
                <a:gd name="T27" fmla="*/ 74 h 330"/>
                <a:gd name="T28" fmla="*/ 3 w 330"/>
                <a:gd name="T29" fmla="*/ 133 h 330"/>
                <a:gd name="T30" fmla="*/ 0 w 330"/>
                <a:gd name="T31" fmla="*/ 166 h 330"/>
                <a:gd name="T32" fmla="*/ 3 w 330"/>
                <a:gd name="T33" fmla="*/ 199 h 330"/>
                <a:gd name="T34" fmla="*/ 27 w 330"/>
                <a:gd name="T35" fmla="*/ 258 h 330"/>
                <a:gd name="T36" fmla="*/ 72 w 330"/>
                <a:gd name="T37" fmla="*/ 303 h 330"/>
                <a:gd name="T38" fmla="*/ 131 w 330"/>
                <a:gd name="T39" fmla="*/ 328 h 330"/>
                <a:gd name="T40" fmla="*/ 164 w 330"/>
                <a:gd name="T41" fmla="*/ 330 h 33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</a:cxnLst>
              <a:rect l="0" t="0" r="r" b="b"/>
              <a:pathLst>
                <a:path w="330" h="330">
                  <a:moveTo>
                    <a:pt x="164" y="330"/>
                  </a:moveTo>
                  <a:lnTo>
                    <a:pt x="199" y="328"/>
                  </a:lnTo>
                  <a:lnTo>
                    <a:pt x="258" y="303"/>
                  </a:lnTo>
                  <a:lnTo>
                    <a:pt x="302" y="258"/>
                  </a:lnTo>
                  <a:lnTo>
                    <a:pt x="327" y="199"/>
                  </a:lnTo>
                  <a:lnTo>
                    <a:pt x="330" y="166"/>
                  </a:lnTo>
                  <a:lnTo>
                    <a:pt x="327" y="133"/>
                  </a:lnTo>
                  <a:lnTo>
                    <a:pt x="302" y="74"/>
                  </a:lnTo>
                  <a:lnTo>
                    <a:pt x="258" y="28"/>
                  </a:lnTo>
                  <a:lnTo>
                    <a:pt x="199" y="3"/>
                  </a:lnTo>
                  <a:lnTo>
                    <a:pt x="164" y="0"/>
                  </a:lnTo>
                  <a:lnTo>
                    <a:pt x="131" y="3"/>
                  </a:lnTo>
                  <a:lnTo>
                    <a:pt x="72" y="28"/>
                  </a:lnTo>
                  <a:lnTo>
                    <a:pt x="27" y="74"/>
                  </a:lnTo>
                  <a:lnTo>
                    <a:pt x="3" y="133"/>
                  </a:lnTo>
                  <a:lnTo>
                    <a:pt x="0" y="166"/>
                  </a:lnTo>
                  <a:lnTo>
                    <a:pt x="3" y="199"/>
                  </a:lnTo>
                  <a:lnTo>
                    <a:pt x="27" y="258"/>
                  </a:lnTo>
                  <a:lnTo>
                    <a:pt x="72" y="303"/>
                  </a:lnTo>
                  <a:lnTo>
                    <a:pt x="131" y="328"/>
                  </a:lnTo>
                  <a:lnTo>
                    <a:pt x="164" y="33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>
                <a:solidFill>
                  <a:prstClr val="black"/>
                </a:solidFill>
              </a:endParaRPr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4135289" y="2640278"/>
            <a:ext cx="5612025" cy="8967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4000" i="1">
                <a:solidFill>
                  <a:prstClr val="white"/>
                </a:solidFill>
              </a:rPr>
              <a:t>사용자 맞춤형 서비스</a:t>
            </a:r>
            <a:endParaRPr lang="en-US" altLang="ko-KR" sz="4000" b="1" i="1" dirty="0">
              <a:solidFill>
                <a:prstClr val="white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6961031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5" y="620138"/>
            <a:ext cx="10432805" cy="5486676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ko-KR" altLang="en-US" b="1" dirty="0"/>
              <a:t>시트조절</a:t>
            </a:r>
            <a:endParaRPr lang="en-US" altLang="ko-KR" b="1" dirty="0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259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solidFill>
                  <a:prstClr val="white"/>
                </a:solidFill>
              </a:rPr>
              <a:t>사용자 맞춤형 서비스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7170" name="Picture 2" descr="ìëì°¨ ê°ì£½ìí¸ ì¢ë¥ë¥¼ ììë³´ì! ">
            <a:extLst>
              <a:ext uri="{FF2B5EF4-FFF2-40B4-BE49-F238E27FC236}">
                <a16:creationId xmlns:a16="http://schemas.microsoft.com/office/drawing/2014/main" xmlns="" id="{E9BD12AE-B8AE-4FDC-A85E-C5648F1E081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114" y="1396442"/>
            <a:ext cx="3209495" cy="2142308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7172" name="Picture 4" descr="ì´ë³´ì´ì ìê° ììì¼í  ê¸°ì´ì¤ì ê¸°ì´ ë¤ì¯ê°ì§!! ">
            <a:extLst>
              <a:ext uri="{FF2B5EF4-FFF2-40B4-BE49-F238E27FC236}">
                <a16:creationId xmlns:a16="http://schemas.microsoft.com/office/drawing/2014/main" xmlns="" id="{E840D467-610A-45DD-BBD1-EBDA8FF398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77" y="3628802"/>
            <a:ext cx="3137874" cy="2060537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  <a:extLst/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xmlns="" id="{7B133036-05BF-41E5-974D-145E30138CF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01512" y="2442305"/>
            <a:ext cx="2381250" cy="1323975"/>
          </a:xfrm>
          <a:prstGeom prst="roundRect">
            <a:avLst>
              <a:gd name="adj" fmla="val 8594"/>
            </a:avLst>
          </a:prstGeom>
          <a:solidFill>
            <a:srgbClr val="FFFFFF">
              <a:shade val="85000"/>
            </a:srgbClr>
          </a:solidFill>
          <a:ln>
            <a:noFill/>
          </a:ln>
          <a:effectLst>
            <a:reflection blurRad="12700" stA="38000" endPos="28000" dist="5000" dir="5400000" sy="-100000" algn="bl" rotWithShape="0"/>
          </a:effectLst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xmlns="" id="{F8C042D1-0D40-4799-96DA-D072B4929050}"/>
              </a:ext>
            </a:extLst>
          </p:cNvPr>
          <p:cNvSpPr txBox="1"/>
          <p:nvPr/>
        </p:nvSpPr>
        <p:spPr>
          <a:xfrm>
            <a:off x="7835830" y="5665323"/>
            <a:ext cx="40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 err="1"/>
              <a:t>사이드미러각도조절</a:t>
            </a:r>
            <a:endParaRPr lang="ko-KR" altLang="en-US" sz="2400" dirty="0"/>
          </a:p>
        </p:txBody>
      </p:sp>
      <p:pic>
        <p:nvPicPr>
          <p:cNvPr id="43" name="그래픽 42" descr="자동차">
            <a:extLst>
              <a:ext uri="{FF2B5EF4-FFF2-40B4-BE49-F238E27FC236}">
                <a16:creationId xmlns:a16="http://schemas.microsoft.com/office/drawing/2014/main" xmlns="" id="{14D3637A-59F2-4A76-AA93-ECC9039DF0C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6"/>
              </a:ext>
            </a:extLst>
          </a:blip>
          <a:stretch>
            <a:fillRect/>
          </a:stretch>
        </p:blipFill>
        <p:spPr>
          <a:xfrm>
            <a:off x="2705081" y="3874415"/>
            <a:ext cx="2955651" cy="2955651"/>
          </a:xfrm>
          <a:prstGeom prst="rect">
            <a:avLst/>
          </a:prstGeom>
        </p:spPr>
      </p:pic>
      <p:pic>
        <p:nvPicPr>
          <p:cNvPr id="44" name="Picture 2" descr="[ë¯¸êµ­ ì´ë¯¼] 60ë íì¸ ìë¯¼ê¶ ì ì²­ì ë²ì£ ì¬ì¤ ì¨ê²¼ë¤ ê¸°ì ">
            <a:extLst>
              <a:ext uri="{FF2B5EF4-FFF2-40B4-BE49-F238E27FC236}">
                <a16:creationId xmlns:a16="http://schemas.microsoft.com/office/drawing/2014/main" xmlns="" id="{6ECAFF04-DBE9-4533-9FF4-BF6C777AC3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9296" y="4276333"/>
            <a:ext cx="1159265" cy="16873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6" name="그래픽 45" descr="시계 방향으로 굽은 화살표">
            <a:extLst>
              <a:ext uri="{FF2B5EF4-FFF2-40B4-BE49-F238E27FC236}">
                <a16:creationId xmlns:a16="http://schemas.microsoft.com/office/drawing/2014/main" xmlns="" id="{936DDB1F-8CE7-4CCE-BD59-DB38B671BC5B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 rot="5400000">
            <a:off x="6996167" y="2705562"/>
            <a:ext cx="773449" cy="773449"/>
          </a:xfrm>
          <a:prstGeom prst="rect">
            <a:avLst/>
          </a:prstGeom>
        </p:spPr>
      </p:pic>
      <p:sp>
        <p:nvSpPr>
          <p:cNvPr id="47" name="TextBox 46">
            <a:extLst>
              <a:ext uri="{FF2B5EF4-FFF2-40B4-BE49-F238E27FC236}">
                <a16:creationId xmlns:a16="http://schemas.microsoft.com/office/drawing/2014/main" xmlns="" id="{9DF403A3-A532-4889-B8B9-6B789E155FF7}"/>
              </a:ext>
            </a:extLst>
          </p:cNvPr>
          <p:cNvSpPr txBox="1"/>
          <p:nvPr/>
        </p:nvSpPr>
        <p:spPr>
          <a:xfrm>
            <a:off x="7848114" y="983117"/>
            <a:ext cx="40581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400" b="1" dirty="0"/>
              <a:t>시트조절</a:t>
            </a:r>
            <a:endParaRPr lang="ko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2045530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17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717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1000"/>
                                        <p:tgtEl>
                                          <p:spTgt spid="717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1000" fill="hold"/>
                                        <p:tgtEl>
                                          <p:spTgt spid="717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1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" grpId="0"/>
      <p:bldP spid="47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openDmnd">
          <a:fgClr>
            <a:srgbClr val="002060"/>
          </a:fgClr>
          <a:bgClr>
            <a:srgbClr val="3B689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자유형 68"/>
          <p:cNvSpPr/>
          <p:nvPr/>
        </p:nvSpPr>
        <p:spPr>
          <a:xfrm>
            <a:off x="1759196" y="650562"/>
            <a:ext cx="10432805" cy="5486676"/>
          </a:xfrm>
          <a:custGeom>
            <a:avLst/>
            <a:gdLst>
              <a:gd name="connsiteX0" fmla="*/ 10432805 w 10432805"/>
              <a:gd name="connsiteY0" fmla="*/ 0 h 5486676"/>
              <a:gd name="connsiteX1" fmla="*/ 10432805 w 10432805"/>
              <a:gd name="connsiteY1" fmla="*/ 5486676 h 5486676"/>
              <a:gd name="connsiteX2" fmla="*/ 568362 w 10432805"/>
              <a:gd name="connsiteY2" fmla="*/ 5451061 h 5486676"/>
              <a:gd name="connsiteX3" fmla="*/ 0 w 10432805"/>
              <a:gd name="connsiteY3" fmla="*/ 1787583 h 5486676"/>
              <a:gd name="connsiteX4" fmla="*/ 294594 w 10432805"/>
              <a:gd name="connsiteY4" fmla="*/ 1082052 h 548667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0432805" h="5486676">
                <a:moveTo>
                  <a:pt x="10432805" y="0"/>
                </a:moveTo>
                <a:lnTo>
                  <a:pt x="10432805" y="5486676"/>
                </a:lnTo>
                <a:lnTo>
                  <a:pt x="568362" y="5451061"/>
                </a:lnTo>
                <a:lnTo>
                  <a:pt x="0" y="1787583"/>
                </a:lnTo>
                <a:lnTo>
                  <a:pt x="294594" y="1082052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sp>
        <p:nvSpPr>
          <p:cNvPr id="33" name="직사각형 32"/>
          <p:cNvSpPr/>
          <p:nvPr/>
        </p:nvSpPr>
        <p:spPr>
          <a:xfrm>
            <a:off x="342900" y="6117624"/>
            <a:ext cx="11563350" cy="180000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직사각형 34"/>
          <p:cNvSpPr/>
          <p:nvPr/>
        </p:nvSpPr>
        <p:spPr>
          <a:xfrm>
            <a:off x="11630025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/>
          <p:cNvSpPr/>
          <p:nvPr/>
        </p:nvSpPr>
        <p:spPr>
          <a:xfrm>
            <a:off x="342900" y="6270024"/>
            <a:ext cx="276225" cy="587976"/>
          </a:xfrm>
          <a:prstGeom prst="rect">
            <a:avLst/>
          </a:prstGeom>
          <a:solidFill>
            <a:srgbClr val="E0D8C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grpSp>
        <p:nvGrpSpPr>
          <p:cNvPr id="38" name="그룹 37"/>
          <p:cNvGrpSpPr/>
          <p:nvPr/>
        </p:nvGrpSpPr>
        <p:grpSpPr>
          <a:xfrm>
            <a:off x="619125" y="5809724"/>
            <a:ext cx="1401926" cy="307900"/>
            <a:chOff x="1838576" y="4963427"/>
            <a:chExt cx="2038350" cy="447675"/>
          </a:xfrm>
        </p:grpSpPr>
        <p:sp>
          <p:nvSpPr>
            <p:cNvPr id="21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8C889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22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grpSp>
        <p:nvGrpSpPr>
          <p:cNvPr id="39" name="그룹 38"/>
          <p:cNvGrpSpPr/>
          <p:nvPr/>
        </p:nvGrpSpPr>
        <p:grpSpPr>
          <a:xfrm>
            <a:off x="758459" y="5561267"/>
            <a:ext cx="1162562" cy="255329"/>
            <a:chOff x="1838576" y="4963427"/>
            <a:chExt cx="2038350" cy="447675"/>
          </a:xfrm>
        </p:grpSpPr>
        <p:sp>
          <p:nvSpPr>
            <p:cNvPr id="40" name="Freeform 18"/>
            <p:cNvSpPr>
              <a:spLocks/>
            </p:cNvSpPr>
            <p:nvPr/>
          </p:nvSpPr>
          <p:spPr bwMode="auto">
            <a:xfrm>
              <a:off x="1838576" y="4963427"/>
              <a:ext cx="2038350" cy="447675"/>
            </a:xfrm>
            <a:custGeom>
              <a:avLst/>
              <a:gdLst>
                <a:gd name="T0" fmla="*/ 403 w 3850"/>
                <a:gd name="T1" fmla="*/ 0 h 845"/>
                <a:gd name="T2" fmla="*/ 3850 w 3850"/>
                <a:gd name="T3" fmla="*/ 0 h 845"/>
                <a:gd name="T4" fmla="*/ 3850 w 3850"/>
                <a:gd name="T5" fmla="*/ 115 h 845"/>
                <a:gd name="T6" fmla="*/ 3821 w 3850"/>
                <a:gd name="T7" fmla="*/ 155 h 845"/>
                <a:gd name="T8" fmla="*/ 3777 w 3850"/>
                <a:gd name="T9" fmla="*/ 235 h 845"/>
                <a:gd name="T10" fmla="*/ 3749 w 3850"/>
                <a:gd name="T11" fmla="*/ 315 h 845"/>
                <a:gd name="T12" fmla="*/ 3738 w 3850"/>
                <a:gd name="T13" fmla="*/ 396 h 845"/>
                <a:gd name="T14" fmla="*/ 3741 w 3850"/>
                <a:gd name="T15" fmla="*/ 475 h 845"/>
                <a:gd name="T16" fmla="*/ 3756 w 3850"/>
                <a:gd name="T17" fmla="*/ 551 h 845"/>
                <a:gd name="T18" fmla="*/ 3785 w 3850"/>
                <a:gd name="T19" fmla="*/ 625 h 845"/>
                <a:gd name="T20" fmla="*/ 3826 w 3850"/>
                <a:gd name="T21" fmla="*/ 695 h 845"/>
                <a:gd name="T22" fmla="*/ 3850 w 3850"/>
                <a:gd name="T23" fmla="*/ 728 h 845"/>
                <a:gd name="T24" fmla="*/ 3850 w 3850"/>
                <a:gd name="T25" fmla="*/ 845 h 845"/>
                <a:gd name="T26" fmla="*/ 403 w 3850"/>
                <a:gd name="T27" fmla="*/ 845 h 845"/>
                <a:gd name="T28" fmla="*/ 353 w 3850"/>
                <a:gd name="T29" fmla="*/ 844 h 845"/>
                <a:gd name="T30" fmla="*/ 265 w 3850"/>
                <a:gd name="T31" fmla="*/ 825 h 845"/>
                <a:gd name="T32" fmla="*/ 189 w 3850"/>
                <a:gd name="T33" fmla="*/ 790 h 845"/>
                <a:gd name="T34" fmla="*/ 127 w 3850"/>
                <a:gd name="T35" fmla="*/ 741 h 845"/>
                <a:gd name="T36" fmla="*/ 75 w 3850"/>
                <a:gd name="T37" fmla="*/ 682 h 845"/>
                <a:gd name="T38" fmla="*/ 37 w 3850"/>
                <a:gd name="T39" fmla="*/ 613 h 845"/>
                <a:gd name="T40" fmla="*/ 13 w 3850"/>
                <a:gd name="T41" fmla="*/ 540 h 845"/>
                <a:gd name="T42" fmla="*/ 0 w 3850"/>
                <a:gd name="T43" fmla="*/ 462 h 845"/>
                <a:gd name="T44" fmla="*/ 0 w 3850"/>
                <a:gd name="T45" fmla="*/ 383 h 845"/>
                <a:gd name="T46" fmla="*/ 13 w 3850"/>
                <a:gd name="T47" fmla="*/ 304 h 845"/>
                <a:gd name="T48" fmla="*/ 37 w 3850"/>
                <a:gd name="T49" fmla="*/ 230 h 845"/>
                <a:gd name="T50" fmla="*/ 75 w 3850"/>
                <a:gd name="T51" fmla="*/ 161 h 845"/>
                <a:gd name="T52" fmla="*/ 127 w 3850"/>
                <a:gd name="T53" fmla="*/ 102 h 845"/>
                <a:gd name="T54" fmla="*/ 189 w 3850"/>
                <a:gd name="T55" fmla="*/ 55 h 845"/>
                <a:gd name="T56" fmla="*/ 265 w 3850"/>
                <a:gd name="T57" fmla="*/ 20 h 845"/>
                <a:gd name="T58" fmla="*/ 353 w 3850"/>
                <a:gd name="T59" fmla="*/ 1 h 845"/>
                <a:gd name="T60" fmla="*/ 403 w 3850"/>
                <a:gd name="T61" fmla="*/ 0 h 845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</a:cxnLst>
              <a:rect l="0" t="0" r="r" b="b"/>
              <a:pathLst>
                <a:path w="3850" h="845">
                  <a:moveTo>
                    <a:pt x="403" y="0"/>
                  </a:moveTo>
                  <a:lnTo>
                    <a:pt x="3850" y="0"/>
                  </a:lnTo>
                  <a:lnTo>
                    <a:pt x="3850" y="115"/>
                  </a:lnTo>
                  <a:lnTo>
                    <a:pt x="3821" y="155"/>
                  </a:lnTo>
                  <a:lnTo>
                    <a:pt x="3777" y="235"/>
                  </a:lnTo>
                  <a:lnTo>
                    <a:pt x="3749" y="315"/>
                  </a:lnTo>
                  <a:lnTo>
                    <a:pt x="3738" y="396"/>
                  </a:lnTo>
                  <a:lnTo>
                    <a:pt x="3741" y="475"/>
                  </a:lnTo>
                  <a:lnTo>
                    <a:pt x="3756" y="551"/>
                  </a:lnTo>
                  <a:lnTo>
                    <a:pt x="3785" y="625"/>
                  </a:lnTo>
                  <a:lnTo>
                    <a:pt x="3826" y="695"/>
                  </a:lnTo>
                  <a:lnTo>
                    <a:pt x="3850" y="728"/>
                  </a:lnTo>
                  <a:lnTo>
                    <a:pt x="3850" y="845"/>
                  </a:lnTo>
                  <a:lnTo>
                    <a:pt x="403" y="845"/>
                  </a:lnTo>
                  <a:lnTo>
                    <a:pt x="353" y="844"/>
                  </a:lnTo>
                  <a:lnTo>
                    <a:pt x="265" y="825"/>
                  </a:lnTo>
                  <a:lnTo>
                    <a:pt x="189" y="790"/>
                  </a:lnTo>
                  <a:lnTo>
                    <a:pt x="127" y="741"/>
                  </a:lnTo>
                  <a:lnTo>
                    <a:pt x="75" y="682"/>
                  </a:lnTo>
                  <a:lnTo>
                    <a:pt x="37" y="613"/>
                  </a:lnTo>
                  <a:lnTo>
                    <a:pt x="13" y="540"/>
                  </a:lnTo>
                  <a:lnTo>
                    <a:pt x="0" y="462"/>
                  </a:lnTo>
                  <a:lnTo>
                    <a:pt x="0" y="383"/>
                  </a:lnTo>
                  <a:lnTo>
                    <a:pt x="13" y="304"/>
                  </a:lnTo>
                  <a:lnTo>
                    <a:pt x="37" y="230"/>
                  </a:lnTo>
                  <a:lnTo>
                    <a:pt x="75" y="161"/>
                  </a:lnTo>
                  <a:lnTo>
                    <a:pt x="127" y="102"/>
                  </a:lnTo>
                  <a:lnTo>
                    <a:pt x="189" y="55"/>
                  </a:lnTo>
                  <a:lnTo>
                    <a:pt x="265" y="20"/>
                  </a:lnTo>
                  <a:lnTo>
                    <a:pt x="353" y="1"/>
                  </a:lnTo>
                  <a:lnTo>
                    <a:pt x="403" y="0"/>
                  </a:lnTo>
                  <a:close/>
                </a:path>
              </a:pathLst>
            </a:custGeom>
            <a:solidFill>
              <a:srgbClr val="FFC000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41" name="Freeform 19"/>
            <p:cNvSpPr>
              <a:spLocks/>
            </p:cNvSpPr>
            <p:nvPr/>
          </p:nvSpPr>
          <p:spPr bwMode="auto">
            <a:xfrm>
              <a:off x="1895726" y="5026927"/>
              <a:ext cx="1981200" cy="325438"/>
            </a:xfrm>
            <a:custGeom>
              <a:avLst/>
              <a:gdLst>
                <a:gd name="T0" fmla="*/ 3742 w 3742"/>
                <a:gd name="T1" fmla="*/ 613 h 613"/>
                <a:gd name="T2" fmla="*/ 3718 w 3742"/>
                <a:gd name="T3" fmla="*/ 575 h 613"/>
                <a:gd name="T4" fmla="*/ 3677 w 3742"/>
                <a:gd name="T5" fmla="*/ 498 h 613"/>
                <a:gd name="T6" fmla="*/ 3650 w 3742"/>
                <a:gd name="T7" fmla="*/ 422 h 613"/>
                <a:gd name="T8" fmla="*/ 3636 w 3742"/>
                <a:gd name="T9" fmla="*/ 346 h 613"/>
                <a:gd name="T10" fmla="*/ 3634 w 3742"/>
                <a:gd name="T11" fmla="*/ 269 h 613"/>
                <a:gd name="T12" fmla="*/ 3647 w 3742"/>
                <a:gd name="T13" fmla="*/ 192 h 613"/>
                <a:gd name="T14" fmla="*/ 3674 w 3742"/>
                <a:gd name="T15" fmla="*/ 115 h 613"/>
                <a:gd name="T16" fmla="*/ 3715 w 3742"/>
                <a:gd name="T17" fmla="*/ 39 h 613"/>
                <a:gd name="T18" fmla="*/ 3742 w 3742"/>
                <a:gd name="T19" fmla="*/ 0 h 613"/>
                <a:gd name="T20" fmla="*/ 295 w 3742"/>
                <a:gd name="T21" fmla="*/ 0 h 613"/>
                <a:gd name="T22" fmla="*/ 265 w 3742"/>
                <a:gd name="T23" fmla="*/ 2 h 613"/>
                <a:gd name="T24" fmla="*/ 207 w 3742"/>
                <a:gd name="T25" fmla="*/ 15 h 613"/>
                <a:gd name="T26" fmla="*/ 154 w 3742"/>
                <a:gd name="T27" fmla="*/ 38 h 613"/>
                <a:gd name="T28" fmla="*/ 106 w 3742"/>
                <a:gd name="T29" fmla="*/ 71 h 613"/>
                <a:gd name="T30" fmla="*/ 66 w 3742"/>
                <a:gd name="T31" fmla="*/ 112 h 613"/>
                <a:gd name="T32" fmla="*/ 34 w 3742"/>
                <a:gd name="T33" fmla="*/ 161 h 613"/>
                <a:gd name="T34" fmla="*/ 13 w 3742"/>
                <a:gd name="T35" fmla="*/ 216 h 613"/>
                <a:gd name="T36" fmla="*/ 0 w 3742"/>
                <a:gd name="T37" fmla="*/ 275 h 613"/>
                <a:gd name="T38" fmla="*/ 0 w 3742"/>
                <a:gd name="T39" fmla="*/ 307 h 613"/>
                <a:gd name="T40" fmla="*/ 0 w 3742"/>
                <a:gd name="T41" fmla="*/ 338 h 613"/>
                <a:gd name="T42" fmla="*/ 13 w 3742"/>
                <a:gd name="T43" fmla="*/ 398 h 613"/>
                <a:gd name="T44" fmla="*/ 34 w 3742"/>
                <a:gd name="T45" fmla="*/ 454 h 613"/>
                <a:gd name="T46" fmla="*/ 66 w 3742"/>
                <a:gd name="T47" fmla="*/ 503 h 613"/>
                <a:gd name="T48" fmla="*/ 106 w 3742"/>
                <a:gd name="T49" fmla="*/ 543 h 613"/>
                <a:gd name="T50" fmla="*/ 154 w 3742"/>
                <a:gd name="T51" fmla="*/ 577 h 613"/>
                <a:gd name="T52" fmla="*/ 207 w 3742"/>
                <a:gd name="T53" fmla="*/ 601 h 613"/>
                <a:gd name="T54" fmla="*/ 265 w 3742"/>
                <a:gd name="T55" fmla="*/ 612 h 613"/>
                <a:gd name="T56" fmla="*/ 295 w 3742"/>
                <a:gd name="T57" fmla="*/ 613 h 613"/>
                <a:gd name="T58" fmla="*/ 3742 w 3742"/>
                <a:gd name="T59" fmla="*/ 613 h 61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</a:cxnLst>
              <a:rect l="0" t="0" r="r" b="b"/>
              <a:pathLst>
                <a:path w="3742" h="613">
                  <a:moveTo>
                    <a:pt x="3742" y="613"/>
                  </a:moveTo>
                  <a:lnTo>
                    <a:pt x="3718" y="575"/>
                  </a:lnTo>
                  <a:lnTo>
                    <a:pt x="3677" y="498"/>
                  </a:lnTo>
                  <a:lnTo>
                    <a:pt x="3650" y="422"/>
                  </a:lnTo>
                  <a:lnTo>
                    <a:pt x="3636" y="346"/>
                  </a:lnTo>
                  <a:lnTo>
                    <a:pt x="3634" y="269"/>
                  </a:lnTo>
                  <a:lnTo>
                    <a:pt x="3647" y="192"/>
                  </a:lnTo>
                  <a:lnTo>
                    <a:pt x="3674" y="115"/>
                  </a:lnTo>
                  <a:lnTo>
                    <a:pt x="3715" y="39"/>
                  </a:lnTo>
                  <a:lnTo>
                    <a:pt x="3742" y="0"/>
                  </a:lnTo>
                  <a:lnTo>
                    <a:pt x="295" y="0"/>
                  </a:lnTo>
                  <a:lnTo>
                    <a:pt x="265" y="2"/>
                  </a:lnTo>
                  <a:lnTo>
                    <a:pt x="207" y="15"/>
                  </a:lnTo>
                  <a:lnTo>
                    <a:pt x="154" y="38"/>
                  </a:lnTo>
                  <a:lnTo>
                    <a:pt x="106" y="71"/>
                  </a:lnTo>
                  <a:lnTo>
                    <a:pt x="66" y="112"/>
                  </a:lnTo>
                  <a:lnTo>
                    <a:pt x="34" y="161"/>
                  </a:lnTo>
                  <a:lnTo>
                    <a:pt x="13" y="216"/>
                  </a:lnTo>
                  <a:lnTo>
                    <a:pt x="0" y="275"/>
                  </a:lnTo>
                  <a:lnTo>
                    <a:pt x="0" y="307"/>
                  </a:lnTo>
                  <a:lnTo>
                    <a:pt x="0" y="338"/>
                  </a:lnTo>
                  <a:lnTo>
                    <a:pt x="13" y="398"/>
                  </a:lnTo>
                  <a:lnTo>
                    <a:pt x="34" y="454"/>
                  </a:lnTo>
                  <a:lnTo>
                    <a:pt x="66" y="503"/>
                  </a:lnTo>
                  <a:lnTo>
                    <a:pt x="106" y="543"/>
                  </a:lnTo>
                  <a:lnTo>
                    <a:pt x="154" y="577"/>
                  </a:lnTo>
                  <a:lnTo>
                    <a:pt x="207" y="601"/>
                  </a:lnTo>
                  <a:lnTo>
                    <a:pt x="265" y="612"/>
                  </a:lnTo>
                  <a:lnTo>
                    <a:pt x="295" y="613"/>
                  </a:lnTo>
                  <a:lnTo>
                    <a:pt x="3742" y="613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sp>
        <p:nvSpPr>
          <p:cNvPr id="63" name="직사각형 62"/>
          <p:cNvSpPr/>
          <p:nvPr/>
        </p:nvSpPr>
        <p:spPr>
          <a:xfrm>
            <a:off x="532041" y="125939"/>
            <a:ext cx="4826185" cy="73584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200" i="1" dirty="0">
                <a:solidFill>
                  <a:prstClr val="white"/>
                </a:solidFill>
              </a:rPr>
              <a:t>음성인식 서비스</a:t>
            </a:r>
            <a:endParaRPr lang="ko-KR" altLang="en-US" sz="3200" dirty="0">
              <a:solidFill>
                <a:prstClr val="white"/>
              </a:solidFill>
            </a:endParaRPr>
          </a:p>
        </p:txBody>
      </p:sp>
      <p:grpSp>
        <p:nvGrpSpPr>
          <p:cNvPr id="2" name="그룹 1"/>
          <p:cNvGrpSpPr/>
          <p:nvPr/>
        </p:nvGrpSpPr>
        <p:grpSpPr>
          <a:xfrm>
            <a:off x="558275" y="1579259"/>
            <a:ext cx="1583728" cy="3952229"/>
            <a:chOff x="558275" y="1579259"/>
            <a:chExt cx="1583728" cy="3952229"/>
          </a:xfrm>
        </p:grpSpPr>
        <p:sp>
          <p:nvSpPr>
            <p:cNvPr id="55" name="사다리꼴 54"/>
            <p:cNvSpPr/>
            <p:nvPr/>
          </p:nvSpPr>
          <p:spPr>
            <a:xfrm rot="1320000">
              <a:off x="897907" y="2147897"/>
              <a:ext cx="45719" cy="1448112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57" name="사다리꼴 56"/>
            <p:cNvSpPr/>
            <p:nvPr/>
          </p:nvSpPr>
          <p:spPr>
            <a:xfrm rot="1200000">
              <a:off x="965200" y="2189123"/>
              <a:ext cx="45719" cy="140844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grpSp>
          <p:nvGrpSpPr>
            <p:cNvPr id="56" name="그룹 55"/>
            <p:cNvGrpSpPr/>
            <p:nvPr/>
          </p:nvGrpSpPr>
          <p:grpSpPr>
            <a:xfrm rot="20258602">
              <a:off x="1137192" y="1579259"/>
              <a:ext cx="1004811" cy="898759"/>
              <a:chOff x="1890246" y="2275280"/>
              <a:chExt cx="1489135" cy="1331965"/>
            </a:xfrm>
          </p:grpSpPr>
          <p:sp>
            <p:nvSpPr>
              <p:cNvPr id="12" name="Freeform 9"/>
              <p:cNvSpPr>
                <a:spLocks/>
              </p:cNvSpPr>
              <p:nvPr/>
            </p:nvSpPr>
            <p:spPr bwMode="auto">
              <a:xfrm flipH="1">
                <a:off x="2047418" y="2275280"/>
                <a:ext cx="785870" cy="785871"/>
              </a:xfrm>
              <a:custGeom>
                <a:avLst/>
                <a:gdLst>
                  <a:gd name="T0" fmla="*/ 0 w 2055"/>
                  <a:gd name="T1" fmla="*/ 935 h 2055"/>
                  <a:gd name="T2" fmla="*/ 794 w 2055"/>
                  <a:gd name="T3" fmla="*/ 144 h 2055"/>
                  <a:gd name="T4" fmla="*/ 832 w 2055"/>
                  <a:gd name="T5" fmla="*/ 110 h 2055"/>
                  <a:gd name="T6" fmla="*/ 916 w 2055"/>
                  <a:gd name="T7" fmla="*/ 55 h 2055"/>
                  <a:gd name="T8" fmla="*/ 1007 w 2055"/>
                  <a:gd name="T9" fmla="*/ 19 h 2055"/>
                  <a:gd name="T10" fmla="*/ 1102 w 2055"/>
                  <a:gd name="T11" fmla="*/ 0 h 2055"/>
                  <a:gd name="T12" fmla="*/ 1198 w 2055"/>
                  <a:gd name="T13" fmla="*/ 0 h 2055"/>
                  <a:gd name="T14" fmla="*/ 1293 w 2055"/>
                  <a:gd name="T15" fmla="*/ 19 h 2055"/>
                  <a:gd name="T16" fmla="*/ 1384 w 2055"/>
                  <a:gd name="T17" fmla="*/ 56 h 2055"/>
                  <a:gd name="T18" fmla="*/ 1467 w 2055"/>
                  <a:gd name="T19" fmla="*/ 111 h 2055"/>
                  <a:gd name="T20" fmla="*/ 1505 w 2055"/>
                  <a:gd name="T21" fmla="*/ 147 h 2055"/>
                  <a:gd name="T22" fmla="*/ 1909 w 2055"/>
                  <a:gd name="T23" fmla="*/ 554 h 2055"/>
                  <a:gd name="T24" fmla="*/ 1945 w 2055"/>
                  <a:gd name="T25" fmla="*/ 592 h 2055"/>
                  <a:gd name="T26" fmla="*/ 2000 w 2055"/>
                  <a:gd name="T27" fmla="*/ 675 h 2055"/>
                  <a:gd name="T28" fmla="*/ 2036 w 2055"/>
                  <a:gd name="T29" fmla="*/ 766 h 2055"/>
                  <a:gd name="T30" fmla="*/ 2055 w 2055"/>
                  <a:gd name="T31" fmla="*/ 861 h 2055"/>
                  <a:gd name="T32" fmla="*/ 2053 w 2055"/>
                  <a:gd name="T33" fmla="*/ 958 h 2055"/>
                  <a:gd name="T34" fmla="*/ 2035 w 2055"/>
                  <a:gd name="T35" fmla="*/ 1054 h 2055"/>
                  <a:gd name="T36" fmla="*/ 1999 w 2055"/>
                  <a:gd name="T37" fmla="*/ 1143 h 2055"/>
                  <a:gd name="T38" fmla="*/ 1943 w 2055"/>
                  <a:gd name="T39" fmla="*/ 1227 h 2055"/>
                  <a:gd name="T40" fmla="*/ 1908 w 2055"/>
                  <a:gd name="T41" fmla="*/ 1264 h 2055"/>
                  <a:gd name="T42" fmla="*/ 1113 w 2055"/>
                  <a:gd name="T43" fmla="*/ 2055 h 2055"/>
                  <a:gd name="T44" fmla="*/ 0 w 2055"/>
                  <a:gd name="T45" fmla="*/ 935 h 205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2055" h="2055">
                    <a:moveTo>
                      <a:pt x="0" y="935"/>
                    </a:moveTo>
                    <a:lnTo>
                      <a:pt x="794" y="144"/>
                    </a:lnTo>
                    <a:lnTo>
                      <a:pt x="832" y="110"/>
                    </a:lnTo>
                    <a:lnTo>
                      <a:pt x="916" y="55"/>
                    </a:lnTo>
                    <a:lnTo>
                      <a:pt x="1007" y="19"/>
                    </a:lnTo>
                    <a:lnTo>
                      <a:pt x="1102" y="0"/>
                    </a:lnTo>
                    <a:lnTo>
                      <a:pt x="1198" y="0"/>
                    </a:lnTo>
                    <a:lnTo>
                      <a:pt x="1293" y="19"/>
                    </a:lnTo>
                    <a:lnTo>
                      <a:pt x="1384" y="56"/>
                    </a:lnTo>
                    <a:lnTo>
                      <a:pt x="1467" y="111"/>
                    </a:lnTo>
                    <a:lnTo>
                      <a:pt x="1505" y="147"/>
                    </a:lnTo>
                    <a:lnTo>
                      <a:pt x="1909" y="554"/>
                    </a:lnTo>
                    <a:lnTo>
                      <a:pt x="1945" y="592"/>
                    </a:lnTo>
                    <a:lnTo>
                      <a:pt x="2000" y="675"/>
                    </a:lnTo>
                    <a:lnTo>
                      <a:pt x="2036" y="766"/>
                    </a:lnTo>
                    <a:lnTo>
                      <a:pt x="2055" y="861"/>
                    </a:lnTo>
                    <a:lnTo>
                      <a:pt x="2053" y="958"/>
                    </a:lnTo>
                    <a:lnTo>
                      <a:pt x="2035" y="1054"/>
                    </a:lnTo>
                    <a:lnTo>
                      <a:pt x="1999" y="1143"/>
                    </a:lnTo>
                    <a:lnTo>
                      <a:pt x="1943" y="1227"/>
                    </a:lnTo>
                    <a:lnTo>
                      <a:pt x="1908" y="1264"/>
                    </a:lnTo>
                    <a:lnTo>
                      <a:pt x="1113" y="2055"/>
                    </a:lnTo>
                    <a:lnTo>
                      <a:pt x="0" y="935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3" name="Freeform 10"/>
              <p:cNvSpPr>
                <a:spLocks/>
              </p:cNvSpPr>
              <p:nvPr/>
            </p:nvSpPr>
            <p:spPr bwMode="auto">
              <a:xfrm flipH="1">
                <a:off x="2539590" y="2755981"/>
                <a:ext cx="669997" cy="678029"/>
              </a:xfrm>
              <a:custGeom>
                <a:avLst/>
                <a:gdLst>
                  <a:gd name="T0" fmla="*/ 190 w 1751"/>
                  <a:gd name="T1" fmla="*/ 1526 h 1774"/>
                  <a:gd name="T2" fmla="*/ 101 w 1751"/>
                  <a:gd name="T3" fmla="*/ 1404 h 1774"/>
                  <a:gd name="T4" fmla="*/ 39 w 1751"/>
                  <a:gd name="T5" fmla="*/ 1269 h 1774"/>
                  <a:gd name="T6" fmla="*/ 6 w 1751"/>
                  <a:gd name="T7" fmla="*/ 1126 h 1774"/>
                  <a:gd name="T8" fmla="*/ 2 w 1751"/>
                  <a:gd name="T9" fmla="*/ 979 h 1774"/>
                  <a:gd name="T10" fmla="*/ 25 w 1751"/>
                  <a:gd name="T11" fmla="*/ 834 h 1774"/>
                  <a:gd name="T12" fmla="*/ 75 w 1751"/>
                  <a:gd name="T13" fmla="*/ 693 h 1774"/>
                  <a:gd name="T14" fmla="*/ 154 w 1751"/>
                  <a:gd name="T15" fmla="*/ 563 h 1774"/>
                  <a:gd name="T16" fmla="*/ 232 w 1751"/>
                  <a:gd name="T17" fmla="*/ 474 h 1774"/>
                  <a:gd name="T18" fmla="*/ 355 w 1751"/>
                  <a:gd name="T19" fmla="*/ 373 h 1774"/>
                  <a:gd name="T20" fmla="*/ 539 w 1751"/>
                  <a:gd name="T21" fmla="*/ 284 h 1774"/>
                  <a:gd name="T22" fmla="*/ 735 w 1751"/>
                  <a:gd name="T23" fmla="*/ 246 h 1774"/>
                  <a:gd name="T24" fmla="*/ 932 w 1751"/>
                  <a:gd name="T25" fmla="*/ 259 h 1774"/>
                  <a:gd name="T26" fmla="*/ 1231 w 1751"/>
                  <a:gd name="T27" fmla="*/ 22 h 1774"/>
                  <a:gd name="T28" fmla="*/ 1272 w 1751"/>
                  <a:gd name="T29" fmla="*/ 0 h 1774"/>
                  <a:gd name="T30" fmla="*/ 1328 w 1751"/>
                  <a:gd name="T31" fmla="*/ 10 h 1774"/>
                  <a:gd name="T32" fmla="*/ 1730 w 1751"/>
                  <a:gd name="T33" fmla="*/ 413 h 1774"/>
                  <a:gd name="T34" fmla="*/ 1751 w 1751"/>
                  <a:gd name="T35" fmla="*/ 454 h 1774"/>
                  <a:gd name="T36" fmla="*/ 1740 w 1751"/>
                  <a:gd name="T37" fmla="*/ 510 h 1774"/>
                  <a:gd name="T38" fmla="*/ 1492 w 1751"/>
                  <a:gd name="T39" fmla="*/ 756 h 1774"/>
                  <a:gd name="T40" fmla="*/ 1527 w 1751"/>
                  <a:gd name="T41" fmla="*/ 910 h 1774"/>
                  <a:gd name="T42" fmla="*/ 1521 w 1751"/>
                  <a:gd name="T43" fmla="*/ 1119 h 1774"/>
                  <a:gd name="T44" fmla="*/ 1458 w 1751"/>
                  <a:gd name="T45" fmla="*/ 1322 h 1774"/>
                  <a:gd name="T46" fmla="*/ 1338 w 1751"/>
                  <a:gd name="T47" fmla="*/ 1505 h 1774"/>
                  <a:gd name="T48" fmla="*/ 1270 w 1751"/>
                  <a:gd name="T49" fmla="*/ 1574 h 1774"/>
                  <a:gd name="T50" fmla="*/ 1145 w 1751"/>
                  <a:gd name="T51" fmla="*/ 1666 h 1774"/>
                  <a:gd name="T52" fmla="*/ 1008 w 1751"/>
                  <a:gd name="T53" fmla="*/ 1729 h 1774"/>
                  <a:gd name="T54" fmla="*/ 864 w 1751"/>
                  <a:gd name="T55" fmla="*/ 1765 h 1774"/>
                  <a:gd name="T56" fmla="*/ 717 w 1751"/>
                  <a:gd name="T57" fmla="*/ 1774 h 1774"/>
                  <a:gd name="T58" fmla="*/ 573 w 1751"/>
                  <a:gd name="T59" fmla="*/ 1754 h 1774"/>
                  <a:gd name="T60" fmla="*/ 434 w 1751"/>
                  <a:gd name="T61" fmla="*/ 1706 h 1774"/>
                  <a:gd name="T62" fmla="*/ 304 w 1751"/>
                  <a:gd name="T63" fmla="*/ 1630 h 1774"/>
                  <a:gd name="T64" fmla="*/ 218 w 1751"/>
                  <a:gd name="T65" fmla="*/ 1555 h 177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</a:cxnLst>
                <a:rect l="0" t="0" r="r" b="b"/>
                <a:pathLst>
                  <a:path w="1751" h="1774">
                    <a:moveTo>
                      <a:pt x="218" y="1555"/>
                    </a:moveTo>
                    <a:lnTo>
                      <a:pt x="190" y="1526"/>
                    </a:lnTo>
                    <a:lnTo>
                      <a:pt x="141" y="1467"/>
                    </a:lnTo>
                    <a:lnTo>
                      <a:pt x="101" y="1404"/>
                    </a:lnTo>
                    <a:lnTo>
                      <a:pt x="67" y="1338"/>
                    </a:lnTo>
                    <a:lnTo>
                      <a:pt x="39" y="1269"/>
                    </a:lnTo>
                    <a:lnTo>
                      <a:pt x="19" y="1198"/>
                    </a:lnTo>
                    <a:lnTo>
                      <a:pt x="6" y="1126"/>
                    </a:lnTo>
                    <a:lnTo>
                      <a:pt x="0" y="1053"/>
                    </a:lnTo>
                    <a:lnTo>
                      <a:pt x="2" y="979"/>
                    </a:lnTo>
                    <a:lnTo>
                      <a:pt x="9" y="906"/>
                    </a:lnTo>
                    <a:lnTo>
                      <a:pt x="25" y="834"/>
                    </a:lnTo>
                    <a:lnTo>
                      <a:pt x="46" y="763"/>
                    </a:lnTo>
                    <a:lnTo>
                      <a:pt x="75" y="693"/>
                    </a:lnTo>
                    <a:lnTo>
                      <a:pt x="111" y="626"/>
                    </a:lnTo>
                    <a:lnTo>
                      <a:pt x="154" y="563"/>
                    </a:lnTo>
                    <a:lnTo>
                      <a:pt x="205" y="503"/>
                    </a:lnTo>
                    <a:lnTo>
                      <a:pt x="232" y="474"/>
                    </a:lnTo>
                    <a:lnTo>
                      <a:pt x="271" y="436"/>
                    </a:lnTo>
                    <a:lnTo>
                      <a:pt x="355" y="373"/>
                    </a:lnTo>
                    <a:lnTo>
                      <a:pt x="445" y="323"/>
                    </a:lnTo>
                    <a:lnTo>
                      <a:pt x="539" y="284"/>
                    </a:lnTo>
                    <a:lnTo>
                      <a:pt x="635" y="259"/>
                    </a:lnTo>
                    <a:lnTo>
                      <a:pt x="735" y="246"/>
                    </a:lnTo>
                    <a:lnTo>
                      <a:pt x="834" y="246"/>
                    </a:lnTo>
                    <a:lnTo>
                      <a:pt x="932" y="259"/>
                    </a:lnTo>
                    <a:lnTo>
                      <a:pt x="981" y="272"/>
                    </a:lnTo>
                    <a:lnTo>
                      <a:pt x="1231" y="22"/>
                    </a:lnTo>
                    <a:lnTo>
                      <a:pt x="1244" y="12"/>
                    </a:lnTo>
                    <a:lnTo>
                      <a:pt x="1272" y="0"/>
                    </a:lnTo>
                    <a:lnTo>
                      <a:pt x="1301" y="0"/>
                    </a:lnTo>
                    <a:lnTo>
                      <a:pt x="1328" y="10"/>
                    </a:lnTo>
                    <a:lnTo>
                      <a:pt x="1339" y="20"/>
                    </a:lnTo>
                    <a:lnTo>
                      <a:pt x="1730" y="413"/>
                    </a:lnTo>
                    <a:lnTo>
                      <a:pt x="1740" y="426"/>
                    </a:lnTo>
                    <a:lnTo>
                      <a:pt x="1751" y="454"/>
                    </a:lnTo>
                    <a:lnTo>
                      <a:pt x="1751" y="482"/>
                    </a:lnTo>
                    <a:lnTo>
                      <a:pt x="1740" y="510"/>
                    </a:lnTo>
                    <a:lnTo>
                      <a:pt x="1728" y="521"/>
                    </a:lnTo>
                    <a:lnTo>
                      <a:pt x="1492" y="756"/>
                    </a:lnTo>
                    <a:lnTo>
                      <a:pt x="1508" y="806"/>
                    </a:lnTo>
                    <a:lnTo>
                      <a:pt x="1527" y="910"/>
                    </a:lnTo>
                    <a:lnTo>
                      <a:pt x="1529" y="1015"/>
                    </a:lnTo>
                    <a:lnTo>
                      <a:pt x="1521" y="1119"/>
                    </a:lnTo>
                    <a:lnTo>
                      <a:pt x="1496" y="1222"/>
                    </a:lnTo>
                    <a:lnTo>
                      <a:pt x="1458" y="1322"/>
                    </a:lnTo>
                    <a:lnTo>
                      <a:pt x="1404" y="1417"/>
                    </a:lnTo>
                    <a:lnTo>
                      <a:pt x="1338" y="1505"/>
                    </a:lnTo>
                    <a:lnTo>
                      <a:pt x="1299" y="1546"/>
                    </a:lnTo>
                    <a:lnTo>
                      <a:pt x="1270" y="1574"/>
                    </a:lnTo>
                    <a:lnTo>
                      <a:pt x="1208" y="1623"/>
                    </a:lnTo>
                    <a:lnTo>
                      <a:pt x="1145" y="1666"/>
                    </a:lnTo>
                    <a:lnTo>
                      <a:pt x="1077" y="1700"/>
                    </a:lnTo>
                    <a:lnTo>
                      <a:pt x="1008" y="1729"/>
                    </a:lnTo>
                    <a:lnTo>
                      <a:pt x="938" y="1751"/>
                    </a:lnTo>
                    <a:lnTo>
                      <a:pt x="864" y="1765"/>
                    </a:lnTo>
                    <a:lnTo>
                      <a:pt x="791" y="1774"/>
                    </a:lnTo>
                    <a:lnTo>
                      <a:pt x="717" y="1774"/>
                    </a:lnTo>
                    <a:lnTo>
                      <a:pt x="645" y="1768"/>
                    </a:lnTo>
                    <a:lnTo>
                      <a:pt x="573" y="1754"/>
                    </a:lnTo>
                    <a:lnTo>
                      <a:pt x="503" y="1734"/>
                    </a:lnTo>
                    <a:lnTo>
                      <a:pt x="434" y="1706"/>
                    </a:lnTo>
                    <a:lnTo>
                      <a:pt x="368" y="1672"/>
                    </a:lnTo>
                    <a:lnTo>
                      <a:pt x="304" y="1630"/>
                    </a:lnTo>
                    <a:lnTo>
                      <a:pt x="245" y="1581"/>
                    </a:lnTo>
                    <a:lnTo>
                      <a:pt x="218" y="1555"/>
                    </a:lnTo>
                    <a:lnTo>
                      <a:pt x="218" y="1555"/>
                    </a:lnTo>
                    <a:close/>
                  </a:path>
                </a:pathLst>
              </a:custGeom>
              <a:solidFill>
                <a:srgbClr val="FFC000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4" name="Freeform 11"/>
              <p:cNvSpPr>
                <a:spLocks/>
              </p:cNvSpPr>
              <p:nvPr/>
            </p:nvSpPr>
            <p:spPr bwMode="auto">
              <a:xfrm flipH="1">
                <a:off x="2305550" y="2529971"/>
                <a:ext cx="1073831" cy="1077274"/>
              </a:xfrm>
              <a:custGeom>
                <a:avLst/>
                <a:gdLst>
                  <a:gd name="T0" fmla="*/ 0 w 2810"/>
                  <a:gd name="T1" fmla="*/ 583 h 2815"/>
                  <a:gd name="T2" fmla="*/ 80 w 2810"/>
                  <a:gd name="T3" fmla="*/ 507 h 2815"/>
                  <a:gd name="T4" fmla="*/ 238 w 2810"/>
                  <a:gd name="T5" fmla="*/ 374 h 2815"/>
                  <a:gd name="T6" fmla="*/ 399 w 2810"/>
                  <a:gd name="T7" fmla="*/ 262 h 2815"/>
                  <a:gd name="T8" fmla="*/ 562 w 2810"/>
                  <a:gd name="T9" fmla="*/ 171 h 2815"/>
                  <a:gd name="T10" fmla="*/ 725 w 2810"/>
                  <a:gd name="T11" fmla="*/ 101 h 2815"/>
                  <a:gd name="T12" fmla="*/ 887 w 2810"/>
                  <a:gd name="T13" fmla="*/ 49 h 2815"/>
                  <a:gd name="T14" fmla="*/ 1047 w 2810"/>
                  <a:gd name="T15" fmla="*/ 16 h 2815"/>
                  <a:gd name="T16" fmla="*/ 1207 w 2810"/>
                  <a:gd name="T17" fmla="*/ 0 h 2815"/>
                  <a:gd name="T18" fmla="*/ 1363 w 2810"/>
                  <a:gd name="T19" fmla="*/ 1 h 2815"/>
                  <a:gd name="T20" fmla="*/ 1515 w 2810"/>
                  <a:gd name="T21" fmla="*/ 18 h 2815"/>
                  <a:gd name="T22" fmla="*/ 1663 w 2810"/>
                  <a:gd name="T23" fmla="*/ 50 h 2815"/>
                  <a:gd name="T24" fmla="*/ 1806 w 2810"/>
                  <a:gd name="T25" fmla="*/ 95 h 2815"/>
                  <a:gd name="T26" fmla="*/ 1943 w 2810"/>
                  <a:gd name="T27" fmla="*/ 155 h 2815"/>
                  <a:gd name="T28" fmla="*/ 2072 w 2810"/>
                  <a:gd name="T29" fmla="*/ 226 h 2815"/>
                  <a:gd name="T30" fmla="*/ 2195 w 2810"/>
                  <a:gd name="T31" fmla="*/ 311 h 2815"/>
                  <a:gd name="T32" fmla="*/ 2307 w 2810"/>
                  <a:gd name="T33" fmla="*/ 404 h 2815"/>
                  <a:gd name="T34" fmla="*/ 2412 w 2810"/>
                  <a:gd name="T35" fmla="*/ 509 h 2815"/>
                  <a:gd name="T36" fmla="*/ 2506 w 2810"/>
                  <a:gd name="T37" fmla="*/ 623 h 2815"/>
                  <a:gd name="T38" fmla="*/ 2588 w 2810"/>
                  <a:gd name="T39" fmla="*/ 746 h 2815"/>
                  <a:gd name="T40" fmla="*/ 2660 w 2810"/>
                  <a:gd name="T41" fmla="*/ 875 h 2815"/>
                  <a:gd name="T42" fmla="*/ 2717 w 2810"/>
                  <a:gd name="T43" fmla="*/ 1012 h 2815"/>
                  <a:gd name="T44" fmla="*/ 2764 w 2810"/>
                  <a:gd name="T45" fmla="*/ 1156 h 2815"/>
                  <a:gd name="T46" fmla="*/ 2794 w 2810"/>
                  <a:gd name="T47" fmla="*/ 1304 h 2815"/>
                  <a:gd name="T48" fmla="*/ 2810 w 2810"/>
                  <a:gd name="T49" fmla="*/ 1457 h 2815"/>
                  <a:gd name="T50" fmla="*/ 2810 w 2810"/>
                  <a:gd name="T51" fmla="*/ 1612 h 2815"/>
                  <a:gd name="T52" fmla="*/ 2792 w 2810"/>
                  <a:gd name="T53" fmla="*/ 1771 h 2815"/>
                  <a:gd name="T54" fmla="*/ 2759 w 2810"/>
                  <a:gd name="T55" fmla="*/ 1932 h 2815"/>
                  <a:gd name="T56" fmla="*/ 2706 w 2810"/>
                  <a:gd name="T57" fmla="*/ 2093 h 2815"/>
                  <a:gd name="T58" fmla="*/ 2634 w 2810"/>
                  <a:gd name="T59" fmla="*/ 2256 h 2815"/>
                  <a:gd name="T60" fmla="*/ 2543 w 2810"/>
                  <a:gd name="T61" fmla="*/ 2417 h 2815"/>
                  <a:gd name="T62" fmla="*/ 2431 w 2810"/>
                  <a:gd name="T63" fmla="*/ 2578 h 2815"/>
                  <a:gd name="T64" fmla="*/ 2297 w 2810"/>
                  <a:gd name="T65" fmla="*/ 2737 h 2815"/>
                  <a:gd name="T66" fmla="*/ 2221 w 2810"/>
                  <a:gd name="T67" fmla="*/ 2815 h 2815"/>
                  <a:gd name="T68" fmla="*/ 0 w 2810"/>
                  <a:gd name="T69" fmla="*/ 583 h 281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</a:cxnLst>
                <a:rect l="0" t="0" r="r" b="b"/>
                <a:pathLst>
                  <a:path w="2810" h="2815">
                    <a:moveTo>
                      <a:pt x="0" y="583"/>
                    </a:moveTo>
                    <a:lnTo>
                      <a:pt x="80" y="507"/>
                    </a:lnTo>
                    <a:lnTo>
                      <a:pt x="238" y="374"/>
                    </a:lnTo>
                    <a:lnTo>
                      <a:pt x="399" y="262"/>
                    </a:lnTo>
                    <a:lnTo>
                      <a:pt x="562" y="171"/>
                    </a:lnTo>
                    <a:lnTo>
                      <a:pt x="725" y="101"/>
                    </a:lnTo>
                    <a:lnTo>
                      <a:pt x="887" y="49"/>
                    </a:lnTo>
                    <a:lnTo>
                      <a:pt x="1047" y="16"/>
                    </a:lnTo>
                    <a:lnTo>
                      <a:pt x="1207" y="0"/>
                    </a:lnTo>
                    <a:lnTo>
                      <a:pt x="1363" y="1"/>
                    </a:lnTo>
                    <a:lnTo>
                      <a:pt x="1515" y="18"/>
                    </a:lnTo>
                    <a:lnTo>
                      <a:pt x="1663" y="50"/>
                    </a:lnTo>
                    <a:lnTo>
                      <a:pt x="1806" y="95"/>
                    </a:lnTo>
                    <a:lnTo>
                      <a:pt x="1943" y="155"/>
                    </a:lnTo>
                    <a:lnTo>
                      <a:pt x="2072" y="226"/>
                    </a:lnTo>
                    <a:lnTo>
                      <a:pt x="2195" y="311"/>
                    </a:lnTo>
                    <a:lnTo>
                      <a:pt x="2307" y="404"/>
                    </a:lnTo>
                    <a:lnTo>
                      <a:pt x="2412" y="509"/>
                    </a:lnTo>
                    <a:lnTo>
                      <a:pt x="2506" y="623"/>
                    </a:lnTo>
                    <a:lnTo>
                      <a:pt x="2588" y="746"/>
                    </a:lnTo>
                    <a:lnTo>
                      <a:pt x="2660" y="875"/>
                    </a:lnTo>
                    <a:lnTo>
                      <a:pt x="2717" y="1012"/>
                    </a:lnTo>
                    <a:lnTo>
                      <a:pt x="2764" y="1156"/>
                    </a:lnTo>
                    <a:lnTo>
                      <a:pt x="2794" y="1304"/>
                    </a:lnTo>
                    <a:lnTo>
                      <a:pt x="2810" y="1457"/>
                    </a:lnTo>
                    <a:lnTo>
                      <a:pt x="2810" y="1612"/>
                    </a:lnTo>
                    <a:lnTo>
                      <a:pt x="2792" y="1771"/>
                    </a:lnTo>
                    <a:lnTo>
                      <a:pt x="2759" y="1932"/>
                    </a:lnTo>
                    <a:lnTo>
                      <a:pt x="2706" y="2093"/>
                    </a:lnTo>
                    <a:lnTo>
                      <a:pt x="2634" y="2256"/>
                    </a:lnTo>
                    <a:lnTo>
                      <a:pt x="2543" y="2417"/>
                    </a:lnTo>
                    <a:lnTo>
                      <a:pt x="2431" y="2578"/>
                    </a:lnTo>
                    <a:lnTo>
                      <a:pt x="2297" y="2737"/>
                    </a:lnTo>
                    <a:lnTo>
                      <a:pt x="2221" y="2815"/>
                    </a:lnTo>
                    <a:lnTo>
                      <a:pt x="0" y="583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19" name="Freeform 16"/>
              <p:cNvSpPr>
                <a:spLocks/>
              </p:cNvSpPr>
              <p:nvPr/>
            </p:nvSpPr>
            <p:spPr bwMode="auto">
              <a:xfrm flipH="1">
                <a:off x="1890246" y="2539149"/>
                <a:ext cx="461197" cy="461197"/>
              </a:xfrm>
              <a:custGeom>
                <a:avLst/>
                <a:gdLst>
                  <a:gd name="T0" fmla="*/ 0 w 1205"/>
                  <a:gd name="T1" fmla="*/ 469 h 1206"/>
                  <a:gd name="T2" fmla="*/ 474 w 1205"/>
                  <a:gd name="T3" fmla="*/ 0 h 1206"/>
                  <a:gd name="T4" fmla="*/ 1110 w 1205"/>
                  <a:gd name="T5" fmla="*/ 641 h 1206"/>
                  <a:gd name="T6" fmla="*/ 1133 w 1205"/>
                  <a:gd name="T7" fmla="*/ 665 h 1206"/>
                  <a:gd name="T8" fmla="*/ 1169 w 1205"/>
                  <a:gd name="T9" fmla="*/ 720 h 1206"/>
                  <a:gd name="T10" fmla="*/ 1194 w 1205"/>
                  <a:gd name="T11" fmla="*/ 780 h 1206"/>
                  <a:gd name="T12" fmla="*/ 1205 w 1205"/>
                  <a:gd name="T13" fmla="*/ 844 h 1206"/>
                  <a:gd name="T14" fmla="*/ 1205 w 1205"/>
                  <a:gd name="T15" fmla="*/ 908 h 1206"/>
                  <a:gd name="T16" fmla="*/ 1194 w 1205"/>
                  <a:gd name="T17" fmla="*/ 970 h 1206"/>
                  <a:gd name="T18" fmla="*/ 1169 w 1205"/>
                  <a:gd name="T19" fmla="*/ 1031 h 1206"/>
                  <a:gd name="T20" fmla="*/ 1132 w 1205"/>
                  <a:gd name="T21" fmla="*/ 1087 h 1206"/>
                  <a:gd name="T22" fmla="*/ 1109 w 1205"/>
                  <a:gd name="T23" fmla="*/ 1111 h 1206"/>
                  <a:gd name="T24" fmla="*/ 1109 w 1205"/>
                  <a:gd name="T25" fmla="*/ 1111 h 1206"/>
                  <a:gd name="T26" fmla="*/ 1084 w 1205"/>
                  <a:gd name="T27" fmla="*/ 1134 h 1206"/>
                  <a:gd name="T28" fmla="*/ 1028 w 1205"/>
                  <a:gd name="T29" fmla="*/ 1170 h 1206"/>
                  <a:gd name="T30" fmla="*/ 968 w 1205"/>
                  <a:gd name="T31" fmla="*/ 1195 h 1206"/>
                  <a:gd name="T32" fmla="*/ 904 w 1205"/>
                  <a:gd name="T33" fmla="*/ 1206 h 1206"/>
                  <a:gd name="T34" fmla="*/ 841 w 1205"/>
                  <a:gd name="T35" fmla="*/ 1206 h 1206"/>
                  <a:gd name="T36" fmla="*/ 778 w 1205"/>
                  <a:gd name="T37" fmla="*/ 1195 h 1206"/>
                  <a:gd name="T38" fmla="*/ 717 w 1205"/>
                  <a:gd name="T39" fmla="*/ 1170 h 1206"/>
                  <a:gd name="T40" fmla="*/ 662 w 1205"/>
                  <a:gd name="T41" fmla="*/ 1133 h 1206"/>
                  <a:gd name="T42" fmla="*/ 638 w 1205"/>
                  <a:gd name="T43" fmla="*/ 1110 h 1206"/>
                  <a:gd name="T44" fmla="*/ 0 w 1205"/>
                  <a:gd name="T45" fmla="*/ 469 h 120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</a:cxnLst>
                <a:rect l="0" t="0" r="r" b="b"/>
                <a:pathLst>
                  <a:path w="1205" h="1206">
                    <a:moveTo>
                      <a:pt x="0" y="469"/>
                    </a:moveTo>
                    <a:lnTo>
                      <a:pt x="474" y="0"/>
                    </a:lnTo>
                    <a:lnTo>
                      <a:pt x="1110" y="641"/>
                    </a:lnTo>
                    <a:lnTo>
                      <a:pt x="1133" y="665"/>
                    </a:lnTo>
                    <a:lnTo>
                      <a:pt x="1169" y="720"/>
                    </a:lnTo>
                    <a:lnTo>
                      <a:pt x="1194" y="780"/>
                    </a:lnTo>
                    <a:lnTo>
                      <a:pt x="1205" y="844"/>
                    </a:lnTo>
                    <a:lnTo>
                      <a:pt x="1205" y="908"/>
                    </a:lnTo>
                    <a:lnTo>
                      <a:pt x="1194" y="970"/>
                    </a:lnTo>
                    <a:lnTo>
                      <a:pt x="1169" y="1031"/>
                    </a:lnTo>
                    <a:lnTo>
                      <a:pt x="1132" y="1087"/>
                    </a:lnTo>
                    <a:lnTo>
                      <a:pt x="1109" y="1111"/>
                    </a:lnTo>
                    <a:lnTo>
                      <a:pt x="1109" y="1111"/>
                    </a:lnTo>
                    <a:lnTo>
                      <a:pt x="1084" y="1134"/>
                    </a:lnTo>
                    <a:lnTo>
                      <a:pt x="1028" y="1170"/>
                    </a:lnTo>
                    <a:lnTo>
                      <a:pt x="968" y="1195"/>
                    </a:lnTo>
                    <a:lnTo>
                      <a:pt x="904" y="1206"/>
                    </a:lnTo>
                    <a:lnTo>
                      <a:pt x="841" y="1206"/>
                    </a:lnTo>
                    <a:lnTo>
                      <a:pt x="778" y="1195"/>
                    </a:lnTo>
                    <a:lnTo>
                      <a:pt x="717" y="1170"/>
                    </a:lnTo>
                    <a:lnTo>
                      <a:pt x="662" y="1133"/>
                    </a:lnTo>
                    <a:lnTo>
                      <a:pt x="638" y="1110"/>
                    </a:lnTo>
                    <a:lnTo>
                      <a:pt x="0" y="469"/>
                    </a:lnTo>
                    <a:close/>
                  </a:path>
                </a:pathLst>
              </a:custGeom>
              <a:solidFill>
                <a:srgbClr val="363E42"/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  <p:sp>
            <p:nvSpPr>
              <p:cNvPr id="20" name="Freeform 17"/>
              <p:cNvSpPr>
                <a:spLocks/>
              </p:cNvSpPr>
              <p:nvPr/>
            </p:nvSpPr>
            <p:spPr bwMode="auto">
              <a:xfrm flipH="1">
                <a:off x="1945320" y="2809901"/>
                <a:ext cx="126198" cy="126198"/>
              </a:xfrm>
              <a:custGeom>
                <a:avLst/>
                <a:gdLst>
                  <a:gd name="T0" fmla="*/ 164 w 330"/>
                  <a:gd name="T1" fmla="*/ 330 h 330"/>
                  <a:gd name="T2" fmla="*/ 199 w 330"/>
                  <a:gd name="T3" fmla="*/ 328 h 330"/>
                  <a:gd name="T4" fmla="*/ 258 w 330"/>
                  <a:gd name="T5" fmla="*/ 303 h 330"/>
                  <a:gd name="T6" fmla="*/ 302 w 330"/>
                  <a:gd name="T7" fmla="*/ 258 h 330"/>
                  <a:gd name="T8" fmla="*/ 327 w 330"/>
                  <a:gd name="T9" fmla="*/ 199 h 330"/>
                  <a:gd name="T10" fmla="*/ 330 w 330"/>
                  <a:gd name="T11" fmla="*/ 166 h 330"/>
                  <a:gd name="T12" fmla="*/ 327 w 330"/>
                  <a:gd name="T13" fmla="*/ 133 h 330"/>
                  <a:gd name="T14" fmla="*/ 302 w 330"/>
                  <a:gd name="T15" fmla="*/ 74 h 330"/>
                  <a:gd name="T16" fmla="*/ 258 w 330"/>
                  <a:gd name="T17" fmla="*/ 28 h 330"/>
                  <a:gd name="T18" fmla="*/ 199 w 330"/>
                  <a:gd name="T19" fmla="*/ 3 h 330"/>
                  <a:gd name="T20" fmla="*/ 164 w 330"/>
                  <a:gd name="T21" fmla="*/ 0 h 330"/>
                  <a:gd name="T22" fmla="*/ 131 w 330"/>
                  <a:gd name="T23" fmla="*/ 3 h 330"/>
                  <a:gd name="T24" fmla="*/ 72 w 330"/>
                  <a:gd name="T25" fmla="*/ 28 h 330"/>
                  <a:gd name="T26" fmla="*/ 27 w 330"/>
                  <a:gd name="T27" fmla="*/ 74 h 330"/>
                  <a:gd name="T28" fmla="*/ 3 w 330"/>
                  <a:gd name="T29" fmla="*/ 133 h 330"/>
                  <a:gd name="T30" fmla="*/ 0 w 330"/>
                  <a:gd name="T31" fmla="*/ 166 h 330"/>
                  <a:gd name="T32" fmla="*/ 3 w 330"/>
                  <a:gd name="T33" fmla="*/ 199 h 330"/>
                  <a:gd name="T34" fmla="*/ 27 w 330"/>
                  <a:gd name="T35" fmla="*/ 258 h 330"/>
                  <a:gd name="T36" fmla="*/ 72 w 330"/>
                  <a:gd name="T37" fmla="*/ 303 h 330"/>
                  <a:gd name="T38" fmla="*/ 131 w 330"/>
                  <a:gd name="T39" fmla="*/ 328 h 330"/>
                  <a:gd name="T40" fmla="*/ 164 w 330"/>
                  <a:gd name="T41" fmla="*/ 330 h 33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330" h="330">
                    <a:moveTo>
                      <a:pt x="164" y="330"/>
                    </a:moveTo>
                    <a:lnTo>
                      <a:pt x="199" y="328"/>
                    </a:lnTo>
                    <a:lnTo>
                      <a:pt x="258" y="303"/>
                    </a:lnTo>
                    <a:lnTo>
                      <a:pt x="302" y="258"/>
                    </a:lnTo>
                    <a:lnTo>
                      <a:pt x="327" y="199"/>
                    </a:lnTo>
                    <a:lnTo>
                      <a:pt x="330" y="166"/>
                    </a:lnTo>
                    <a:lnTo>
                      <a:pt x="327" y="133"/>
                    </a:lnTo>
                    <a:lnTo>
                      <a:pt x="302" y="74"/>
                    </a:lnTo>
                    <a:lnTo>
                      <a:pt x="258" y="28"/>
                    </a:lnTo>
                    <a:lnTo>
                      <a:pt x="199" y="3"/>
                    </a:lnTo>
                    <a:lnTo>
                      <a:pt x="164" y="0"/>
                    </a:lnTo>
                    <a:lnTo>
                      <a:pt x="131" y="3"/>
                    </a:lnTo>
                    <a:lnTo>
                      <a:pt x="72" y="28"/>
                    </a:lnTo>
                    <a:lnTo>
                      <a:pt x="27" y="74"/>
                    </a:lnTo>
                    <a:lnTo>
                      <a:pt x="3" y="133"/>
                    </a:lnTo>
                    <a:lnTo>
                      <a:pt x="0" y="166"/>
                    </a:lnTo>
                    <a:lnTo>
                      <a:pt x="3" y="199"/>
                    </a:lnTo>
                    <a:lnTo>
                      <a:pt x="27" y="258"/>
                    </a:lnTo>
                    <a:lnTo>
                      <a:pt x="72" y="303"/>
                    </a:lnTo>
                    <a:lnTo>
                      <a:pt x="131" y="328"/>
                    </a:lnTo>
                    <a:lnTo>
                      <a:pt x="164" y="330"/>
                    </a:lnTo>
                    <a:close/>
                  </a:path>
                </a:pathLst>
              </a:custGeom>
              <a:solidFill>
                <a:schemeClr val="tx1">
                  <a:lumMod val="85000"/>
                  <a:lumOff val="15000"/>
                </a:schemeClr>
              </a:solidFill>
              <a:ln>
                <a:noFill/>
              </a:ln>
              <a:extLst>
                <a:ext uri="{91240B29-F687-4F45-9708-019B960494DF}">
                  <a14:hiddenLine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  <p:txBody>
              <a:bodyPr vert="horz" wrap="square" lIns="91440" tIns="45720" rIns="91440" bIns="45720" numCol="1" anchor="t" anchorCtr="0" compatLnSpc="1">
                <a:prstTxWarp prst="textNoShape">
                  <a:avLst/>
                </a:prstTxWarp>
              </a:bodyPr>
              <a:lstStyle/>
              <a:p>
                <a:endParaRPr lang="ko-KR" altLang="en-US"/>
              </a:p>
            </p:txBody>
          </p:sp>
        </p:grpSp>
        <p:sp>
          <p:nvSpPr>
            <p:cNvPr id="66" name="사다리꼴 65"/>
            <p:cNvSpPr/>
            <p:nvPr/>
          </p:nvSpPr>
          <p:spPr>
            <a:xfrm rot="20640000">
              <a:off x="937982" y="3651640"/>
              <a:ext cx="99351" cy="1872000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67" name="사다리꼴 66"/>
            <p:cNvSpPr/>
            <p:nvPr/>
          </p:nvSpPr>
          <p:spPr>
            <a:xfrm rot="20880000">
              <a:off x="780928" y="3685528"/>
              <a:ext cx="99351" cy="1805029"/>
            </a:xfrm>
            <a:prstGeom prst="trapezoid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sp>
          <p:nvSpPr>
            <p:cNvPr id="15" name="Freeform 12"/>
            <p:cNvSpPr>
              <a:spLocks/>
            </p:cNvSpPr>
            <p:nvPr/>
          </p:nvSpPr>
          <p:spPr bwMode="auto">
            <a:xfrm flipH="1">
              <a:off x="558275" y="3497894"/>
              <a:ext cx="233011" cy="233011"/>
            </a:xfrm>
            <a:custGeom>
              <a:avLst/>
              <a:gdLst>
                <a:gd name="T0" fmla="*/ 452 w 904"/>
                <a:gd name="T1" fmla="*/ 903 h 903"/>
                <a:gd name="T2" fmla="*/ 498 w 904"/>
                <a:gd name="T3" fmla="*/ 901 h 903"/>
                <a:gd name="T4" fmla="*/ 586 w 904"/>
                <a:gd name="T5" fmla="*/ 883 h 903"/>
                <a:gd name="T6" fmla="*/ 667 w 904"/>
                <a:gd name="T7" fmla="*/ 850 h 903"/>
                <a:gd name="T8" fmla="*/ 740 w 904"/>
                <a:gd name="T9" fmla="*/ 801 h 903"/>
                <a:gd name="T10" fmla="*/ 800 w 904"/>
                <a:gd name="T11" fmla="*/ 739 h 903"/>
                <a:gd name="T12" fmla="*/ 849 w 904"/>
                <a:gd name="T13" fmla="*/ 667 h 903"/>
                <a:gd name="T14" fmla="*/ 884 w 904"/>
                <a:gd name="T15" fmla="*/ 586 h 903"/>
                <a:gd name="T16" fmla="*/ 901 w 904"/>
                <a:gd name="T17" fmla="*/ 498 h 903"/>
                <a:gd name="T18" fmla="*/ 904 w 904"/>
                <a:gd name="T19" fmla="*/ 451 h 903"/>
                <a:gd name="T20" fmla="*/ 901 w 904"/>
                <a:gd name="T21" fmla="*/ 405 h 903"/>
                <a:gd name="T22" fmla="*/ 884 w 904"/>
                <a:gd name="T23" fmla="*/ 317 h 903"/>
                <a:gd name="T24" fmla="*/ 849 w 904"/>
                <a:gd name="T25" fmla="*/ 236 h 903"/>
                <a:gd name="T26" fmla="*/ 800 w 904"/>
                <a:gd name="T27" fmla="*/ 164 h 903"/>
                <a:gd name="T28" fmla="*/ 740 w 904"/>
                <a:gd name="T29" fmla="*/ 102 h 903"/>
                <a:gd name="T30" fmla="*/ 667 w 904"/>
                <a:gd name="T31" fmla="*/ 53 h 903"/>
                <a:gd name="T32" fmla="*/ 586 w 904"/>
                <a:gd name="T33" fmla="*/ 19 h 903"/>
                <a:gd name="T34" fmla="*/ 498 w 904"/>
                <a:gd name="T35" fmla="*/ 2 h 903"/>
                <a:gd name="T36" fmla="*/ 452 w 904"/>
                <a:gd name="T37" fmla="*/ 0 h 903"/>
                <a:gd name="T38" fmla="*/ 406 w 904"/>
                <a:gd name="T39" fmla="*/ 2 h 903"/>
                <a:gd name="T40" fmla="*/ 318 w 904"/>
                <a:gd name="T41" fmla="*/ 19 h 903"/>
                <a:gd name="T42" fmla="*/ 236 w 904"/>
                <a:gd name="T43" fmla="*/ 53 h 903"/>
                <a:gd name="T44" fmla="*/ 164 w 904"/>
                <a:gd name="T45" fmla="*/ 102 h 903"/>
                <a:gd name="T46" fmla="*/ 104 w 904"/>
                <a:gd name="T47" fmla="*/ 164 h 903"/>
                <a:gd name="T48" fmla="*/ 55 w 904"/>
                <a:gd name="T49" fmla="*/ 236 h 903"/>
                <a:gd name="T50" fmla="*/ 20 w 904"/>
                <a:gd name="T51" fmla="*/ 317 h 903"/>
                <a:gd name="T52" fmla="*/ 1 w 904"/>
                <a:gd name="T53" fmla="*/ 405 h 903"/>
                <a:gd name="T54" fmla="*/ 0 w 904"/>
                <a:gd name="T55" fmla="*/ 451 h 903"/>
                <a:gd name="T56" fmla="*/ 1 w 904"/>
                <a:gd name="T57" fmla="*/ 498 h 903"/>
                <a:gd name="T58" fmla="*/ 20 w 904"/>
                <a:gd name="T59" fmla="*/ 586 h 903"/>
                <a:gd name="T60" fmla="*/ 55 w 904"/>
                <a:gd name="T61" fmla="*/ 667 h 903"/>
                <a:gd name="T62" fmla="*/ 104 w 904"/>
                <a:gd name="T63" fmla="*/ 739 h 903"/>
                <a:gd name="T64" fmla="*/ 164 w 904"/>
                <a:gd name="T65" fmla="*/ 801 h 903"/>
                <a:gd name="T66" fmla="*/ 236 w 904"/>
                <a:gd name="T67" fmla="*/ 850 h 903"/>
                <a:gd name="T68" fmla="*/ 318 w 904"/>
                <a:gd name="T69" fmla="*/ 883 h 903"/>
                <a:gd name="T70" fmla="*/ 406 w 904"/>
                <a:gd name="T71" fmla="*/ 901 h 903"/>
                <a:gd name="T72" fmla="*/ 452 w 904"/>
                <a:gd name="T73" fmla="*/ 903 h 903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904" h="903">
                  <a:moveTo>
                    <a:pt x="452" y="903"/>
                  </a:moveTo>
                  <a:lnTo>
                    <a:pt x="498" y="901"/>
                  </a:lnTo>
                  <a:lnTo>
                    <a:pt x="586" y="883"/>
                  </a:lnTo>
                  <a:lnTo>
                    <a:pt x="667" y="850"/>
                  </a:lnTo>
                  <a:lnTo>
                    <a:pt x="740" y="801"/>
                  </a:lnTo>
                  <a:lnTo>
                    <a:pt x="800" y="739"/>
                  </a:lnTo>
                  <a:lnTo>
                    <a:pt x="849" y="667"/>
                  </a:lnTo>
                  <a:lnTo>
                    <a:pt x="884" y="586"/>
                  </a:lnTo>
                  <a:lnTo>
                    <a:pt x="901" y="498"/>
                  </a:lnTo>
                  <a:lnTo>
                    <a:pt x="904" y="451"/>
                  </a:lnTo>
                  <a:lnTo>
                    <a:pt x="901" y="405"/>
                  </a:lnTo>
                  <a:lnTo>
                    <a:pt x="884" y="317"/>
                  </a:lnTo>
                  <a:lnTo>
                    <a:pt x="849" y="236"/>
                  </a:lnTo>
                  <a:lnTo>
                    <a:pt x="800" y="164"/>
                  </a:lnTo>
                  <a:lnTo>
                    <a:pt x="740" y="102"/>
                  </a:lnTo>
                  <a:lnTo>
                    <a:pt x="667" y="53"/>
                  </a:lnTo>
                  <a:lnTo>
                    <a:pt x="586" y="19"/>
                  </a:lnTo>
                  <a:lnTo>
                    <a:pt x="498" y="2"/>
                  </a:lnTo>
                  <a:lnTo>
                    <a:pt x="452" y="0"/>
                  </a:lnTo>
                  <a:lnTo>
                    <a:pt x="406" y="2"/>
                  </a:lnTo>
                  <a:lnTo>
                    <a:pt x="318" y="19"/>
                  </a:lnTo>
                  <a:lnTo>
                    <a:pt x="236" y="53"/>
                  </a:lnTo>
                  <a:lnTo>
                    <a:pt x="164" y="102"/>
                  </a:lnTo>
                  <a:lnTo>
                    <a:pt x="104" y="164"/>
                  </a:lnTo>
                  <a:lnTo>
                    <a:pt x="55" y="236"/>
                  </a:lnTo>
                  <a:lnTo>
                    <a:pt x="20" y="317"/>
                  </a:lnTo>
                  <a:lnTo>
                    <a:pt x="1" y="405"/>
                  </a:lnTo>
                  <a:lnTo>
                    <a:pt x="0" y="451"/>
                  </a:lnTo>
                  <a:lnTo>
                    <a:pt x="1" y="498"/>
                  </a:lnTo>
                  <a:lnTo>
                    <a:pt x="20" y="586"/>
                  </a:lnTo>
                  <a:lnTo>
                    <a:pt x="55" y="667"/>
                  </a:lnTo>
                  <a:lnTo>
                    <a:pt x="104" y="739"/>
                  </a:lnTo>
                  <a:lnTo>
                    <a:pt x="164" y="801"/>
                  </a:lnTo>
                  <a:lnTo>
                    <a:pt x="236" y="850"/>
                  </a:lnTo>
                  <a:lnTo>
                    <a:pt x="318" y="883"/>
                  </a:lnTo>
                  <a:lnTo>
                    <a:pt x="406" y="901"/>
                  </a:lnTo>
                  <a:lnTo>
                    <a:pt x="452" y="903"/>
                  </a:lnTo>
                  <a:close/>
                </a:path>
              </a:pathLst>
            </a:custGeom>
            <a:solidFill>
              <a:srgbClr val="363E4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6" name="Freeform 13"/>
            <p:cNvSpPr>
              <a:spLocks/>
            </p:cNvSpPr>
            <p:nvPr/>
          </p:nvSpPr>
          <p:spPr bwMode="auto">
            <a:xfrm flipH="1">
              <a:off x="619431" y="3559050"/>
              <a:ext cx="110699" cy="110700"/>
            </a:xfrm>
            <a:custGeom>
              <a:avLst/>
              <a:gdLst>
                <a:gd name="T0" fmla="*/ 215 w 430"/>
                <a:gd name="T1" fmla="*/ 429 h 429"/>
                <a:gd name="T2" fmla="*/ 237 w 430"/>
                <a:gd name="T3" fmla="*/ 429 h 429"/>
                <a:gd name="T4" fmla="*/ 278 w 430"/>
                <a:gd name="T5" fmla="*/ 421 h 429"/>
                <a:gd name="T6" fmla="*/ 317 w 430"/>
                <a:gd name="T7" fmla="*/ 405 h 429"/>
                <a:gd name="T8" fmla="*/ 352 w 430"/>
                <a:gd name="T9" fmla="*/ 380 h 429"/>
                <a:gd name="T10" fmla="*/ 381 w 430"/>
                <a:gd name="T11" fmla="*/ 352 h 429"/>
                <a:gd name="T12" fmla="*/ 404 w 430"/>
                <a:gd name="T13" fmla="*/ 317 h 429"/>
                <a:gd name="T14" fmla="*/ 419 w 430"/>
                <a:gd name="T15" fmla="*/ 280 h 429"/>
                <a:gd name="T16" fmla="*/ 428 w 430"/>
                <a:gd name="T17" fmla="*/ 238 h 429"/>
                <a:gd name="T18" fmla="*/ 430 w 430"/>
                <a:gd name="T19" fmla="*/ 215 h 429"/>
                <a:gd name="T20" fmla="*/ 428 w 430"/>
                <a:gd name="T21" fmla="*/ 193 h 429"/>
                <a:gd name="T22" fmla="*/ 419 w 430"/>
                <a:gd name="T23" fmla="*/ 151 h 429"/>
                <a:gd name="T24" fmla="*/ 404 w 430"/>
                <a:gd name="T25" fmla="*/ 113 h 429"/>
                <a:gd name="T26" fmla="*/ 381 w 430"/>
                <a:gd name="T27" fmla="*/ 79 h 429"/>
                <a:gd name="T28" fmla="*/ 352 w 430"/>
                <a:gd name="T29" fmla="*/ 49 h 429"/>
                <a:gd name="T30" fmla="*/ 317 w 430"/>
                <a:gd name="T31" fmla="*/ 26 h 429"/>
                <a:gd name="T32" fmla="*/ 278 w 430"/>
                <a:gd name="T33" fmla="*/ 10 h 429"/>
                <a:gd name="T34" fmla="*/ 237 w 430"/>
                <a:gd name="T35" fmla="*/ 2 h 429"/>
                <a:gd name="T36" fmla="*/ 215 w 430"/>
                <a:gd name="T37" fmla="*/ 0 h 429"/>
                <a:gd name="T38" fmla="*/ 193 w 430"/>
                <a:gd name="T39" fmla="*/ 2 h 429"/>
                <a:gd name="T40" fmla="*/ 150 w 430"/>
                <a:gd name="T41" fmla="*/ 10 h 429"/>
                <a:gd name="T42" fmla="*/ 113 w 430"/>
                <a:gd name="T43" fmla="*/ 26 h 429"/>
                <a:gd name="T44" fmla="*/ 78 w 430"/>
                <a:gd name="T45" fmla="*/ 49 h 429"/>
                <a:gd name="T46" fmla="*/ 49 w 430"/>
                <a:gd name="T47" fmla="*/ 79 h 429"/>
                <a:gd name="T48" fmla="*/ 26 w 430"/>
                <a:gd name="T49" fmla="*/ 113 h 429"/>
                <a:gd name="T50" fmla="*/ 9 w 430"/>
                <a:gd name="T51" fmla="*/ 151 h 429"/>
                <a:gd name="T52" fmla="*/ 0 w 430"/>
                <a:gd name="T53" fmla="*/ 193 h 429"/>
                <a:gd name="T54" fmla="*/ 0 w 430"/>
                <a:gd name="T55" fmla="*/ 215 h 429"/>
                <a:gd name="T56" fmla="*/ 0 w 430"/>
                <a:gd name="T57" fmla="*/ 238 h 429"/>
                <a:gd name="T58" fmla="*/ 9 w 430"/>
                <a:gd name="T59" fmla="*/ 280 h 429"/>
                <a:gd name="T60" fmla="*/ 26 w 430"/>
                <a:gd name="T61" fmla="*/ 317 h 429"/>
                <a:gd name="T62" fmla="*/ 49 w 430"/>
                <a:gd name="T63" fmla="*/ 352 h 429"/>
                <a:gd name="T64" fmla="*/ 78 w 430"/>
                <a:gd name="T65" fmla="*/ 380 h 429"/>
                <a:gd name="T66" fmla="*/ 113 w 430"/>
                <a:gd name="T67" fmla="*/ 405 h 429"/>
                <a:gd name="T68" fmla="*/ 150 w 430"/>
                <a:gd name="T69" fmla="*/ 421 h 429"/>
                <a:gd name="T70" fmla="*/ 193 w 430"/>
                <a:gd name="T71" fmla="*/ 429 h 429"/>
                <a:gd name="T72" fmla="*/ 215 w 430"/>
                <a:gd name="T73" fmla="*/ 429 h 42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</a:cxnLst>
              <a:rect l="0" t="0" r="r" b="b"/>
              <a:pathLst>
                <a:path w="430" h="429">
                  <a:moveTo>
                    <a:pt x="215" y="429"/>
                  </a:moveTo>
                  <a:lnTo>
                    <a:pt x="237" y="429"/>
                  </a:lnTo>
                  <a:lnTo>
                    <a:pt x="278" y="421"/>
                  </a:lnTo>
                  <a:lnTo>
                    <a:pt x="317" y="405"/>
                  </a:lnTo>
                  <a:lnTo>
                    <a:pt x="352" y="380"/>
                  </a:lnTo>
                  <a:lnTo>
                    <a:pt x="381" y="352"/>
                  </a:lnTo>
                  <a:lnTo>
                    <a:pt x="404" y="317"/>
                  </a:lnTo>
                  <a:lnTo>
                    <a:pt x="419" y="280"/>
                  </a:lnTo>
                  <a:lnTo>
                    <a:pt x="428" y="238"/>
                  </a:lnTo>
                  <a:lnTo>
                    <a:pt x="430" y="215"/>
                  </a:lnTo>
                  <a:lnTo>
                    <a:pt x="428" y="193"/>
                  </a:lnTo>
                  <a:lnTo>
                    <a:pt x="419" y="151"/>
                  </a:lnTo>
                  <a:lnTo>
                    <a:pt x="404" y="113"/>
                  </a:lnTo>
                  <a:lnTo>
                    <a:pt x="381" y="79"/>
                  </a:lnTo>
                  <a:lnTo>
                    <a:pt x="352" y="49"/>
                  </a:lnTo>
                  <a:lnTo>
                    <a:pt x="317" y="26"/>
                  </a:lnTo>
                  <a:lnTo>
                    <a:pt x="278" y="10"/>
                  </a:lnTo>
                  <a:lnTo>
                    <a:pt x="237" y="2"/>
                  </a:lnTo>
                  <a:lnTo>
                    <a:pt x="215" y="0"/>
                  </a:lnTo>
                  <a:lnTo>
                    <a:pt x="193" y="2"/>
                  </a:lnTo>
                  <a:lnTo>
                    <a:pt x="150" y="10"/>
                  </a:lnTo>
                  <a:lnTo>
                    <a:pt x="113" y="26"/>
                  </a:lnTo>
                  <a:lnTo>
                    <a:pt x="78" y="49"/>
                  </a:lnTo>
                  <a:lnTo>
                    <a:pt x="49" y="79"/>
                  </a:lnTo>
                  <a:lnTo>
                    <a:pt x="26" y="113"/>
                  </a:lnTo>
                  <a:lnTo>
                    <a:pt x="9" y="151"/>
                  </a:lnTo>
                  <a:lnTo>
                    <a:pt x="0" y="193"/>
                  </a:lnTo>
                  <a:lnTo>
                    <a:pt x="0" y="215"/>
                  </a:lnTo>
                  <a:lnTo>
                    <a:pt x="0" y="238"/>
                  </a:lnTo>
                  <a:lnTo>
                    <a:pt x="9" y="280"/>
                  </a:lnTo>
                  <a:lnTo>
                    <a:pt x="26" y="317"/>
                  </a:lnTo>
                  <a:lnTo>
                    <a:pt x="49" y="352"/>
                  </a:lnTo>
                  <a:lnTo>
                    <a:pt x="78" y="380"/>
                  </a:lnTo>
                  <a:lnTo>
                    <a:pt x="113" y="405"/>
                  </a:lnTo>
                  <a:lnTo>
                    <a:pt x="150" y="421"/>
                  </a:lnTo>
                  <a:lnTo>
                    <a:pt x="193" y="429"/>
                  </a:lnTo>
                  <a:lnTo>
                    <a:pt x="215" y="429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0" name="Freeform 7"/>
            <p:cNvSpPr>
              <a:spLocks/>
            </p:cNvSpPr>
            <p:nvPr/>
          </p:nvSpPr>
          <p:spPr bwMode="auto">
            <a:xfrm flipH="1">
              <a:off x="830433" y="5433174"/>
              <a:ext cx="825909" cy="98314"/>
            </a:xfrm>
            <a:custGeom>
              <a:avLst/>
              <a:gdLst>
                <a:gd name="T0" fmla="*/ 298 w 3942"/>
                <a:gd name="T1" fmla="*/ 0 h 380"/>
                <a:gd name="T2" fmla="*/ 3644 w 3942"/>
                <a:gd name="T3" fmla="*/ 0 h 380"/>
                <a:gd name="T4" fmla="*/ 3669 w 3942"/>
                <a:gd name="T5" fmla="*/ 1 h 380"/>
                <a:gd name="T6" fmla="*/ 3715 w 3942"/>
                <a:gd name="T7" fmla="*/ 8 h 380"/>
                <a:gd name="T8" fmla="*/ 3778 w 3942"/>
                <a:gd name="T9" fmla="*/ 34 h 380"/>
                <a:gd name="T10" fmla="*/ 3851 w 3942"/>
                <a:gd name="T11" fmla="*/ 88 h 380"/>
                <a:gd name="T12" fmla="*/ 3905 w 3942"/>
                <a:gd name="T13" fmla="*/ 154 h 380"/>
                <a:gd name="T14" fmla="*/ 3936 w 3942"/>
                <a:gd name="T15" fmla="*/ 226 h 380"/>
                <a:gd name="T16" fmla="*/ 3942 w 3942"/>
                <a:gd name="T17" fmla="*/ 276 h 380"/>
                <a:gd name="T18" fmla="*/ 3936 w 3942"/>
                <a:gd name="T19" fmla="*/ 307 h 380"/>
                <a:gd name="T20" fmla="*/ 3925 w 3942"/>
                <a:gd name="T21" fmla="*/ 334 h 380"/>
                <a:gd name="T22" fmla="*/ 3903 w 3942"/>
                <a:gd name="T23" fmla="*/ 355 h 380"/>
                <a:gd name="T24" fmla="*/ 3873 w 3942"/>
                <a:gd name="T25" fmla="*/ 371 h 380"/>
                <a:gd name="T26" fmla="*/ 3834 w 3942"/>
                <a:gd name="T27" fmla="*/ 378 h 380"/>
                <a:gd name="T28" fmla="*/ 3811 w 3942"/>
                <a:gd name="T29" fmla="*/ 380 h 380"/>
                <a:gd name="T30" fmla="*/ 131 w 3942"/>
                <a:gd name="T31" fmla="*/ 380 h 380"/>
                <a:gd name="T32" fmla="*/ 106 w 3942"/>
                <a:gd name="T33" fmla="*/ 378 h 380"/>
                <a:gd name="T34" fmla="*/ 68 w 3942"/>
                <a:gd name="T35" fmla="*/ 371 h 380"/>
                <a:gd name="T36" fmla="*/ 37 w 3942"/>
                <a:gd name="T37" fmla="*/ 355 h 380"/>
                <a:gd name="T38" fmla="*/ 17 w 3942"/>
                <a:gd name="T39" fmla="*/ 334 h 380"/>
                <a:gd name="T40" fmla="*/ 4 w 3942"/>
                <a:gd name="T41" fmla="*/ 307 h 380"/>
                <a:gd name="T42" fmla="*/ 0 w 3942"/>
                <a:gd name="T43" fmla="*/ 276 h 380"/>
                <a:gd name="T44" fmla="*/ 6 w 3942"/>
                <a:gd name="T45" fmla="*/ 226 h 380"/>
                <a:gd name="T46" fmla="*/ 36 w 3942"/>
                <a:gd name="T47" fmla="*/ 154 h 380"/>
                <a:gd name="T48" fmla="*/ 91 w 3942"/>
                <a:gd name="T49" fmla="*/ 88 h 380"/>
                <a:gd name="T50" fmla="*/ 163 w 3942"/>
                <a:gd name="T51" fmla="*/ 34 h 380"/>
                <a:gd name="T52" fmla="*/ 227 w 3942"/>
                <a:gd name="T53" fmla="*/ 8 h 380"/>
                <a:gd name="T54" fmla="*/ 273 w 3942"/>
                <a:gd name="T55" fmla="*/ 1 h 380"/>
                <a:gd name="T56" fmla="*/ 298 w 3942"/>
                <a:gd name="T57" fmla="*/ 0 h 38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</a:cxnLst>
              <a:rect l="0" t="0" r="r" b="b"/>
              <a:pathLst>
                <a:path w="3942" h="380">
                  <a:moveTo>
                    <a:pt x="298" y="0"/>
                  </a:moveTo>
                  <a:lnTo>
                    <a:pt x="3644" y="0"/>
                  </a:lnTo>
                  <a:lnTo>
                    <a:pt x="3669" y="1"/>
                  </a:lnTo>
                  <a:lnTo>
                    <a:pt x="3715" y="8"/>
                  </a:lnTo>
                  <a:lnTo>
                    <a:pt x="3778" y="34"/>
                  </a:lnTo>
                  <a:lnTo>
                    <a:pt x="3851" y="88"/>
                  </a:lnTo>
                  <a:lnTo>
                    <a:pt x="3905" y="154"/>
                  </a:lnTo>
                  <a:lnTo>
                    <a:pt x="3936" y="226"/>
                  </a:lnTo>
                  <a:lnTo>
                    <a:pt x="3942" y="276"/>
                  </a:lnTo>
                  <a:lnTo>
                    <a:pt x="3936" y="307"/>
                  </a:lnTo>
                  <a:lnTo>
                    <a:pt x="3925" y="334"/>
                  </a:lnTo>
                  <a:lnTo>
                    <a:pt x="3903" y="355"/>
                  </a:lnTo>
                  <a:lnTo>
                    <a:pt x="3873" y="371"/>
                  </a:lnTo>
                  <a:lnTo>
                    <a:pt x="3834" y="378"/>
                  </a:lnTo>
                  <a:lnTo>
                    <a:pt x="3811" y="380"/>
                  </a:lnTo>
                  <a:lnTo>
                    <a:pt x="131" y="380"/>
                  </a:lnTo>
                  <a:lnTo>
                    <a:pt x="106" y="378"/>
                  </a:lnTo>
                  <a:lnTo>
                    <a:pt x="68" y="371"/>
                  </a:lnTo>
                  <a:lnTo>
                    <a:pt x="37" y="355"/>
                  </a:lnTo>
                  <a:lnTo>
                    <a:pt x="17" y="334"/>
                  </a:lnTo>
                  <a:lnTo>
                    <a:pt x="4" y="307"/>
                  </a:lnTo>
                  <a:lnTo>
                    <a:pt x="0" y="276"/>
                  </a:lnTo>
                  <a:lnTo>
                    <a:pt x="6" y="226"/>
                  </a:lnTo>
                  <a:lnTo>
                    <a:pt x="36" y="154"/>
                  </a:lnTo>
                  <a:lnTo>
                    <a:pt x="91" y="88"/>
                  </a:lnTo>
                  <a:lnTo>
                    <a:pt x="163" y="34"/>
                  </a:lnTo>
                  <a:lnTo>
                    <a:pt x="227" y="8"/>
                  </a:lnTo>
                  <a:lnTo>
                    <a:pt x="273" y="1"/>
                  </a:lnTo>
                  <a:lnTo>
                    <a:pt x="298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  <p:sp>
          <p:nvSpPr>
            <p:cNvPr id="17" name="Freeform 14"/>
            <p:cNvSpPr>
              <a:spLocks/>
            </p:cNvSpPr>
            <p:nvPr/>
          </p:nvSpPr>
          <p:spPr bwMode="auto">
            <a:xfrm flipH="1">
              <a:off x="1428939" y="5388416"/>
              <a:ext cx="154976" cy="44758"/>
            </a:xfrm>
            <a:custGeom>
              <a:avLst/>
              <a:gdLst>
                <a:gd name="T0" fmla="*/ 0 w 831"/>
                <a:gd name="T1" fmla="*/ 120 h 241"/>
                <a:gd name="T2" fmla="*/ 831 w 831"/>
                <a:gd name="T3" fmla="*/ 0 h 241"/>
                <a:gd name="T4" fmla="*/ 831 w 831"/>
                <a:gd name="T5" fmla="*/ 241 h 241"/>
                <a:gd name="T6" fmla="*/ 0 w 831"/>
                <a:gd name="T7" fmla="*/ 241 h 241"/>
                <a:gd name="T8" fmla="*/ 0 w 831"/>
                <a:gd name="T9" fmla="*/ 120 h 24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</a:cxnLst>
              <a:rect l="0" t="0" r="r" b="b"/>
              <a:pathLst>
                <a:path w="831" h="241">
                  <a:moveTo>
                    <a:pt x="0" y="120"/>
                  </a:moveTo>
                  <a:lnTo>
                    <a:pt x="831" y="0"/>
                  </a:lnTo>
                  <a:lnTo>
                    <a:pt x="831" y="241"/>
                  </a:lnTo>
                  <a:lnTo>
                    <a:pt x="0" y="241"/>
                  </a:lnTo>
                  <a:lnTo>
                    <a:pt x="0" y="120"/>
                  </a:lnTo>
                  <a:close/>
                </a:path>
              </a:pathLst>
            </a:custGeom>
            <a:solidFill>
              <a:schemeClr val="bg1">
                <a:lumMod val="75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ko-KR" altLang="en-US"/>
            </a:p>
          </p:txBody>
        </p:sp>
      </p:grpSp>
      <p:pic>
        <p:nvPicPr>
          <p:cNvPr id="7" name="그래픽 6" descr="수신기">
            <a:extLst>
              <a:ext uri="{FF2B5EF4-FFF2-40B4-BE49-F238E27FC236}">
                <a16:creationId xmlns:a16="http://schemas.microsoft.com/office/drawing/2014/main" xmlns="" id="{808E2219-960B-47F7-84F0-8DA8F301223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3"/>
              </a:ext>
            </a:extLst>
          </a:blip>
          <a:stretch>
            <a:fillRect/>
          </a:stretch>
        </p:blipFill>
        <p:spPr>
          <a:xfrm>
            <a:off x="4076465" y="1692999"/>
            <a:ext cx="914400" cy="914400"/>
          </a:xfrm>
          <a:prstGeom prst="rect">
            <a:avLst/>
          </a:prstGeom>
        </p:spPr>
      </p:pic>
      <p:pic>
        <p:nvPicPr>
          <p:cNvPr id="9" name="그래픽 8" descr="봉투">
            <a:extLst>
              <a:ext uri="{FF2B5EF4-FFF2-40B4-BE49-F238E27FC236}">
                <a16:creationId xmlns:a16="http://schemas.microsoft.com/office/drawing/2014/main" xmlns="" id="{881666F9-A225-4944-AA27-4F01E288258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5"/>
              </a:ext>
            </a:extLst>
          </a:blip>
          <a:stretch>
            <a:fillRect/>
          </a:stretch>
        </p:blipFill>
        <p:spPr>
          <a:xfrm>
            <a:off x="5859974" y="1446814"/>
            <a:ext cx="914400" cy="914400"/>
          </a:xfrm>
          <a:prstGeom prst="rect">
            <a:avLst/>
          </a:prstGeom>
        </p:spPr>
      </p:pic>
      <p:pic>
        <p:nvPicPr>
          <p:cNvPr id="24" name="그래픽 23" descr="헤드폰">
            <a:extLst>
              <a:ext uri="{FF2B5EF4-FFF2-40B4-BE49-F238E27FC236}">
                <a16:creationId xmlns:a16="http://schemas.microsoft.com/office/drawing/2014/main" xmlns="" id="{C1B32A59-AAB3-4B47-8777-CDA6710B4A1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9"/>
              </a:ext>
            </a:extLst>
          </a:blip>
          <a:stretch>
            <a:fillRect/>
          </a:stretch>
        </p:blipFill>
        <p:spPr>
          <a:xfrm>
            <a:off x="7615968" y="4374742"/>
            <a:ext cx="914400" cy="914400"/>
          </a:xfrm>
          <a:prstGeom prst="rect">
            <a:avLst/>
          </a:prstGeom>
        </p:spPr>
      </p:pic>
      <p:pic>
        <p:nvPicPr>
          <p:cNvPr id="28" name="그래픽 27" descr="음량">
            <a:extLst>
              <a:ext uri="{FF2B5EF4-FFF2-40B4-BE49-F238E27FC236}">
                <a16:creationId xmlns:a16="http://schemas.microsoft.com/office/drawing/2014/main" xmlns="" id="{CA9C2F69-6DF1-4842-9670-124AE0E32FF8}"/>
              </a:ext>
            </a:extLst>
          </p:cNvPr>
          <p:cNvPicPr>
            <a:picLocks noChangeAspect="1"/>
          </p:cNvPicPr>
          <p:nvPr/>
        </p:nvPicPr>
        <p:blipFill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3"/>
              </a:ext>
            </a:extLst>
          </a:blip>
          <a:stretch>
            <a:fillRect/>
          </a:stretch>
        </p:blipFill>
        <p:spPr>
          <a:xfrm>
            <a:off x="5971696" y="4725825"/>
            <a:ext cx="914400" cy="914400"/>
          </a:xfrm>
          <a:prstGeom prst="rect">
            <a:avLst/>
          </a:prstGeom>
        </p:spPr>
      </p:pic>
      <p:pic>
        <p:nvPicPr>
          <p:cNvPr id="30" name="그래픽 29" descr="핀 있는 지도">
            <a:extLst>
              <a:ext uri="{FF2B5EF4-FFF2-40B4-BE49-F238E27FC236}">
                <a16:creationId xmlns:a16="http://schemas.microsoft.com/office/drawing/2014/main" xmlns="" id="{D9A63827-3955-4E99-B488-235C572FBFE9}"/>
              </a:ext>
            </a:extLst>
          </p:cNvPr>
          <p:cNvPicPr>
            <a:picLocks noChangeAspect="1"/>
          </p:cNvPicPr>
          <p:nvPr/>
        </p:nvPicPr>
        <p:blipFill>
          <a:blip r:embed="rId14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5"/>
              </a:ext>
            </a:extLst>
          </a:blip>
          <a:stretch>
            <a:fillRect/>
          </a:stretch>
        </p:blipFill>
        <p:spPr>
          <a:xfrm>
            <a:off x="7466285" y="1877445"/>
            <a:ext cx="914400" cy="914400"/>
          </a:xfrm>
          <a:prstGeom prst="rect">
            <a:avLst/>
          </a:prstGeom>
        </p:spPr>
      </p:pic>
      <p:pic>
        <p:nvPicPr>
          <p:cNvPr id="32" name="그래픽 31" descr="나침반">
            <a:extLst>
              <a:ext uri="{FF2B5EF4-FFF2-40B4-BE49-F238E27FC236}">
                <a16:creationId xmlns:a16="http://schemas.microsoft.com/office/drawing/2014/main" xmlns="" id="{59F7328F-90FF-4B3D-AA2F-E4ED4E347557}"/>
              </a:ext>
            </a:extLst>
          </p:cNvPr>
          <p:cNvPicPr>
            <a:picLocks noChangeAspect="1"/>
          </p:cNvPicPr>
          <p:nvPr/>
        </p:nvPicPr>
        <p:blipFill>
          <a:blip r:embed="rId16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7"/>
              </a:ext>
            </a:extLst>
          </a:blip>
          <a:stretch>
            <a:fillRect/>
          </a:stretch>
        </p:blipFill>
        <p:spPr>
          <a:xfrm>
            <a:off x="7863054" y="3178189"/>
            <a:ext cx="914400" cy="914400"/>
          </a:xfrm>
          <a:prstGeom prst="rect">
            <a:avLst/>
          </a:prstGeom>
        </p:spPr>
      </p:pic>
      <p:pic>
        <p:nvPicPr>
          <p:cNvPr id="37" name="그래픽 36" descr="온도계">
            <a:extLst>
              <a:ext uri="{FF2B5EF4-FFF2-40B4-BE49-F238E27FC236}">
                <a16:creationId xmlns:a16="http://schemas.microsoft.com/office/drawing/2014/main" xmlns="" id="{181CD27D-8502-445E-A18B-3D3699C38A21}"/>
              </a:ext>
            </a:extLst>
          </p:cNvPr>
          <p:cNvPicPr>
            <a:picLocks noChangeAspect="1"/>
          </p:cNvPicPr>
          <p:nvPr/>
        </p:nvPicPr>
        <p:blipFill>
          <a:blip r:embed="rId18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19"/>
              </a:ext>
            </a:extLst>
          </a:blip>
          <a:stretch>
            <a:fillRect/>
          </a:stretch>
        </p:blipFill>
        <p:spPr>
          <a:xfrm>
            <a:off x="4443826" y="4331783"/>
            <a:ext cx="914400" cy="914400"/>
          </a:xfrm>
          <a:prstGeom prst="rect">
            <a:avLst/>
          </a:prstGeom>
        </p:spPr>
      </p:pic>
      <p:sp>
        <p:nvSpPr>
          <p:cNvPr id="44" name="타원 43">
            <a:extLst>
              <a:ext uri="{FF2B5EF4-FFF2-40B4-BE49-F238E27FC236}">
                <a16:creationId xmlns:a16="http://schemas.microsoft.com/office/drawing/2014/main" xmlns="" id="{F4E69AA0-968B-4FBF-B155-131329220D19}"/>
              </a:ext>
            </a:extLst>
          </p:cNvPr>
          <p:cNvSpPr/>
          <p:nvPr/>
        </p:nvSpPr>
        <p:spPr>
          <a:xfrm>
            <a:off x="5582159" y="2836338"/>
            <a:ext cx="1329204" cy="1256251"/>
          </a:xfrm>
          <a:prstGeom prst="ellipse">
            <a:avLst/>
          </a:prstGeom>
          <a:solidFill>
            <a:srgbClr val="3B689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dirty="0"/>
          </a:p>
        </p:txBody>
      </p:sp>
      <p:pic>
        <p:nvPicPr>
          <p:cNvPr id="43" name="그래픽 42" descr="목록">
            <a:extLst>
              <a:ext uri="{FF2B5EF4-FFF2-40B4-BE49-F238E27FC236}">
                <a16:creationId xmlns:a16="http://schemas.microsoft.com/office/drawing/2014/main" xmlns="" id="{1A4791C3-9EDC-4FCE-A7E9-3EEAA7D33FF7}"/>
              </a:ext>
            </a:extLst>
          </p:cNvPr>
          <p:cNvPicPr>
            <a:picLocks noChangeAspect="1"/>
          </p:cNvPicPr>
          <p:nvPr/>
        </p:nvPicPr>
        <p:blipFill>
          <a:blip r:embed="rId20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1"/>
              </a:ext>
            </a:extLst>
          </a:blip>
          <a:stretch>
            <a:fillRect/>
          </a:stretch>
        </p:blipFill>
        <p:spPr>
          <a:xfrm>
            <a:off x="3625110" y="3105712"/>
            <a:ext cx="914400" cy="914400"/>
          </a:xfrm>
          <a:prstGeom prst="rect">
            <a:avLst/>
          </a:prstGeom>
        </p:spPr>
      </p:pic>
      <p:pic>
        <p:nvPicPr>
          <p:cNvPr id="4" name="그래픽 3" descr="무선 마이크">
            <a:extLst>
              <a:ext uri="{FF2B5EF4-FFF2-40B4-BE49-F238E27FC236}">
                <a16:creationId xmlns:a16="http://schemas.microsoft.com/office/drawing/2014/main" xmlns="" id="{30185BB1-0057-4EE3-84F0-F5B6C0D1459F}"/>
              </a:ext>
            </a:extLst>
          </p:cNvPr>
          <p:cNvPicPr>
            <a:picLocks noChangeAspect="1"/>
          </p:cNvPicPr>
          <p:nvPr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xmlns="" r:embed="rId23"/>
              </a:ext>
            </a:extLst>
          </a:blip>
          <a:stretch>
            <a:fillRect/>
          </a:stretch>
        </p:blipFill>
        <p:spPr>
          <a:xfrm>
            <a:off x="5808583" y="2977185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7560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207</TotalTime>
  <Words>53</Words>
  <Application>Microsoft Office PowerPoint</Application>
  <PresentationFormat>와이드스크린</PresentationFormat>
  <Paragraphs>29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하윤 이</dc:creator>
  <cp:lastModifiedBy>user</cp:lastModifiedBy>
  <cp:revision>22</cp:revision>
  <dcterms:created xsi:type="dcterms:W3CDTF">2018-11-28T07:57:28Z</dcterms:created>
  <dcterms:modified xsi:type="dcterms:W3CDTF">2018-11-29T08:44:51Z</dcterms:modified>
</cp:coreProperties>
</file>