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71" r:id="rId8"/>
    <p:sldId id="275" r:id="rId9"/>
    <p:sldId id="276" r:id="rId10"/>
    <p:sldId id="277" r:id="rId11"/>
    <p:sldId id="268" r:id="rId12"/>
    <p:sldId id="272" r:id="rId13"/>
    <p:sldId id="269" r:id="rId14"/>
    <p:sldId id="278" r:id="rId15"/>
    <p:sldId id="279" r:id="rId16"/>
    <p:sldId id="280" r:id="rId17"/>
    <p:sldId id="281" r:id="rId18"/>
    <p:sldId id="270" r:id="rId19"/>
    <p:sldId id="282" r:id="rId20"/>
    <p:sldId id="283" r:id="rId21"/>
    <p:sldId id="263" r:id="rId22"/>
    <p:sldId id="262" r:id="rId23"/>
    <p:sldId id="264" r:id="rId24"/>
  </p:sldIdLst>
  <p:sldSz cx="12192000" cy="6858000"/>
  <p:notesSz cx="6858000" cy="9144000"/>
  <p:embeddedFontLst>
    <p:embeddedFont>
      <p:font typeface="배달의민족 도현" pitchFamily="50" charset="-127"/>
      <p:regular r:id="rId25"/>
    </p:embeddedFont>
    <p:embeddedFont>
      <p:font typeface="맑은 고딕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EE0"/>
    <a:srgbClr val="FFB9D0"/>
    <a:srgbClr val="FFCCCC"/>
    <a:srgbClr val="FF99CC"/>
    <a:srgbClr val="FF6699"/>
    <a:srgbClr val="CB87C0"/>
    <a:srgbClr val="F8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BAE6CB-DB87-4297-9ADD-C055B25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663F3F2-C53F-423A-BA7A-6F35ABDE4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5E5C23-94BB-4A73-9FC4-2C9C7461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F7E99-702A-4A8C-869F-5ABA2DEB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3DA92E9-4A6E-4C77-A22D-2AB01FED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7A63A3-2A71-4D3D-9FF3-9FF0E105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C5BFD98-5E0B-453F-8ABD-034E84D2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B54974-2A79-4A13-9324-05104C89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677247-8328-43A5-A13C-F15EA810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CDE028-8A1B-479B-8372-63742461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7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21AA3BD-35E1-42EA-8708-2FA11AFD7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5D141AB-A883-4984-8048-B312F7B6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AF04A2-43A8-4A42-BF64-5482A188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2157B7-7339-41F0-BA09-C8A895E4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F07464-0493-45E4-8C88-A9613A68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0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23857A-4F93-49F6-9877-16173321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73C2E2A-F377-432C-A41D-2FC15501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C108B7-B74D-412D-81E6-ED0AD813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86B8AE-B85F-4B8C-BD55-0438E109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2E5D0AE-4EEB-4931-914A-AFA54B50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2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2F2A09-184B-47E8-86B4-DB6D68E5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68C4882-9C6D-4C1E-BDCE-A4AC40756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0D57A3-FC0C-4769-A4CB-9383C4EB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853441-C148-43CB-A9DE-C87B8E56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8FB57C-0A08-47E1-B306-A98A63AA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5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692CD5-5A76-4494-9A25-FAE24864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735555-D07F-406A-9820-128645775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DFD80F4-94C9-456A-9B67-B31017AF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42E65A2-6C59-4A4A-8D2C-67F33105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A8483F-8789-4F54-B2E8-30FF5F7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96E670-C2E2-482A-9C8A-5404BBCD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7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1CDB4D-F8C4-4AD7-90A9-ADBBB5A4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CB9FCFA-5F65-4144-9E57-234F7BE2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FCCBB73-F970-48EA-82CF-42EFBF1D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CDD04AF-7235-4C4C-A65D-6849F8EFC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0FBAB61-F656-4BAE-A3F8-0BA843777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696FE8F-95B5-49FB-99AB-A21FA53E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6085D86-F692-4B2A-B96C-89D98EFB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A315A59-9CBF-4231-BBC4-06627BF3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6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B0C8F4-D0A7-4E3C-8285-EBDD348F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D9BDCF7-ED9C-4CC1-BDEE-00933255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AC7B5E5-443C-4D7F-905A-9330D0B9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A272427-F57D-4337-A5CB-16DC5932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8D02E63-542B-49CC-8055-1E76392E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A624CA3-3784-4B87-9B5B-E25B838A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7F33185-8B02-4933-84F8-AE2A8BA1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5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7530DE-BC4D-4975-A825-6C1FDEE0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D8B192-E456-46CB-B85A-1E49BBA4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20B67D8-18DE-492A-BC5E-235082CC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DE0BCC6-FE33-4D8E-9B48-981E16D5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9574A1-811C-4739-AF08-36302ADE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7810DC-D547-46DD-A6CF-C86A2F22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47C07F-58E8-4004-9433-52B92CF2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EB43E31-2116-4B04-98A8-7B7B8954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D6E27C2-1646-4900-91A4-F09DF2BF2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B87BC7-576D-44FB-B024-2FA75497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B2E1F8-F6C5-42E1-96B9-51E56DD9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E43BBAA-64DE-42D6-B961-29957F86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4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579D5A5-D328-4CC5-8A85-547A8A0F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79A6419-25E4-4B99-BE4B-B89E9856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CE3CAA-4BCA-42F8-8960-BF70799E1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F5E67-2CD5-4EA4-94B4-C8D009E62505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08DBF2-074C-4280-AE0A-6DB22C1BD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BDD647-BF69-4453-ADA3-52DE24E7B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858A9-A513-46B8-B0C9-2C8985E4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4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1B9D4A5-FD93-4EFA-B8E5-A395E8C23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D63364D-4AAA-3847-AD56-FC5CF12B6559}"/>
              </a:ext>
            </a:extLst>
          </p:cNvPr>
          <p:cNvSpPr/>
          <p:nvPr/>
        </p:nvSpPr>
        <p:spPr>
          <a:xfrm>
            <a:off x="-1" y="-1"/>
            <a:ext cx="12192000" cy="6857999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" y="-2"/>
            <a:ext cx="12191999" cy="6857999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0C1F99-237D-4660-97F4-A5F8139EC5AB}"/>
              </a:ext>
            </a:extLst>
          </p:cNvPr>
          <p:cNvSpPr txBox="1"/>
          <p:nvPr/>
        </p:nvSpPr>
        <p:spPr>
          <a:xfrm>
            <a:off x="8354089" y="4672785"/>
            <a:ext cx="36040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spc="3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8</a:t>
            </a:r>
            <a:r>
              <a:rPr lang="ko-KR" altLang="en-US" sz="4800" spc="3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조</a:t>
            </a:r>
            <a:endParaRPr lang="en-US" altLang="ko-KR" sz="4800" spc="3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r"/>
            <a:r>
              <a:rPr lang="en-US" altLang="ko-KR" sz="2400" spc="3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1891188</a:t>
            </a:r>
            <a:r>
              <a:rPr lang="ko-KR" altLang="en-US" sz="2400" spc="3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spc="3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노유미</a:t>
            </a:r>
            <a:endParaRPr lang="en-US" altLang="ko-KR" sz="2400" spc="3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r"/>
            <a:r>
              <a:rPr lang="en-US" altLang="ko-KR" sz="2400" spc="3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1891208</a:t>
            </a:r>
            <a:r>
              <a:rPr lang="ko-KR" altLang="en-US" sz="2400" spc="3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배수빈</a:t>
            </a:r>
            <a:endParaRPr lang="en-US" altLang="ko-KR" sz="2400" spc="3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r"/>
            <a:r>
              <a:rPr lang="en-US" altLang="ko-KR" sz="2400" spc="3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1891223</a:t>
            </a:r>
            <a:r>
              <a:rPr lang="ko-KR" altLang="en-US" sz="2400" spc="3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spc="300" dirty="0" err="1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신민선</a:t>
            </a:r>
            <a:endParaRPr lang="en-US" altLang="ko-KR" sz="2400" spc="3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algn="r"/>
            <a:endParaRPr lang="ko-KR" altLang="en-US" sz="1600" spc="30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3CE095-51CC-674E-8424-22EC228DB123}"/>
              </a:ext>
            </a:extLst>
          </p:cNvPr>
          <p:cNvSpPr txBox="1"/>
          <p:nvPr/>
        </p:nvSpPr>
        <p:spPr>
          <a:xfrm>
            <a:off x="346518" y="386077"/>
            <a:ext cx="74274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</a:t>
            </a:r>
            <a:r>
              <a:rPr lang="ko-KR" altLang="en-US" sz="6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공인인증서</a:t>
            </a:r>
            <a:endParaRPr lang="en-US" altLang="ko-KR" sz="32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pPr algn="r"/>
            <a:endParaRPr lang="ko-KR" altLang="en-US" sz="1600" spc="300" dirty="0">
              <a:solidFill>
                <a:schemeClr val="bg1"/>
              </a:solidFill>
              <a:latin typeface="a고딕10" panose="02020600000000000000" pitchFamily="18" charset="-127"/>
              <a:ea typeface="a고딕10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1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6" y="434459"/>
            <a:ext cx="4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블록체인이란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79" y="2771153"/>
            <a:ext cx="2230091" cy="22300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0508" y="3238326"/>
            <a:ext cx="75680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쌍방향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전송 시스템 방식을 사용 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-&gt;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안정성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높음</a:t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/>
            </a:r>
            <a:b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</a:b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 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=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데이터베이스</a:t>
            </a:r>
          </a:p>
          <a:p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5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205630" y="5363810"/>
            <a:ext cx="8641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#3.</a:t>
            </a:r>
            <a:r>
              <a:rPr lang="ko-KR" alt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기존의 문제점</a:t>
            </a:r>
          </a:p>
        </p:txBody>
      </p:sp>
    </p:spTree>
    <p:extLst>
      <p:ext uri="{BB962C8B-B14F-4D97-AF65-F5344CB8AC3E}">
        <p14:creationId xmlns:p14="http://schemas.microsoft.com/office/powerpoint/2010/main" val="18086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22239" y="1241068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6" y="434459"/>
            <a:ext cx="4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기존의 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03.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28B3C9-333C-F24B-AD0E-742C4631A69D}"/>
              </a:ext>
            </a:extLst>
          </p:cNvPr>
          <p:cNvSpPr txBox="1"/>
          <p:nvPr/>
        </p:nvSpPr>
        <p:spPr>
          <a:xfrm>
            <a:off x="788276" y="1650125"/>
            <a:ext cx="249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>
                <a:latin typeface="배달의민족 도현" pitchFamily="50" charset="-127"/>
                <a:ea typeface="배달의민족 도현" pitchFamily="50" charset="-127"/>
              </a:rPr>
              <a:t>공인인증서</a:t>
            </a:r>
            <a:endParaRPr kumimoji="1" lang="en-US" altLang="ko-KR" sz="3600" dirty="0">
              <a:latin typeface="배달의민족 도현" pitchFamily="50" charset="-127"/>
              <a:ea typeface="배달의민족 도현" pitchFamily="50" charset="-127"/>
            </a:endParaRPr>
          </a:p>
          <a:p>
            <a:endParaRPr kumimoji="1" lang="en-US" altLang="ko-KR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kumimoji="1" lang="en-US" altLang="ko-KR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7B05F4-8C27-1247-89F1-AB3D7D8C0E37}"/>
              </a:ext>
            </a:extLst>
          </p:cNvPr>
          <p:cNvSpPr txBox="1"/>
          <p:nvPr/>
        </p:nvSpPr>
        <p:spPr>
          <a:xfrm>
            <a:off x="803123" y="3429000"/>
            <a:ext cx="3553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>
                <a:latin typeface="배달의민족 도현" pitchFamily="50" charset="-127"/>
                <a:ea typeface="배달의민족 도현" pitchFamily="50" charset="-127"/>
              </a:rPr>
              <a:t>기존의 문제점</a:t>
            </a:r>
            <a:endParaRPr kumimoji="1" lang="en-US" altLang="ko-KR" sz="3600" dirty="0">
              <a:latin typeface="배달의민족 도현" pitchFamily="50" charset="-127"/>
              <a:ea typeface="배달의민족 도현" pitchFamily="50" charset="-127"/>
            </a:endParaRPr>
          </a:p>
          <a:p>
            <a:endParaRPr kumimoji="1" lang="en-US" altLang="ko-KR" sz="36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kumimoji="1" lang="en-US" altLang="ko-KR" sz="3600" dirty="0">
                <a:latin typeface="배달의민족 도현" pitchFamily="50" charset="-127"/>
                <a:ea typeface="배달의민족 도현" pitchFamily="50" charset="-127"/>
              </a:rPr>
              <a:t>	</a:t>
            </a:r>
          </a:p>
          <a:p>
            <a:r>
              <a:rPr kumimoji="1" lang="en-US" altLang="ko-KR" sz="3600" dirty="0">
                <a:latin typeface="배달의민족 도현" pitchFamily="50" charset="-127"/>
                <a:ea typeface="배달의민족 도현" pitchFamily="50" charset="-127"/>
              </a:rPr>
              <a:t>	</a:t>
            </a:r>
            <a:endParaRPr kumimoji="1" lang="ko-KR" altLang="en-US" sz="36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FB6588F-C1F3-EC4D-B48B-E317924FCC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71" y="3918169"/>
            <a:ext cx="2269828" cy="22709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9F47B2F-6352-144B-94F6-C2E68569A3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471" y="1746793"/>
            <a:ext cx="2269828" cy="16822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953635" y="2383453"/>
            <a:ext cx="6375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배달의민족 도현" pitchFamily="50" charset="-127"/>
                <a:ea typeface="배달의민족 도현" pitchFamily="50" charset="-127"/>
              </a:rPr>
              <a:t>대한민국에서 인터넷을 이용하여 </a:t>
            </a:r>
            <a:endParaRPr kumimoji="1"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kumimoji="1" lang="ko-KR" altLang="en-US" sz="2400" dirty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금전거래</a:t>
            </a:r>
            <a:r>
              <a:rPr kumimoji="1" lang="ko-KR" altLang="en-US" sz="2400" dirty="0">
                <a:latin typeface="배달의민족 도현" pitchFamily="50" charset="-127"/>
                <a:ea typeface="배달의민족 도현" pitchFamily="50" charset="-127"/>
              </a:rPr>
              <a:t>를 할 때 인증을 위해 필요한 </a:t>
            </a:r>
            <a:r>
              <a:rPr kumimoji="1" lang="ko-KR" altLang="en-US" sz="2400" dirty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전자서명</a:t>
            </a:r>
            <a:endParaRPr lang="ko-KR" altLang="en-US" sz="2400" dirty="0">
              <a:solidFill>
                <a:srgbClr val="7030A0"/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95915" y="4250081"/>
            <a:ext cx="60083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보안에 </a:t>
            </a:r>
            <a:r>
              <a:rPr kumimoji="1" lang="ko-KR" altLang="en-US" sz="2400" dirty="0" smtClean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취약</a:t>
            </a:r>
            <a:r>
              <a:rPr kumimoji="1"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함</a:t>
            </a:r>
            <a:endParaRPr kumimoji="1"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kumimoji="1" lang="en-US" altLang="ko-KR" sz="2400" dirty="0" smtClean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kumimoji="1" lang="en-US" altLang="ko-KR" sz="2400" dirty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1</a:t>
            </a:r>
            <a:r>
              <a:rPr kumimoji="1" lang="ko-KR" altLang="en-US" sz="2400" dirty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년</a:t>
            </a:r>
            <a:r>
              <a:rPr kumimoji="1" lang="ko-KR" altLang="en-US" sz="2400" dirty="0">
                <a:latin typeface="배달의민족 도현" pitchFamily="50" charset="-127"/>
                <a:ea typeface="배달의민족 도현" pitchFamily="50" charset="-127"/>
              </a:rPr>
              <a:t>의 유효기간이 지나면 </a:t>
            </a:r>
            <a:r>
              <a:rPr kumimoji="1" lang="ko-KR" altLang="en-US" sz="2400" dirty="0">
                <a:solidFill>
                  <a:srgbClr val="7030A0"/>
                </a:solidFill>
                <a:latin typeface="배달의민족 도현" pitchFamily="50" charset="-127"/>
                <a:ea typeface="배달의민족 도현" pitchFamily="50" charset="-127"/>
              </a:rPr>
              <a:t>재발급</a:t>
            </a:r>
            <a:r>
              <a:rPr kumimoji="1" lang="ko-KR" altLang="en-US" sz="2400" dirty="0"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kumimoji="1" lang="ko-KR" altLang="en-US" sz="2400" dirty="0" err="1">
                <a:latin typeface="배달의민족 도현" pitchFamily="50" charset="-127"/>
                <a:ea typeface="배달의민족 도현" pitchFamily="50" charset="-127"/>
              </a:rPr>
              <a:t>받아야함</a:t>
            </a:r>
            <a:endParaRPr kumimoji="1"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kumimoji="1" lang="en-US" altLang="ko-KR" sz="2400" dirty="0"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60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205630" y="5363810"/>
            <a:ext cx="10420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#4.</a:t>
            </a:r>
            <a:r>
              <a:rPr lang="ko-KR" alt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72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</a:t>
            </a:r>
            <a:r>
              <a:rPr lang="ko-KR" alt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공인인증서</a:t>
            </a:r>
          </a:p>
        </p:txBody>
      </p:sp>
    </p:spTree>
    <p:extLst>
      <p:ext uri="{BB962C8B-B14F-4D97-AF65-F5344CB8AC3E}">
        <p14:creationId xmlns:p14="http://schemas.microsoft.com/office/powerpoint/2010/main" val="5944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13219" y="1238249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5" y="434459"/>
            <a:ext cx="553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공인인증서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04.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4" y="1999225"/>
            <a:ext cx="2205035" cy="22050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060" y="1999225"/>
            <a:ext cx="2169122" cy="21691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51284" y="4753989"/>
            <a:ext cx="96824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위변조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가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어려운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구조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-&gt; </a:t>
            </a:r>
            <a:r>
              <a:rPr lang="ko-KR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위변조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여부를 의심할 필요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X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1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13218" y="1238248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5" y="434459"/>
            <a:ext cx="553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공인인증서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04.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4" y="1545238"/>
            <a:ext cx="2756971" cy="2756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2372" y="4636011"/>
            <a:ext cx="794320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은행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-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블록체인 인증 서비스에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접속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       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사용자가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제시한 인증서가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진본과 같은 것인지 확인</a:t>
            </a:r>
            <a:endParaRPr lang="en-US" altLang="ko-KR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2372" y="5575533"/>
            <a:ext cx="5184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사용자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-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모든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은행마다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제출할 필요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X</a:t>
            </a:r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C8F9498-DC32-EB47-8FF2-A968BE1CE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34" y="788402"/>
            <a:ext cx="4206075" cy="33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238247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5" y="434459"/>
            <a:ext cx="553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공인인증서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04.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1" y="2300721"/>
            <a:ext cx="2895292" cy="28952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96902" y="3304157"/>
            <a:ext cx="733726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편의성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이 높아지면서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-&gt; 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인증서를 활용한 로그인도 광범위하게 </a:t>
            </a:r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확산</a:t>
            </a:r>
            <a:endParaRPr lang="en-US" altLang="ko-KR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232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238247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5" y="434459"/>
            <a:ext cx="553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</a:t>
            </a:r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공인인증서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04.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48" y="2817254"/>
            <a:ext cx="1857797" cy="18577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2239" y="3455309"/>
            <a:ext cx="49167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공인인증서 발급 </a:t>
            </a:r>
            <a:r>
              <a:rPr lang="ko-KR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비용</a:t>
            </a:r>
            <a:r>
              <a:rPr lang="en-US" altLang="ko-KR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절감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6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205631" y="5363810"/>
            <a:ext cx="7004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#5.</a:t>
            </a:r>
            <a:r>
              <a:rPr lang="ko-KR" alt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기대효과</a:t>
            </a:r>
          </a:p>
        </p:txBody>
      </p:sp>
    </p:spTree>
    <p:extLst>
      <p:ext uri="{BB962C8B-B14F-4D97-AF65-F5344CB8AC3E}">
        <p14:creationId xmlns:p14="http://schemas.microsoft.com/office/powerpoint/2010/main" val="57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  <a:p>
            <a:endParaRPr lang="en-US" altLang="ko-KR" sz="24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6" y="434459"/>
            <a:ext cx="4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기대효과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05.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52" y="1808511"/>
            <a:ext cx="2742895" cy="2742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3174" y="4934465"/>
            <a:ext cx="2845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탈</a:t>
            </a:r>
            <a:r>
              <a:rPr lang="ko-KR" altLang="en-US" sz="5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중앙화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6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77937C4-CBE5-4675-B384-268F98AAB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F653CA9-2E34-4558-B70B-F9D4F295E00F}"/>
              </a:ext>
            </a:extLst>
          </p:cNvPr>
          <p:cNvSpPr txBox="1"/>
          <p:nvPr/>
        </p:nvSpPr>
        <p:spPr>
          <a:xfrm>
            <a:off x="1070284" y="3648901"/>
            <a:ext cx="1005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발표 시작할 건데 조용히 좀 부탁 드립니다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5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  <a:p>
            <a:endParaRPr lang="en-US" altLang="ko-KR" sz="2400" dirty="0">
              <a:solidFill>
                <a:schemeClr val="tx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6" y="434459"/>
            <a:ext cx="4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기대효과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05.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32" y="1784139"/>
            <a:ext cx="2608689" cy="2608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6399" y="4882909"/>
            <a:ext cx="60420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제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3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의 신뢰기간을 </a:t>
            </a:r>
            <a:r>
              <a:rPr lang="ko-KR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제거하는데에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있어 </a:t>
            </a:r>
            <a:endParaRPr lang="en-US" altLang="ko-KR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사회적 </a:t>
            </a:r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비용</a:t>
            </a:r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이 줄어드는 효과</a:t>
            </a:r>
          </a:p>
          <a:p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0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7E3589A-002F-4172-B448-9E54DC1B5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1" y="0"/>
            <a:ext cx="122194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800678-6B89-4960-8AFB-8D2EFE2D8FE1}"/>
              </a:ext>
            </a:extLst>
          </p:cNvPr>
          <p:cNvSpPr txBox="1"/>
          <p:nvPr/>
        </p:nvSpPr>
        <p:spPr>
          <a:xfrm>
            <a:off x="1363061" y="183995"/>
            <a:ext cx="8877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질문 받겠습니다</a:t>
            </a:r>
            <a:r>
              <a:rPr lang="en-US" altLang="ko-KR" sz="40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40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709E4C-B17A-46F7-8F8F-86D274902F2F}"/>
              </a:ext>
            </a:extLst>
          </p:cNvPr>
          <p:cNvSpPr txBox="1"/>
          <p:nvPr/>
        </p:nvSpPr>
        <p:spPr>
          <a:xfrm>
            <a:off x="3052223" y="1384324"/>
            <a:ext cx="88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질문자는 진실의 방으로＂</a:t>
            </a:r>
          </a:p>
        </p:txBody>
      </p:sp>
    </p:spTree>
    <p:extLst>
      <p:ext uri="{BB962C8B-B14F-4D97-AF65-F5344CB8AC3E}">
        <p14:creationId xmlns:p14="http://schemas.microsoft.com/office/powerpoint/2010/main" val="37642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7D3F62B-7384-4C4C-92FC-BAEF1CA37E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4" b="78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5C9707-C48B-4E68-A4BE-B04A18BF4ED6}"/>
              </a:ext>
            </a:extLst>
          </p:cNvPr>
          <p:cNvSpPr txBox="1"/>
          <p:nvPr/>
        </p:nvSpPr>
        <p:spPr>
          <a:xfrm>
            <a:off x="1657350" y="3167390"/>
            <a:ext cx="8877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“</a:t>
            </a:r>
            <a:r>
              <a:rPr lang="ko-KR" altLang="en-US" sz="40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발표 </a:t>
            </a:r>
            <a:r>
              <a:rPr lang="ko-KR" altLang="en-US" sz="4000" b="1" spc="3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들어주셔서</a:t>
            </a:r>
            <a:r>
              <a:rPr lang="ko-KR" altLang="en-US" sz="40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감사합니다</a:t>
            </a:r>
            <a:r>
              <a:rPr lang="en-US" altLang="ko-KR" sz="40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.”</a:t>
            </a:r>
            <a:endParaRPr lang="ko-KR" altLang="en-US" sz="40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22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84E0AC0-648E-4A64-91ED-B71036172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93CE54-1043-4511-8B7B-3B19E5DFB795}"/>
              </a:ext>
            </a:extLst>
          </p:cNvPr>
          <p:cNvSpPr txBox="1"/>
          <p:nvPr/>
        </p:nvSpPr>
        <p:spPr>
          <a:xfrm>
            <a:off x="1657350" y="3429000"/>
            <a:ext cx="887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300" dirty="0" smtClean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평가 잘 </a:t>
            </a:r>
            <a:r>
              <a:rPr lang="ko-KR" altLang="en-US" sz="5400" b="1" spc="300" dirty="0" err="1" smtClean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부탁드립니다</a:t>
            </a:r>
            <a:r>
              <a:rPr lang="en-US" altLang="ko-KR" sz="5400" b="1" spc="300" dirty="0" smtClean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pPr algn="ctr"/>
            <a:r>
              <a:rPr lang="ko-KR" altLang="en-US" sz="5400" b="1" spc="300" dirty="0" smtClean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학우님들</a:t>
            </a:r>
            <a:r>
              <a:rPr lang="en-US" altLang="ko-KR" sz="5400" b="1" spc="300" dirty="0" smtClean="0">
                <a:solidFill>
                  <a:schemeClr val="accent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^^</a:t>
            </a:r>
            <a:endParaRPr lang="ko-KR" altLang="en-US" sz="5400" b="1" spc="300" dirty="0">
              <a:solidFill>
                <a:schemeClr val="accent4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3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0CB3A96-C39C-4332-B9E9-BFC14BE33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B07C45-84C6-4277-9A19-EBCB5C742628}"/>
              </a:ext>
            </a:extLst>
          </p:cNvPr>
          <p:cNvSpPr txBox="1"/>
          <p:nvPr/>
        </p:nvSpPr>
        <p:spPr>
          <a:xfrm>
            <a:off x="170985" y="2645807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감사합니다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.</a:t>
            </a: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다음과 같은 순서로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발표를 시작하겠습니다</a:t>
            </a:r>
            <a:r>
              <a:rPr lang="en-US" altLang="ko-KR" sz="3600" b="1" dirty="0">
                <a:latin typeface="배달의민족 도현" pitchFamily="50" charset="-127"/>
                <a:ea typeface="배달의민족 도현" pitchFamily="50" charset="-127"/>
              </a:rPr>
              <a:t>.</a:t>
            </a:r>
            <a:endParaRPr lang="ko-KR" altLang="en-US" sz="3600" b="1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119F25-5595-474E-9602-3D96901741C5}"/>
              </a:ext>
            </a:extLst>
          </p:cNvPr>
          <p:cNvSpPr/>
          <p:nvPr/>
        </p:nvSpPr>
        <p:spPr>
          <a:xfrm>
            <a:off x="7600435" y="897924"/>
            <a:ext cx="3982737" cy="54037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764360-2A01-4824-B356-EC9193671063}"/>
              </a:ext>
            </a:extLst>
          </p:cNvPr>
          <p:cNvSpPr txBox="1"/>
          <p:nvPr/>
        </p:nvSpPr>
        <p:spPr>
          <a:xfrm>
            <a:off x="8377238" y="1127835"/>
            <a:ext cx="2453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CB87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CONTENTS</a:t>
            </a:r>
            <a:endParaRPr lang="ko-KR" altLang="en-US" sz="3200" dirty="0">
              <a:solidFill>
                <a:srgbClr val="CB87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26C253-E81C-4DB1-AF45-85EA2CDE6C47}"/>
              </a:ext>
            </a:extLst>
          </p:cNvPr>
          <p:cNvSpPr txBox="1"/>
          <p:nvPr/>
        </p:nvSpPr>
        <p:spPr>
          <a:xfrm>
            <a:off x="8105389" y="1719128"/>
            <a:ext cx="320593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01.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기획의도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02.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블록체인이란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?</a:t>
            </a: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03.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기존의 문제점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04.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인증서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05.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기대효과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06.</a:t>
            </a:r>
          </a:p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	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질의응답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1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205631" y="5363810"/>
            <a:ext cx="653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#1.</a:t>
            </a:r>
            <a:r>
              <a:rPr lang="ko-KR" alt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기획의도</a:t>
            </a:r>
          </a:p>
        </p:txBody>
      </p:sp>
    </p:spTree>
    <p:extLst>
      <p:ext uri="{BB962C8B-B14F-4D97-AF65-F5344CB8AC3E}">
        <p14:creationId xmlns:p14="http://schemas.microsoft.com/office/powerpoint/2010/main" val="8684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134586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459534" y="523220"/>
            <a:ext cx="424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01.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81" y="2823018"/>
            <a:ext cx="1919037" cy="19190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24759" y="1636980"/>
            <a:ext cx="4142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은행업무를 할 때마다 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공인인증서를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PC</a:t>
            </a:r>
            <a:r>
              <a:rPr lang="ko-KR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에 </a:t>
            </a:r>
            <a:r>
              <a:rPr lang="ko-KR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따로 저장</a:t>
            </a:r>
            <a:endParaRPr lang="ko-KR" altLang="en-US" sz="2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2228" y="5068456"/>
            <a:ext cx="3427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없을 경우에는 따로 발급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0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296246" y="5207071"/>
            <a:ext cx="7785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#2.</a:t>
            </a:r>
            <a:r>
              <a:rPr lang="ko-KR" altLang="en-US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블록체인이란</a:t>
            </a:r>
            <a:r>
              <a:rPr lang="en-US" altLang="ko-KR" sz="72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sz="72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33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6" y="434459"/>
            <a:ext cx="4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블록체인이란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93" y="1998322"/>
            <a:ext cx="2211214" cy="2211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4629" y="4497861"/>
            <a:ext cx="5562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에 담은 데이터를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체인 형태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로 연결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, 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이를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수많은 컴퓨터에 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복제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해 </a:t>
            </a:r>
            <a:r>
              <a:rPr lang="ko-KR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저장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pPr algn="ctr"/>
            <a:r>
              <a:rPr lang="ko-KR" altLang="en-US" sz="2400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분산형</a:t>
            </a:r>
            <a:r>
              <a:rPr lang="ko-KR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데이터 저장 기술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3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6" y="434459"/>
            <a:ext cx="4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블록체인이란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95" y="2465477"/>
            <a:ext cx="2411322" cy="2411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35395" y="3101369"/>
            <a:ext cx="6362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누구나 열람할 수 있는 장부에 </a:t>
            </a:r>
            <a:endParaRPr lang="en-US" altLang="ko-K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금융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거래 내역 등을 </a:t>
            </a:r>
            <a:r>
              <a:rPr lang="ko-KR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투명하게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 기록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14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C83CD45-0A77-4FD3-A682-FBAAB674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3A6D108-2170-4512-BFF5-57676EC37CD8}"/>
              </a:ext>
            </a:extLst>
          </p:cNvPr>
          <p:cNvSpPr/>
          <p:nvPr/>
        </p:nvSpPr>
        <p:spPr>
          <a:xfrm>
            <a:off x="331756" y="1238250"/>
            <a:ext cx="11528488" cy="52958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4A9A56-C688-4E65-BCD3-DC08D7948B54}"/>
              </a:ext>
            </a:extLst>
          </p:cNvPr>
          <p:cNvSpPr txBox="1"/>
          <p:nvPr/>
        </p:nvSpPr>
        <p:spPr>
          <a:xfrm>
            <a:off x="331756" y="434459"/>
            <a:ext cx="4240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블록체인이란</a:t>
            </a:r>
            <a:r>
              <a:rPr lang="en-US" altLang="ko-KR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sz="40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138A4C-C70C-4021-935B-7F3222A61DB4}"/>
              </a:ext>
            </a:extLst>
          </p:cNvPr>
          <p:cNvSpPr txBox="1"/>
          <p:nvPr/>
        </p:nvSpPr>
        <p:spPr>
          <a:xfrm>
            <a:off x="331756" y="215443"/>
            <a:ext cx="2247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CHAPTER 02.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47" y="2557796"/>
            <a:ext cx="2319006" cy="2319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6583" y="3147535"/>
            <a:ext cx="6787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여러 대의 컴퓨터가 이를 검증해 </a:t>
            </a:r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해킹 </a:t>
            </a:r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방어</a:t>
            </a:r>
            <a:endParaRPr lang="en-US" altLang="ko-KR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248</Words>
  <Application>Microsoft Office PowerPoint</Application>
  <PresentationFormat>사용자 지정</PresentationFormat>
  <Paragraphs>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굴림</vt:lpstr>
      <vt:lpstr>Arial</vt:lpstr>
      <vt:lpstr>a고딕10</vt:lpstr>
      <vt:lpstr>배달의민족 도현</vt:lpstr>
      <vt:lpstr>맑은 고딕</vt:lpstr>
      <vt:lpstr>DX시인과나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강나영</dc:creator>
  <cp:lastModifiedBy>Windows 사용자</cp:lastModifiedBy>
  <cp:revision>28</cp:revision>
  <dcterms:created xsi:type="dcterms:W3CDTF">2017-10-26T13:58:51Z</dcterms:created>
  <dcterms:modified xsi:type="dcterms:W3CDTF">2018-11-28T12:49:13Z</dcterms:modified>
</cp:coreProperties>
</file>