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269" r:id="rId3"/>
    <p:sldId id="275" r:id="rId4"/>
    <p:sldId id="280" r:id="rId5"/>
    <p:sldId id="281" r:id="rId6"/>
    <p:sldId id="282" r:id="rId7"/>
    <p:sldId id="283" r:id="rId8"/>
    <p:sldId id="291" r:id="rId9"/>
    <p:sldId id="284" r:id="rId10"/>
    <p:sldId id="285" r:id="rId11"/>
    <p:sldId id="286" r:id="rId12"/>
    <p:sldId id="292" r:id="rId13"/>
    <p:sldId id="287" r:id="rId14"/>
    <p:sldId id="288" r:id="rId15"/>
    <p:sldId id="293" r:id="rId16"/>
    <p:sldId id="294" r:id="rId17"/>
    <p:sldId id="289" r:id="rId18"/>
    <p:sldId id="290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4" r:id="rId28"/>
    <p:sldId id="301" r:id="rId29"/>
    <p:sldId id="27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2E612-CBB0-41E9-BBD5-F572C0E31E2F}" v="1605" dt="2023-09-13T07:57:0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7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Woong Kim" userId="7c18c33c3d2f08ff" providerId="LiveId" clId="{F642E612-CBB0-41E9-BBD5-F572C0E31E2F}"/>
    <pc:docChg chg="undo custSel addSld modSld modShowInfo">
      <pc:chgData name="JinWoong Kim" userId="7c18c33c3d2f08ff" providerId="LiveId" clId="{F642E612-CBB0-41E9-BBD5-F572C0E31E2F}" dt="2023-09-14T05:55:05.804" v="14450"/>
      <pc:docMkLst>
        <pc:docMk/>
      </pc:docMkLst>
      <pc:sldChg chg="addSp delSp modSp mod modTransition delAnim modAnim">
        <pc:chgData name="JinWoong Kim" userId="7c18c33c3d2f08ff" providerId="LiveId" clId="{F642E612-CBB0-41E9-BBD5-F572C0E31E2F}" dt="2023-09-14T05:55:05.804" v="14450"/>
        <pc:sldMkLst>
          <pc:docMk/>
          <pc:sldMk cId="2406322206" sldId="269"/>
        </pc:sldMkLst>
        <pc:spChg chg="mod">
          <ac:chgData name="JinWoong Kim" userId="7c18c33c3d2f08ff" providerId="LiveId" clId="{F642E612-CBB0-41E9-BBD5-F572C0E31E2F}" dt="2023-09-13T07:08:12.915" v="14415" actId="1076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JinWoong Kim" userId="7c18c33c3d2f08ff" providerId="LiveId" clId="{F642E612-CBB0-41E9-BBD5-F572C0E31E2F}" dt="2023-09-14T05:55:05.804" v="14450"/>
          <ac:spMkLst>
            <pc:docMk/>
            <pc:sldMk cId="2406322206" sldId="269"/>
            <ac:spMk id="3" creationId="{00000000-0000-0000-0000-000000000000}"/>
          </ac:spMkLst>
        </pc:spChg>
        <pc:picChg chg="add del mod">
          <ac:chgData name="JinWoong Kim" userId="7c18c33c3d2f08ff" providerId="LiveId" clId="{F642E612-CBB0-41E9-BBD5-F572C0E31E2F}" dt="2023-09-13T07:08:50.209" v="14417"/>
          <ac:picMkLst>
            <pc:docMk/>
            <pc:sldMk cId="2406322206" sldId="269"/>
            <ac:picMk id="6" creationId="{97FC17DE-2C39-2642-DE18-EBC83238F5E9}"/>
          </ac:picMkLst>
        </pc:picChg>
        <pc:picChg chg="add del mod ord">
          <ac:chgData name="JinWoong Kim" userId="7c18c33c3d2f08ff" providerId="LiveId" clId="{F642E612-CBB0-41E9-BBD5-F572C0E31E2F}" dt="2023-09-13T07:08:59.838" v="14418"/>
          <ac:picMkLst>
            <pc:docMk/>
            <pc:sldMk cId="2406322206" sldId="269"/>
            <ac:picMk id="10" creationId="{8D5B9446-9184-6AB3-68BF-5449D5FCAD78}"/>
          </ac:picMkLst>
        </pc:picChg>
        <pc:picChg chg="add del mod">
          <ac:chgData name="JinWoong Kim" userId="7c18c33c3d2f08ff" providerId="LiveId" clId="{F642E612-CBB0-41E9-BBD5-F572C0E31E2F}" dt="2023-09-13T07:09:09.938" v="14419" actId="478"/>
          <ac:picMkLst>
            <pc:docMk/>
            <pc:sldMk cId="2406322206" sldId="269"/>
            <ac:picMk id="11" creationId="{5ADD16BF-150E-32DC-B5A3-5B1FA17736FD}"/>
          </ac:picMkLst>
        </pc:picChg>
        <pc:picChg chg="add del mod">
          <ac:chgData name="JinWoong Kim" userId="7c18c33c3d2f08ff" providerId="LiveId" clId="{F642E612-CBB0-41E9-BBD5-F572C0E31E2F}" dt="2023-09-13T07:10:21.097" v="14421" actId="478"/>
          <ac:picMkLst>
            <pc:docMk/>
            <pc:sldMk cId="2406322206" sldId="269"/>
            <ac:picMk id="16" creationId="{4D8B22D1-C9D9-167D-19A3-C83C5683C351}"/>
          </ac:picMkLst>
        </pc:picChg>
      </pc:sldChg>
      <pc:sldChg chg="addSp modSp mod">
        <pc:chgData name="JinWoong Kim" userId="7c18c33c3d2f08ff" providerId="LiveId" clId="{F642E612-CBB0-41E9-BBD5-F572C0E31E2F}" dt="2023-09-10T05:37:59.732" v="14381" actId="20577"/>
        <pc:sldMkLst>
          <pc:docMk/>
          <pc:sldMk cId="575598755" sldId="275"/>
        </pc:sldMkLst>
        <pc:spChg chg="mod">
          <ac:chgData name="JinWoong Kim" userId="7c18c33c3d2f08ff" providerId="LiveId" clId="{F642E612-CBB0-41E9-BBD5-F572C0E31E2F}" dt="2023-09-10T04:42:09.624" v="9951" actId="1036"/>
          <ac:spMkLst>
            <pc:docMk/>
            <pc:sldMk cId="575598755" sldId="275"/>
            <ac:spMk id="2" creationId="{00000000-0000-0000-0000-000000000000}"/>
          </ac:spMkLst>
        </pc:spChg>
        <pc:spChg chg="mod">
          <ac:chgData name="JinWoong Kim" userId="7c18c33c3d2f08ff" providerId="LiveId" clId="{F642E612-CBB0-41E9-BBD5-F572C0E31E2F}" dt="2023-09-09T04:09:27.443" v="1640" actId="20577"/>
          <ac:spMkLst>
            <pc:docMk/>
            <pc:sldMk cId="575598755" sldId="275"/>
            <ac:spMk id="3" creationId="{00000000-0000-0000-0000-000000000000}"/>
          </ac:spMkLst>
        </pc:spChg>
        <pc:spChg chg="mod">
          <ac:chgData name="JinWoong Kim" userId="7c18c33c3d2f08ff" providerId="LiveId" clId="{F642E612-CBB0-41E9-BBD5-F572C0E31E2F}" dt="2023-09-10T05:37:59.732" v="14381" actId="20577"/>
          <ac:spMkLst>
            <pc:docMk/>
            <pc:sldMk cId="575598755" sldId="275"/>
            <ac:spMk id="4" creationId="{00000000-0000-0000-0000-000000000000}"/>
          </ac:spMkLst>
        </pc:spChg>
        <pc:spChg chg="mod">
          <ac:chgData name="JinWoong Kim" userId="7c18c33c3d2f08ff" providerId="LiveId" clId="{F642E612-CBB0-41E9-BBD5-F572C0E31E2F}" dt="2023-09-10T04:42:33.259" v="10031" actId="20577"/>
          <ac:spMkLst>
            <pc:docMk/>
            <pc:sldMk cId="575598755" sldId="275"/>
            <ac:spMk id="5" creationId="{00000000-0000-0000-0000-000000000000}"/>
          </ac:spMkLst>
        </pc:spChg>
        <pc:spChg chg="add mod">
          <ac:chgData name="JinWoong Kim" userId="7c18c33c3d2f08ff" providerId="LiveId" clId="{F642E612-CBB0-41E9-BBD5-F572C0E31E2F}" dt="2023-09-10T04:41:58.117" v="9943" actId="571"/>
          <ac:spMkLst>
            <pc:docMk/>
            <pc:sldMk cId="575598755" sldId="275"/>
            <ac:spMk id="6" creationId="{D191C1E8-EEC1-AB2A-8CF9-4339926B0CB5}"/>
          </ac:spMkLst>
        </pc:spChg>
        <pc:spChg chg="add mod">
          <ac:chgData name="JinWoong Kim" userId="7c18c33c3d2f08ff" providerId="LiveId" clId="{F642E612-CBB0-41E9-BBD5-F572C0E31E2F}" dt="2023-09-10T04:42:03.206" v="9944" actId="571"/>
          <ac:spMkLst>
            <pc:docMk/>
            <pc:sldMk cId="575598755" sldId="275"/>
            <ac:spMk id="7" creationId="{DFB4C473-8E9B-86E4-49D1-0BB6D796FD84}"/>
          </ac:spMkLst>
        </pc:spChg>
      </pc:sldChg>
      <pc:sldChg chg="addSp modSp mod">
        <pc:chgData name="JinWoong Kim" userId="7c18c33c3d2f08ff" providerId="LiveId" clId="{F642E612-CBB0-41E9-BBD5-F572C0E31E2F}" dt="2023-09-09T04:19:14.493" v="2361" actId="113"/>
        <pc:sldMkLst>
          <pc:docMk/>
          <pc:sldMk cId="20776081" sldId="280"/>
        </pc:sldMkLst>
        <pc:spChg chg="mod">
          <ac:chgData name="JinWoong Kim" userId="7c18c33c3d2f08ff" providerId="LiveId" clId="{F642E612-CBB0-41E9-BBD5-F572C0E31E2F}" dt="2023-09-09T03:57:19.484" v="166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JinWoong Kim" userId="7c18c33c3d2f08ff" providerId="LiveId" clId="{F642E612-CBB0-41E9-BBD5-F572C0E31E2F}" dt="2023-09-09T04:19:14.493" v="2361" actId="113"/>
          <ac:spMkLst>
            <pc:docMk/>
            <pc:sldMk cId="20776081" sldId="280"/>
            <ac:spMk id="3" creationId="{00000000-0000-0000-0000-000000000000}"/>
          </ac:spMkLst>
        </pc:spChg>
        <pc:spChg chg="add mod">
          <ac:chgData name="JinWoong Kim" userId="7c18c33c3d2f08ff" providerId="LiveId" clId="{F642E612-CBB0-41E9-BBD5-F572C0E31E2F}" dt="2023-09-09T04:02:09.812" v="589" actId="1076"/>
          <ac:spMkLst>
            <pc:docMk/>
            <pc:sldMk cId="20776081" sldId="280"/>
            <ac:spMk id="4" creationId="{28F5B2D3-34F4-576D-9E64-81D676F7A571}"/>
          </ac:spMkLst>
        </pc:spChg>
        <pc:spChg chg="add mod">
          <ac:chgData name="JinWoong Kim" userId="7c18c33c3d2f08ff" providerId="LiveId" clId="{F642E612-CBB0-41E9-BBD5-F572C0E31E2F}" dt="2023-09-09T04:02:00.448" v="586" actId="1076"/>
          <ac:spMkLst>
            <pc:docMk/>
            <pc:sldMk cId="20776081" sldId="280"/>
            <ac:spMk id="5" creationId="{DF9AD4D0-1310-2663-88FB-3CC5F9D36DA9}"/>
          </ac:spMkLst>
        </pc:spChg>
        <pc:spChg chg="add mod">
          <ac:chgData name="JinWoong Kim" userId="7c18c33c3d2f08ff" providerId="LiveId" clId="{F642E612-CBB0-41E9-BBD5-F572C0E31E2F}" dt="2023-09-09T04:02:14.800" v="591" actId="14100"/>
          <ac:spMkLst>
            <pc:docMk/>
            <pc:sldMk cId="20776081" sldId="280"/>
            <ac:spMk id="8" creationId="{567119E3-4F24-6E86-DF17-94DF7E88E7FE}"/>
          </ac:spMkLst>
        </pc:spChg>
        <pc:cxnChg chg="add mod">
          <ac:chgData name="JinWoong Kim" userId="7c18c33c3d2f08ff" providerId="LiveId" clId="{F642E612-CBB0-41E9-BBD5-F572C0E31E2F}" dt="2023-09-09T04:02:09.812" v="589" actId="1076"/>
          <ac:cxnSpMkLst>
            <pc:docMk/>
            <pc:sldMk cId="20776081" sldId="280"/>
            <ac:cxnSpMk id="7" creationId="{C3E61E22-2918-4628-C2DF-6FDDD4D02BC3}"/>
          </ac:cxnSpMkLst>
        </pc:cxnChg>
        <pc:cxnChg chg="add mod">
          <ac:chgData name="JinWoong Kim" userId="7c18c33c3d2f08ff" providerId="LiveId" clId="{F642E612-CBB0-41E9-BBD5-F572C0E31E2F}" dt="2023-09-09T04:02:02.614" v="587" actId="1076"/>
          <ac:cxnSpMkLst>
            <pc:docMk/>
            <pc:sldMk cId="20776081" sldId="280"/>
            <ac:cxnSpMk id="9" creationId="{CB6C5E81-5FD3-2249-0A5F-BB3F0A0C1F79}"/>
          </ac:cxnSpMkLst>
        </pc:cxnChg>
      </pc:sldChg>
      <pc:sldChg chg="modSp new mod">
        <pc:chgData name="JinWoong Kim" userId="7c18c33c3d2f08ff" providerId="LiveId" clId="{F642E612-CBB0-41E9-BBD5-F572C0E31E2F}" dt="2023-09-10T05:36:08.210" v="14324" actId="20577"/>
        <pc:sldMkLst>
          <pc:docMk/>
          <pc:sldMk cId="2868019857" sldId="281"/>
        </pc:sldMkLst>
        <pc:spChg chg="mod">
          <ac:chgData name="JinWoong Kim" userId="7c18c33c3d2f08ff" providerId="LiveId" clId="{F642E612-CBB0-41E9-BBD5-F572C0E31E2F}" dt="2023-09-10T05:36:08.210" v="14324" actId="20577"/>
          <ac:spMkLst>
            <pc:docMk/>
            <pc:sldMk cId="2868019857" sldId="281"/>
            <ac:spMk id="2" creationId="{F93AEC87-6219-971A-6BA0-1F7294402DA3}"/>
          </ac:spMkLst>
        </pc:spChg>
        <pc:spChg chg="mod">
          <ac:chgData name="JinWoong Kim" userId="7c18c33c3d2f08ff" providerId="LiveId" clId="{F642E612-CBB0-41E9-BBD5-F572C0E31E2F}" dt="2023-09-09T04:19:09.576" v="2360" actId="113"/>
          <ac:spMkLst>
            <pc:docMk/>
            <pc:sldMk cId="2868019857" sldId="281"/>
            <ac:spMk id="3" creationId="{C1063656-1B87-8EA7-3D32-F15CC5503615}"/>
          </ac:spMkLst>
        </pc:spChg>
      </pc:sldChg>
      <pc:sldChg chg="modSp new mod">
        <pc:chgData name="JinWoong Kim" userId="7c18c33c3d2f08ff" providerId="LiveId" clId="{F642E612-CBB0-41E9-BBD5-F572C0E31E2F}" dt="2023-09-10T05:36:05.999" v="14323" actId="20577"/>
        <pc:sldMkLst>
          <pc:docMk/>
          <pc:sldMk cId="2459835938" sldId="282"/>
        </pc:sldMkLst>
        <pc:spChg chg="mod">
          <ac:chgData name="JinWoong Kim" userId="7c18c33c3d2f08ff" providerId="LiveId" clId="{F642E612-CBB0-41E9-BBD5-F572C0E31E2F}" dt="2023-09-10T05:36:05.999" v="14323" actId="20577"/>
          <ac:spMkLst>
            <pc:docMk/>
            <pc:sldMk cId="2459835938" sldId="282"/>
            <ac:spMk id="2" creationId="{B70B5429-1B8E-E17F-D6C1-C8AA6854AED3}"/>
          </ac:spMkLst>
        </pc:spChg>
        <pc:spChg chg="mod">
          <ac:chgData name="JinWoong Kim" userId="7c18c33c3d2f08ff" providerId="LiveId" clId="{F642E612-CBB0-41E9-BBD5-F572C0E31E2F}" dt="2023-09-09T04:19:01.338" v="2357" actId="113"/>
          <ac:spMkLst>
            <pc:docMk/>
            <pc:sldMk cId="2459835938" sldId="282"/>
            <ac:spMk id="3" creationId="{CA9E46A1-B751-788D-AF4F-146FCD6F23FC}"/>
          </ac:spMkLst>
        </pc:spChg>
      </pc:sldChg>
      <pc:sldChg chg="modSp new mod">
        <pc:chgData name="JinWoong Kim" userId="7c18c33c3d2f08ff" providerId="LiveId" clId="{F642E612-CBB0-41E9-BBD5-F572C0E31E2F}" dt="2023-09-09T04:16:24.423" v="2354" actId="113"/>
        <pc:sldMkLst>
          <pc:docMk/>
          <pc:sldMk cId="4261778868" sldId="283"/>
        </pc:sldMkLst>
        <pc:spChg chg="mod">
          <ac:chgData name="JinWoong Kim" userId="7c18c33c3d2f08ff" providerId="LiveId" clId="{F642E612-CBB0-41E9-BBD5-F572C0E31E2F}" dt="2023-09-09T04:14:10.326" v="1722" actId="20577"/>
          <ac:spMkLst>
            <pc:docMk/>
            <pc:sldMk cId="4261778868" sldId="283"/>
            <ac:spMk id="2" creationId="{B5793D1E-C89F-20AB-60E1-CCD7A06DE0C2}"/>
          </ac:spMkLst>
        </pc:spChg>
        <pc:spChg chg="mod">
          <ac:chgData name="JinWoong Kim" userId="7c18c33c3d2f08ff" providerId="LiveId" clId="{F642E612-CBB0-41E9-BBD5-F572C0E31E2F}" dt="2023-09-09T04:16:24.423" v="2354" actId="113"/>
          <ac:spMkLst>
            <pc:docMk/>
            <pc:sldMk cId="4261778868" sldId="283"/>
            <ac:spMk id="3" creationId="{F9DE410B-C64A-A8DC-2C7F-1F5212D28E80}"/>
          </ac:spMkLst>
        </pc:spChg>
      </pc:sldChg>
      <pc:sldChg chg="addSp modSp new mod">
        <pc:chgData name="JinWoong Kim" userId="7c18c33c3d2f08ff" providerId="LiveId" clId="{F642E612-CBB0-41E9-BBD5-F572C0E31E2F}" dt="2023-09-10T05:36:18.826" v="14328" actId="20577"/>
        <pc:sldMkLst>
          <pc:docMk/>
          <pc:sldMk cId="1664215266" sldId="284"/>
        </pc:sldMkLst>
        <pc:spChg chg="mod">
          <ac:chgData name="JinWoong Kim" userId="7c18c33c3d2f08ff" providerId="LiveId" clId="{F642E612-CBB0-41E9-BBD5-F572C0E31E2F}" dt="2023-09-10T05:36:18.826" v="14328" actId="20577"/>
          <ac:spMkLst>
            <pc:docMk/>
            <pc:sldMk cId="1664215266" sldId="284"/>
            <ac:spMk id="2" creationId="{C9EC5063-EBD7-2CF0-4B82-88B77C423C00}"/>
          </ac:spMkLst>
        </pc:spChg>
        <pc:spChg chg="mod">
          <ac:chgData name="JinWoong Kim" userId="7c18c33c3d2f08ff" providerId="LiveId" clId="{F642E612-CBB0-41E9-BBD5-F572C0E31E2F}" dt="2023-09-09T09:12:22.584" v="5115" actId="20577"/>
          <ac:spMkLst>
            <pc:docMk/>
            <pc:sldMk cId="1664215266" sldId="284"/>
            <ac:spMk id="3" creationId="{3A6D3A49-5D99-2DE0-B19A-F274913C4F0E}"/>
          </ac:spMkLst>
        </pc:spChg>
        <pc:picChg chg="add mod">
          <ac:chgData name="JinWoong Kim" userId="7c18c33c3d2f08ff" providerId="LiveId" clId="{F642E612-CBB0-41E9-BBD5-F572C0E31E2F}" dt="2023-09-09T04:37:02.354" v="2650" actId="1076"/>
          <ac:picMkLst>
            <pc:docMk/>
            <pc:sldMk cId="1664215266" sldId="284"/>
            <ac:picMk id="5" creationId="{1520F66D-215B-76A4-0531-B5D762A0B691}"/>
          </ac:picMkLst>
        </pc:picChg>
      </pc:sldChg>
      <pc:sldChg chg="addSp modSp new mod">
        <pc:chgData name="JinWoong Kim" userId="7c18c33c3d2f08ff" providerId="LiveId" clId="{F642E612-CBB0-41E9-BBD5-F572C0E31E2F}" dt="2023-09-10T05:36:22.349" v="14332" actId="20577"/>
        <pc:sldMkLst>
          <pc:docMk/>
          <pc:sldMk cId="254078703" sldId="285"/>
        </pc:sldMkLst>
        <pc:spChg chg="mod">
          <ac:chgData name="JinWoong Kim" userId="7c18c33c3d2f08ff" providerId="LiveId" clId="{F642E612-CBB0-41E9-BBD5-F572C0E31E2F}" dt="2023-09-10T05:36:22.349" v="14332" actId="20577"/>
          <ac:spMkLst>
            <pc:docMk/>
            <pc:sldMk cId="254078703" sldId="285"/>
            <ac:spMk id="2" creationId="{AF0AB56B-6980-1FE3-A458-E7C54CE1F26A}"/>
          </ac:spMkLst>
        </pc:spChg>
        <pc:spChg chg="mod">
          <ac:chgData name="JinWoong Kim" userId="7c18c33c3d2f08ff" providerId="LiveId" clId="{F642E612-CBB0-41E9-BBD5-F572C0E31E2F}" dt="2023-09-10T03:32:25.722" v="7202" actId="20577"/>
          <ac:spMkLst>
            <pc:docMk/>
            <pc:sldMk cId="254078703" sldId="285"/>
            <ac:spMk id="3" creationId="{8FD10392-705C-5938-AC5E-958731CDB1DA}"/>
          </ac:spMkLst>
        </pc:spChg>
        <pc:spChg chg="add mod">
          <ac:chgData name="JinWoong Kim" userId="7c18c33c3d2f08ff" providerId="LiveId" clId="{F642E612-CBB0-41E9-BBD5-F572C0E31E2F}" dt="2023-09-09T04:49:31.769" v="4088" actId="1076"/>
          <ac:spMkLst>
            <pc:docMk/>
            <pc:sldMk cId="254078703" sldId="285"/>
            <ac:spMk id="4" creationId="{37BA3A29-2114-0CCE-E6F0-D9A9EC8B730C}"/>
          </ac:spMkLst>
        </pc:spChg>
        <pc:picChg chg="add mod">
          <ac:chgData name="JinWoong Kim" userId="7c18c33c3d2f08ff" providerId="LiveId" clId="{F642E612-CBB0-41E9-BBD5-F572C0E31E2F}" dt="2023-09-09T04:48:44.991" v="4078" actId="1076"/>
          <ac:picMkLst>
            <pc:docMk/>
            <pc:sldMk cId="254078703" sldId="285"/>
            <ac:picMk id="1026" creationId="{1B39C2D0-DBE2-879F-CEFE-BF0D34058B0D}"/>
          </ac:picMkLst>
        </pc:picChg>
        <pc:picChg chg="add mod">
          <ac:chgData name="JinWoong Kim" userId="7c18c33c3d2f08ff" providerId="LiveId" clId="{F642E612-CBB0-41E9-BBD5-F572C0E31E2F}" dt="2023-09-09T04:49:01.307" v="4081" actId="1076"/>
          <ac:picMkLst>
            <pc:docMk/>
            <pc:sldMk cId="254078703" sldId="285"/>
            <ac:picMk id="1028" creationId="{5107E17D-1155-0FB1-C62C-105A8111261B}"/>
          </ac:picMkLst>
        </pc:picChg>
      </pc:sldChg>
      <pc:sldChg chg="modSp new mod">
        <pc:chgData name="JinWoong Kim" userId="7c18c33c3d2f08ff" providerId="LiveId" clId="{F642E612-CBB0-41E9-BBD5-F572C0E31E2F}" dt="2023-09-10T11:11:10.677" v="14413"/>
        <pc:sldMkLst>
          <pc:docMk/>
          <pc:sldMk cId="515151933" sldId="286"/>
        </pc:sldMkLst>
        <pc:spChg chg="mod">
          <ac:chgData name="JinWoong Kim" userId="7c18c33c3d2f08ff" providerId="LiveId" clId="{F642E612-CBB0-41E9-BBD5-F572C0E31E2F}" dt="2023-09-10T05:36:28.010" v="14340" actId="20577"/>
          <ac:spMkLst>
            <pc:docMk/>
            <pc:sldMk cId="515151933" sldId="286"/>
            <ac:spMk id="2" creationId="{9A3E4B93-5C1E-0CAC-5038-3ACF14DDDB95}"/>
          </ac:spMkLst>
        </pc:spChg>
        <pc:spChg chg="mod">
          <ac:chgData name="JinWoong Kim" userId="7c18c33c3d2f08ff" providerId="LiveId" clId="{F642E612-CBB0-41E9-BBD5-F572C0E31E2F}" dt="2023-09-10T11:11:10.677" v="14413"/>
          <ac:spMkLst>
            <pc:docMk/>
            <pc:sldMk cId="515151933" sldId="286"/>
            <ac:spMk id="3" creationId="{4975B0EB-5575-13E2-11AB-7DAD2E65DD67}"/>
          </ac:spMkLst>
        </pc:spChg>
      </pc:sldChg>
      <pc:sldChg chg="modSp new mod">
        <pc:chgData name="JinWoong Kim" userId="7c18c33c3d2f08ff" providerId="LiveId" clId="{F642E612-CBB0-41E9-BBD5-F572C0E31E2F}" dt="2023-09-10T03:37:28.788" v="7546"/>
        <pc:sldMkLst>
          <pc:docMk/>
          <pc:sldMk cId="3323744656" sldId="287"/>
        </pc:sldMkLst>
        <pc:spChg chg="mod">
          <ac:chgData name="JinWoong Kim" userId="7c18c33c3d2f08ff" providerId="LiveId" clId="{F642E612-CBB0-41E9-BBD5-F572C0E31E2F}" dt="2023-09-09T09:24:14.581" v="5692" actId="20577"/>
          <ac:spMkLst>
            <pc:docMk/>
            <pc:sldMk cId="3323744656" sldId="287"/>
            <ac:spMk id="2" creationId="{5BB10198-8A3B-E8A5-41F1-4BBE85B63737}"/>
          </ac:spMkLst>
        </pc:spChg>
        <pc:spChg chg="mod">
          <ac:chgData name="JinWoong Kim" userId="7c18c33c3d2f08ff" providerId="LiveId" clId="{F642E612-CBB0-41E9-BBD5-F572C0E31E2F}" dt="2023-09-10T03:37:28.788" v="7546"/>
          <ac:spMkLst>
            <pc:docMk/>
            <pc:sldMk cId="3323744656" sldId="287"/>
            <ac:spMk id="3" creationId="{E8135560-B547-AAAD-D140-85224EC00025}"/>
          </ac:spMkLst>
        </pc:spChg>
      </pc:sldChg>
      <pc:sldChg chg="modSp new mod">
        <pc:chgData name="JinWoong Kim" userId="7c18c33c3d2f08ff" providerId="LiveId" clId="{F642E612-CBB0-41E9-BBD5-F572C0E31E2F}" dt="2023-09-10T05:41:41.160" v="14385" actId="14100"/>
        <pc:sldMkLst>
          <pc:docMk/>
          <pc:sldMk cId="3712347443" sldId="288"/>
        </pc:sldMkLst>
        <pc:spChg chg="mod">
          <ac:chgData name="JinWoong Kim" userId="7c18c33c3d2f08ff" providerId="LiveId" clId="{F642E612-CBB0-41E9-BBD5-F572C0E31E2F}" dt="2023-09-10T05:36:37.929" v="14344" actId="20577"/>
          <ac:spMkLst>
            <pc:docMk/>
            <pc:sldMk cId="3712347443" sldId="288"/>
            <ac:spMk id="2" creationId="{F56F3CD1-658C-AEC2-AF19-8C5A552AA2CC}"/>
          </ac:spMkLst>
        </pc:spChg>
        <pc:spChg chg="mod">
          <ac:chgData name="JinWoong Kim" userId="7c18c33c3d2f08ff" providerId="LiveId" clId="{F642E612-CBB0-41E9-BBD5-F572C0E31E2F}" dt="2023-09-10T05:41:41.160" v="14385" actId="14100"/>
          <ac:spMkLst>
            <pc:docMk/>
            <pc:sldMk cId="3712347443" sldId="288"/>
            <ac:spMk id="3" creationId="{33359D2C-D8DE-C372-70AA-1C79FAFCBDB0}"/>
          </ac:spMkLst>
        </pc:spChg>
      </pc:sldChg>
      <pc:sldChg chg="modSp new mod">
        <pc:chgData name="JinWoong Kim" userId="7c18c33c3d2f08ff" providerId="LiveId" clId="{F642E612-CBB0-41E9-BBD5-F572C0E31E2F}" dt="2023-09-10T05:36:51.888" v="14356" actId="20577"/>
        <pc:sldMkLst>
          <pc:docMk/>
          <pc:sldMk cId="3951386151" sldId="289"/>
        </pc:sldMkLst>
        <pc:spChg chg="mod">
          <ac:chgData name="JinWoong Kim" userId="7c18c33c3d2f08ff" providerId="LiveId" clId="{F642E612-CBB0-41E9-BBD5-F572C0E31E2F}" dt="2023-09-10T05:36:51.888" v="14356" actId="20577"/>
          <ac:spMkLst>
            <pc:docMk/>
            <pc:sldMk cId="3951386151" sldId="289"/>
            <ac:spMk id="2" creationId="{07F08E37-8010-803A-1397-1C720FA4143A}"/>
          </ac:spMkLst>
        </pc:spChg>
        <pc:spChg chg="mod">
          <ac:chgData name="JinWoong Kim" userId="7c18c33c3d2f08ff" providerId="LiveId" clId="{F642E612-CBB0-41E9-BBD5-F572C0E31E2F}" dt="2023-09-10T03:45:38.556" v="8634" actId="27636"/>
          <ac:spMkLst>
            <pc:docMk/>
            <pc:sldMk cId="3951386151" sldId="289"/>
            <ac:spMk id="3" creationId="{F8D4348B-9FE6-B730-8478-CD3F99873965}"/>
          </ac:spMkLst>
        </pc:spChg>
      </pc:sldChg>
      <pc:sldChg chg="addSp modSp new mod">
        <pc:chgData name="JinWoong Kim" userId="7c18c33c3d2f08ff" providerId="LiveId" clId="{F642E612-CBB0-41E9-BBD5-F572C0E31E2F}" dt="2023-09-10T05:36:55.226" v="14360" actId="20577"/>
        <pc:sldMkLst>
          <pc:docMk/>
          <pc:sldMk cId="2364622676" sldId="290"/>
        </pc:sldMkLst>
        <pc:spChg chg="mod">
          <ac:chgData name="JinWoong Kim" userId="7c18c33c3d2f08ff" providerId="LiveId" clId="{F642E612-CBB0-41E9-BBD5-F572C0E31E2F}" dt="2023-09-10T05:36:55.226" v="14360" actId="20577"/>
          <ac:spMkLst>
            <pc:docMk/>
            <pc:sldMk cId="2364622676" sldId="290"/>
            <ac:spMk id="2" creationId="{6D43E629-37A8-7F67-407E-6F4831F27AD2}"/>
          </ac:spMkLst>
        </pc:spChg>
        <pc:picChg chg="add mod">
          <ac:chgData name="JinWoong Kim" userId="7c18c33c3d2f08ff" providerId="LiveId" clId="{F642E612-CBB0-41E9-BBD5-F572C0E31E2F}" dt="2023-09-10T03:49:06.052" v="8642" actId="14100"/>
          <ac:picMkLst>
            <pc:docMk/>
            <pc:sldMk cId="2364622676" sldId="290"/>
            <ac:picMk id="5" creationId="{06AA7F2A-9A68-6DEF-2BAE-58F0004CD877}"/>
          </ac:picMkLst>
        </pc:picChg>
      </pc:sldChg>
      <pc:sldChg chg="modSp new mod">
        <pc:chgData name="JinWoong Kim" userId="7c18c33c3d2f08ff" providerId="LiveId" clId="{F642E612-CBB0-41E9-BBD5-F572C0E31E2F}" dt="2023-09-10T10:58:41.224" v="14405" actId="20577"/>
        <pc:sldMkLst>
          <pc:docMk/>
          <pc:sldMk cId="540294557" sldId="291"/>
        </pc:sldMkLst>
        <pc:spChg chg="mod">
          <ac:chgData name="JinWoong Kim" userId="7c18c33c3d2f08ff" providerId="LiveId" clId="{F642E612-CBB0-41E9-BBD5-F572C0E31E2F}" dt="2023-09-09T08:35:54.907" v="4131" actId="20577"/>
          <ac:spMkLst>
            <pc:docMk/>
            <pc:sldMk cId="540294557" sldId="291"/>
            <ac:spMk id="2" creationId="{981759C8-DCFB-C824-4D0C-9B607FF0E83F}"/>
          </ac:spMkLst>
        </pc:spChg>
        <pc:spChg chg="mod">
          <ac:chgData name="JinWoong Kim" userId="7c18c33c3d2f08ff" providerId="LiveId" clId="{F642E612-CBB0-41E9-BBD5-F572C0E31E2F}" dt="2023-09-10T10:58:41.224" v="14405" actId="20577"/>
          <ac:spMkLst>
            <pc:docMk/>
            <pc:sldMk cId="540294557" sldId="291"/>
            <ac:spMk id="3" creationId="{A6889FCE-9437-DA41-2368-88D89F9AEBD8}"/>
          </ac:spMkLst>
        </pc:spChg>
      </pc:sldChg>
      <pc:sldChg chg="modSp new mod">
        <pc:chgData name="JinWoong Kim" userId="7c18c33c3d2f08ff" providerId="LiveId" clId="{F642E612-CBB0-41E9-BBD5-F572C0E31E2F}" dt="2023-09-09T09:22:51.905" v="5603" actId="113"/>
        <pc:sldMkLst>
          <pc:docMk/>
          <pc:sldMk cId="3662112581" sldId="292"/>
        </pc:sldMkLst>
        <pc:spChg chg="mod">
          <ac:chgData name="JinWoong Kim" userId="7c18c33c3d2f08ff" providerId="LiveId" clId="{F642E612-CBB0-41E9-BBD5-F572C0E31E2F}" dt="2023-09-09T09:21:31.063" v="5236" actId="20577"/>
          <ac:spMkLst>
            <pc:docMk/>
            <pc:sldMk cId="3662112581" sldId="292"/>
            <ac:spMk id="2" creationId="{85FC6BDD-6EAD-5E31-C146-5C66409FCDAF}"/>
          </ac:spMkLst>
        </pc:spChg>
        <pc:spChg chg="mod">
          <ac:chgData name="JinWoong Kim" userId="7c18c33c3d2f08ff" providerId="LiveId" clId="{F642E612-CBB0-41E9-BBD5-F572C0E31E2F}" dt="2023-09-09T09:22:51.905" v="5603" actId="113"/>
          <ac:spMkLst>
            <pc:docMk/>
            <pc:sldMk cId="3662112581" sldId="292"/>
            <ac:spMk id="3" creationId="{E8FC9E60-FC1E-1845-B5EE-A5B58CDAF364}"/>
          </ac:spMkLst>
        </pc:spChg>
      </pc:sldChg>
      <pc:sldChg chg="addSp delSp modSp new mod">
        <pc:chgData name="JinWoong Kim" userId="7c18c33c3d2f08ff" providerId="LiveId" clId="{F642E612-CBB0-41E9-BBD5-F572C0E31E2F}" dt="2023-09-13T07:59:22.250" v="14428" actId="478"/>
        <pc:sldMkLst>
          <pc:docMk/>
          <pc:sldMk cId="3544958939" sldId="293"/>
        </pc:sldMkLst>
        <pc:spChg chg="mod">
          <ac:chgData name="JinWoong Kim" userId="7c18c33c3d2f08ff" providerId="LiveId" clId="{F642E612-CBB0-41E9-BBD5-F572C0E31E2F}" dt="2023-09-10T05:36:43.132" v="14348" actId="20577"/>
          <ac:spMkLst>
            <pc:docMk/>
            <pc:sldMk cId="3544958939" sldId="293"/>
            <ac:spMk id="2" creationId="{DE1B1BF3-08EE-4450-6CDF-8621AFC5E777}"/>
          </ac:spMkLst>
        </pc:spChg>
        <pc:spChg chg="add del mod">
          <ac:chgData name="JinWoong Kim" userId="7c18c33c3d2f08ff" providerId="LiveId" clId="{F642E612-CBB0-41E9-BBD5-F572C0E31E2F}" dt="2023-09-10T05:41:55.407" v="14390"/>
          <ac:spMkLst>
            <pc:docMk/>
            <pc:sldMk cId="3544958939" sldId="293"/>
            <ac:spMk id="3" creationId="{1D9A6E1C-C96B-5865-1EBC-2F7DF447E794}"/>
          </ac:spMkLst>
        </pc:spChg>
        <pc:picChg chg="add mod">
          <ac:chgData name="JinWoong Kim" userId="7c18c33c3d2f08ff" providerId="LiveId" clId="{F642E612-CBB0-41E9-BBD5-F572C0E31E2F}" dt="2023-09-09T09:45:05.895" v="7186" actId="1076"/>
          <ac:picMkLst>
            <pc:docMk/>
            <pc:sldMk cId="3544958939" sldId="293"/>
            <ac:picMk id="5" creationId="{8E0DAE79-9FBB-D2F9-8090-A1D21D579E9E}"/>
          </ac:picMkLst>
        </pc:picChg>
        <pc:inkChg chg="add del">
          <ac:chgData name="JinWoong Kim" userId="7c18c33c3d2f08ff" providerId="LiveId" clId="{F642E612-CBB0-41E9-BBD5-F572C0E31E2F}" dt="2023-09-13T07:59:20.928" v="14427" actId="478"/>
          <ac:inkMkLst>
            <pc:docMk/>
            <pc:sldMk cId="3544958939" sldId="293"/>
            <ac:inkMk id="4" creationId="{6625FF0A-1C82-E925-9318-CCEC01568BCC}"/>
          </ac:inkMkLst>
        </pc:inkChg>
        <pc:inkChg chg="add del">
          <ac:chgData name="JinWoong Kim" userId="7c18c33c3d2f08ff" providerId="LiveId" clId="{F642E612-CBB0-41E9-BBD5-F572C0E31E2F}" dt="2023-09-13T07:59:22.250" v="14428" actId="478"/>
          <ac:inkMkLst>
            <pc:docMk/>
            <pc:sldMk cId="3544958939" sldId="293"/>
            <ac:inkMk id="6" creationId="{C972C400-2CF9-7811-9332-9B47C5CCF11B}"/>
          </ac:inkMkLst>
        </pc:inkChg>
      </pc:sldChg>
      <pc:sldChg chg="addSp modSp new mod">
        <pc:chgData name="JinWoong Kim" userId="7c18c33c3d2f08ff" providerId="LiveId" clId="{F642E612-CBB0-41E9-BBD5-F572C0E31E2F}" dt="2023-09-10T05:42:05.264" v="14391" actId="113"/>
        <pc:sldMkLst>
          <pc:docMk/>
          <pc:sldMk cId="4139220589" sldId="294"/>
        </pc:sldMkLst>
        <pc:spChg chg="mod">
          <ac:chgData name="JinWoong Kim" userId="7c18c33c3d2f08ff" providerId="LiveId" clId="{F642E612-CBB0-41E9-BBD5-F572C0E31E2F}" dt="2023-09-10T03:35:03.521" v="7282" actId="20577"/>
          <ac:spMkLst>
            <pc:docMk/>
            <pc:sldMk cId="4139220589" sldId="294"/>
            <ac:spMk id="2" creationId="{D9291B97-107F-C1DF-F510-95DD1DEA915F}"/>
          </ac:spMkLst>
        </pc:spChg>
        <pc:spChg chg="mod">
          <ac:chgData name="JinWoong Kim" userId="7c18c33c3d2f08ff" providerId="LiveId" clId="{F642E612-CBB0-41E9-BBD5-F572C0E31E2F}" dt="2023-09-10T05:42:05.264" v="14391" actId="113"/>
          <ac:spMkLst>
            <pc:docMk/>
            <pc:sldMk cId="4139220589" sldId="294"/>
            <ac:spMk id="3" creationId="{172CA5BA-BC3F-A563-40A7-03103F102233}"/>
          </ac:spMkLst>
        </pc:spChg>
        <pc:picChg chg="add mod">
          <ac:chgData name="JinWoong Kim" userId="7c18c33c3d2f08ff" providerId="LiveId" clId="{F642E612-CBB0-41E9-BBD5-F572C0E31E2F}" dt="2023-09-10T03:41:26.234" v="7743" actId="1076"/>
          <ac:picMkLst>
            <pc:docMk/>
            <pc:sldMk cId="4139220589" sldId="294"/>
            <ac:picMk id="5" creationId="{1F2545A1-1873-36EA-0828-289F4388A9D5}"/>
          </ac:picMkLst>
        </pc:picChg>
      </pc:sldChg>
      <pc:sldChg chg="addSp delSp modSp new mod">
        <pc:chgData name="JinWoong Kim" userId="7c18c33c3d2f08ff" providerId="LiveId" clId="{F642E612-CBB0-41E9-BBD5-F572C0E31E2F}" dt="2023-09-10T05:36:59.105" v="14364" actId="20577"/>
        <pc:sldMkLst>
          <pc:docMk/>
          <pc:sldMk cId="26532898" sldId="295"/>
        </pc:sldMkLst>
        <pc:spChg chg="mod">
          <ac:chgData name="JinWoong Kim" userId="7c18c33c3d2f08ff" providerId="LiveId" clId="{F642E612-CBB0-41E9-BBD5-F572C0E31E2F}" dt="2023-09-10T05:36:59.105" v="14364" actId="20577"/>
          <ac:spMkLst>
            <pc:docMk/>
            <pc:sldMk cId="26532898" sldId="295"/>
            <ac:spMk id="2" creationId="{B9DD19BC-F271-5143-7700-9A85BB32F6C8}"/>
          </ac:spMkLst>
        </pc:spChg>
        <pc:spChg chg="mod">
          <ac:chgData name="JinWoong Kim" userId="7c18c33c3d2f08ff" providerId="LiveId" clId="{F642E612-CBB0-41E9-BBD5-F572C0E31E2F}" dt="2023-09-10T04:00:52.716" v="9269" actId="113"/>
          <ac:spMkLst>
            <pc:docMk/>
            <pc:sldMk cId="26532898" sldId="295"/>
            <ac:spMk id="3" creationId="{A68526D4-D427-A707-6B8E-E6F18A5C75C5}"/>
          </ac:spMkLst>
        </pc:spChg>
        <pc:picChg chg="add mod">
          <ac:chgData name="JinWoong Kim" userId="7c18c33c3d2f08ff" providerId="LiveId" clId="{F642E612-CBB0-41E9-BBD5-F572C0E31E2F}" dt="2023-09-10T03:58:18.282" v="8998" actId="1076"/>
          <ac:picMkLst>
            <pc:docMk/>
            <pc:sldMk cId="26532898" sldId="295"/>
            <ac:picMk id="5" creationId="{DF116C38-266D-B191-2A8E-B09A2497A1B7}"/>
          </ac:picMkLst>
        </pc:picChg>
        <pc:picChg chg="add del mod">
          <ac:chgData name="JinWoong Kim" userId="7c18c33c3d2f08ff" providerId="LiveId" clId="{F642E612-CBB0-41E9-BBD5-F572C0E31E2F}" dt="2023-09-10T03:55:00.458" v="8757" actId="478"/>
          <ac:picMkLst>
            <pc:docMk/>
            <pc:sldMk cId="26532898" sldId="295"/>
            <ac:picMk id="7" creationId="{86D7CADB-A6F8-DDB2-8FA1-7E46FD00C48A}"/>
          </ac:picMkLst>
        </pc:picChg>
        <pc:picChg chg="add mod">
          <ac:chgData name="JinWoong Kim" userId="7c18c33c3d2f08ff" providerId="LiveId" clId="{F642E612-CBB0-41E9-BBD5-F572C0E31E2F}" dt="2023-09-10T04:00:45.625" v="9267" actId="14100"/>
          <ac:picMkLst>
            <pc:docMk/>
            <pc:sldMk cId="26532898" sldId="295"/>
            <ac:picMk id="9" creationId="{A2E9D7C9-F22A-6621-12D0-A419EE5F51B2}"/>
          </ac:picMkLst>
        </pc:picChg>
      </pc:sldChg>
      <pc:sldChg chg="modSp new mod">
        <pc:chgData name="JinWoong Kim" userId="7c18c33c3d2f08ff" providerId="LiveId" clId="{F642E612-CBB0-41E9-BBD5-F572C0E31E2F}" dt="2023-09-10T05:37:03.196" v="14368" actId="20577"/>
        <pc:sldMkLst>
          <pc:docMk/>
          <pc:sldMk cId="3139253214" sldId="296"/>
        </pc:sldMkLst>
        <pc:spChg chg="mod">
          <ac:chgData name="JinWoong Kim" userId="7c18c33c3d2f08ff" providerId="LiveId" clId="{F642E612-CBB0-41E9-BBD5-F572C0E31E2F}" dt="2023-09-10T05:37:03.196" v="14368" actId="20577"/>
          <ac:spMkLst>
            <pc:docMk/>
            <pc:sldMk cId="3139253214" sldId="296"/>
            <ac:spMk id="2" creationId="{24C5F098-4E47-7116-94BA-145E21A80744}"/>
          </ac:spMkLst>
        </pc:spChg>
        <pc:spChg chg="mod">
          <ac:chgData name="JinWoong Kim" userId="7c18c33c3d2f08ff" providerId="LiveId" clId="{F642E612-CBB0-41E9-BBD5-F572C0E31E2F}" dt="2023-09-10T04:44:37.076" v="10076" actId="20577"/>
          <ac:spMkLst>
            <pc:docMk/>
            <pc:sldMk cId="3139253214" sldId="296"/>
            <ac:spMk id="3" creationId="{A49CFBC0-944D-FDD2-6F8F-DA0C1DDA9825}"/>
          </ac:spMkLst>
        </pc:spChg>
      </pc:sldChg>
      <pc:sldChg chg="modSp new mod">
        <pc:chgData name="JinWoong Kim" userId="7c18c33c3d2f08ff" providerId="LiveId" clId="{F642E612-CBB0-41E9-BBD5-F572C0E31E2F}" dt="2023-09-10T05:43:00.800" v="14400" actId="113"/>
        <pc:sldMkLst>
          <pc:docMk/>
          <pc:sldMk cId="2520045628" sldId="297"/>
        </pc:sldMkLst>
        <pc:spChg chg="mod">
          <ac:chgData name="JinWoong Kim" userId="7c18c33c3d2f08ff" providerId="LiveId" clId="{F642E612-CBB0-41E9-BBD5-F572C0E31E2F}" dt="2023-09-10T04:44:14.383" v="10063" actId="20577"/>
          <ac:spMkLst>
            <pc:docMk/>
            <pc:sldMk cId="2520045628" sldId="297"/>
            <ac:spMk id="2" creationId="{553EA1BB-F0D4-BCBB-8B6C-CB1C14B0C683}"/>
          </ac:spMkLst>
        </pc:spChg>
        <pc:spChg chg="mod">
          <ac:chgData name="JinWoong Kim" userId="7c18c33c3d2f08ff" providerId="LiveId" clId="{F642E612-CBB0-41E9-BBD5-F572C0E31E2F}" dt="2023-09-10T05:43:00.800" v="14400" actId="113"/>
          <ac:spMkLst>
            <pc:docMk/>
            <pc:sldMk cId="2520045628" sldId="297"/>
            <ac:spMk id="3" creationId="{8FC7FFB1-47FB-B092-F455-97DA4E771DA2}"/>
          </ac:spMkLst>
        </pc:spChg>
      </pc:sldChg>
      <pc:sldChg chg="modSp new mod">
        <pc:chgData name="JinWoong Kim" userId="7c18c33c3d2f08ff" providerId="LiveId" clId="{F642E612-CBB0-41E9-BBD5-F572C0E31E2F}" dt="2023-09-10T11:06:51.183" v="14407" actId="20577"/>
        <pc:sldMkLst>
          <pc:docMk/>
          <pc:sldMk cId="3996052704" sldId="298"/>
        </pc:sldMkLst>
        <pc:spChg chg="mod">
          <ac:chgData name="JinWoong Kim" userId="7c18c33c3d2f08ff" providerId="LiveId" clId="{F642E612-CBB0-41E9-BBD5-F572C0E31E2F}" dt="2023-09-10T04:52:55.874" v="11261" actId="20577"/>
          <ac:spMkLst>
            <pc:docMk/>
            <pc:sldMk cId="3996052704" sldId="298"/>
            <ac:spMk id="2" creationId="{1DF58DB5-60EA-8485-7034-57BF633C774F}"/>
          </ac:spMkLst>
        </pc:spChg>
        <pc:spChg chg="mod">
          <ac:chgData name="JinWoong Kim" userId="7c18c33c3d2f08ff" providerId="LiveId" clId="{F642E612-CBB0-41E9-BBD5-F572C0E31E2F}" dt="2023-09-10T11:06:51.183" v="14407" actId="20577"/>
          <ac:spMkLst>
            <pc:docMk/>
            <pc:sldMk cId="3996052704" sldId="298"/>
            <ac:spMk id="3" creationId="{B5EEBA78-C012-C66B-8891-901BC0B70A89}"/>
          </ac:spMkLst>
        </pc:spChg>
      </pc:sldChg>
      <pc:sldChg chg="modSp new mod">
        <pc:chgData name="JinWoong Kim" userId="7c18c33c3d2f08ff" providerId="LiveId" clId="{F642E612-CBB0-41E9-BBD5-F572C0E31E2F}" dt="2023-09-10T05:37:12.261" v="14372" actId="20577"/>
        <pc:sldMkLst>
          <pc:docMk/>
          <pc:sldMk cId="1747591274" sldId="299"/>
        </pc:sldMkLst>
        <pc:spChg chg="mod">
          <ac:chgData name="JinWoong Kim" userId="7c18c33c3d2f08ff" providerId="LiveId" clId="{F642E612-CBB0-41E9-BBD5-F572C0E31E2F}" dt="2023-09-10T05:37:12.261" v="14372" actId="20577"/>
          <ac:spMkLst>
            <pc:docMk/>
            <pc:sldMk cId="1747591274" sldId="299"/>
            <ac:spMk id="2" creationId="{A7769FA8-3F8D-FD83-CF9B-1CBD14A463FD}"/>
          </ac:spMkLst>
        </pc:spChg>
        <pc:spChg chg="mod">
          <ac:chgData name="JinWoong Kim" userId="7c18c33c3d2f08ff" providerId="LiveId" clId="{F642E612-CBB0-41E9-BBD5-F572C0E31E2F}" dt="2023-09-10T05:11:55.862" v="12799" actId="27636"/>
          <ac:spMkLst>
            <pc:docMk/>
            <pc:sldMk cId="1747591274" sldId="299"/>
            <ac:spMk id="3" creationId="{667CC171-8021-AFD6-2DC4-F9629A9A5B47}"/>
          </ac:spMkLst>
        </pc:spChg>
      </pc:sldChg>
      <pc:sldChg chg="modSp new mod">
        <pc:chgData name="JinWoong Kim" userId="7c18c33c3d2f08ff" providerId="LiveId" clId="{F642E612-CBB0-41E9-BBD5-F572C0E31E2F}" dt="2023-09-10T05:37:17.469" v="14376" actId="20577"/>
        <pc:sldMkLst>
          <pc:docMk/>
          <pc:sldMk cId="1931646026" sldId="300"/>
        </pc:sldMkLst>
        <pc:spChg chg="mod">
          <ac:chgData name="JinWoong Kim" userId="7c18c33c3d2f08ff" providerId="LiveId" clId="{F642E612-CBB0-41E9-BBD5-F572C0E31E2F}" dt="2023-09-10T05:37:17.469" v="14376" actId="20577"/>
          <ac:spMkLst>
            <pc:docMk/>
            <pc:sldMk cId="1931646026" sldId="300"/>
            <ac:spMk id="2" creationId="{B0431205-482E-C901-ABFC-44399472A482}"/>
          </ac:spMkLst>
        </pc:spChg>
        <pc:spChg chg="mod">
          <ac:chgData name="JinWoong Kim" userId="7c18c33c3d2f08ff" providerId="LiveId" clId="{F642E612-CBB0-41E9-BBD5-F572C0E31E2F}" dt="2023-09-10T05:15:41.958" v="13511" actId="113"/>
          <ac:spMkLst>
            <pc:docMk/>
            <pc:sldMk cId="1931646026" sldId="300"/>
            <ac:spMk id="3" creationId="{85BCCA0C-3B2F-3B88-9FA2-896CDD2745F9}"/>
          </ac:spMkLst>
        </pc:spChg>
      </pc:sldChg>
      <pc:sldChg chg="addSp modSp new mod">
        <pc:chgData name="JinWoong Kim" userId="7c18c33c3d2f08ff" providerId="LiveId" clId="{F642E612-CBB0-41E9-BBD5-F572C0E31E2F}" dt="2023-09-10T05:35:02.807" v="14316" actId="14100"/>
        <pc:sldMkLst>
          <pc:docMk/>
          <pc:sldMk cId="676512255" sldId="301"/>
        </pc:sldMkLst>
        <pc:spChg chg="mod">
          <ac:chgData name="JinWoong Kim" userId="7c18c33c3d2f08ff" providerId="LiveId" clId="{F642E612-CBB0-41E9-BBD5-F572C0E31E2F}" dt="2023-09-10T05:34:19.128" v="14311" actId="20577"/>
          <ac:spMkLst>
            <pc:docMk/>
            <pc:sldMk cId="676512255" sldId="301"/>
            <ac:spMk id="2" creationId="{2342506D-1002-E1BE-B8B7-F0198A03EC5B}"/>
          </ac:spMkLst>
        </pc:spChg>
        <pc:picChg chg="add mod">
          <ac:chgData name="JinWoong Kim" userId="7c18c33c3d2f08ff" providerId="LiveId" clId="{F642E612-CBB0-41E9-BBD5-F572C0E31E2F}" dt="2023-09-10T05:35:02.807" v="14316" actId="14100"/>
          <ac:picMkLst>
            <pc:docMk/>
            <pc:sldMk cId="676512255" sldId="301"/>
            <ac:picMk id="5" creationId="{40A4D765-E4B8-3857-1877-5A62EE1803A9}"/>
          </ac:picMkLst>
        </pc:picChg>
      </pc:sldChg>
      <pc:sldChg chg="addSp modSp new mod">
        <pc:chgData name="JinWoong Kim" userId="7c18c33c3d2f08ff" providerId="LiveId" clId="{F642E612-CBB0-41E9-BBD5-F572C0E31E2F}" dt="2023-09-10T05:33:49.162" v="14200"/>
        <pc:sldMkLst>
          <pc:docMk/>
          <pc:sldMk cId="27844285" sldId="302"/>
        </pc:sldMkLst>
        <pc:spChg chg="mod">
          <ac:chgData name="JinWoong Kim" userId="7c18c33c3d2f08ff" providerId="LiveId" clId="{F642E612-CBB0-41E9-BBD5-F572C0E31E2F}" dt="2023-09-10T05:16:22.042" v="13572" actId="20577"/>
          <ac:spMkLst>
            <pc:docMk/>
            <pc:sldMk cId="27844285" sldId="302"/>
            <ac:spMk id="2" creationId="{782F2F0C-EBA9-F733-8BE2-20E1233A0929}"/>
          </ac:spMkLst>
        </pc:spChg>
        <pc:spChg chg="mod">
          <ac:chgData name="JinWoong Kim" userId="7c18c33c3d2f08ff" providerId="LiveId" clId="{F642E612-CBB0-41E9-BBD5-F572C0E31E2F}" dt="2023-09-10T05:33:49.162" v="14200"/>
          <ac:spMkLst>
            <pc:docMk/>
            <pc:sldMk cId="27844285" sldId="302"/>
            <ac:spMk id="3" creationId="{1D046CD9-2D8B-41AA-4E8D-DDDC2E4D5FB3}"/>
          </ac:spMkLst>
        </pc:spChg>
        <pc:picChg chg="add mod">
          <ac:chgData name="JinWoong Kim" userId="7c18c33c3d2f08ff" providerId="LiveId" clId="{F642E612-CBB0-41E9-BBD5-F572C0E31E2F}" dt="2023-09-10T05:24:23.604" v="13989" actId="1076"/>
          <ac:picMkLst>
            <pc:docMk/>
            <pc:sldMk cId="27844285" sldId="302"/>
            <ac:picMk id="5" creationId="{E0EF4B74-C7D3-332E-72CC-F176B9320FB5}"/>
          </ac:picMkLst>
        </pc:picChg>
      </pc:sldChg>
      <pc:sldChg chg="addSp modSp new mod">
        <pc:chgData name="JinWoong Kim" userId="7c18c33c3d2f08ff" providerId="LiveId" clId="{F642E612-CBB0-41E9-BBD5-F572C0E31E2F}" dt="2023-09-10T05:33:09.832" v="14196"/>
        <pc:sldMkLst>
          <pc:docMk/>
          <pc:sldMk cId="2435760873" sldId="303"/>
        </pc:sldMkLst>
        <pc:spChg chg="mod">
          <ac:chgData name="JinWoong Kim" userId="7c18c33c3d2f08ff" providerId="LiveId" clId="{F642E612-CBB0-41E9-BBD5-F572C0E31E2F}" dt="2023-09-10T05:26:34.567" v="14015" actId="20577"/>
          <ac:spMkLst>
            <pc:docMk/>
            <pc:sldMk cId="2435760873" sldId="303"/>
            <ac:spMk id="2" creationId="{64B45F28-6D66-9A1C-7717-0F3546DDEF73}"/>
          </ac:spMkLst>
        </pc:spChg>
        <pc:spChg chg="mod">
          <ac:chgData name="JinWoong Kim" userId="7c18c33c3d2f08ff" providerId="LiveId" clId="{F642E612-CBB0-41E9-BBD5-F572C0E31E2F}" dt="2023-09-10T05:33:09.832" v="14196"/>
          <ac:spMkLst>
            <pc:docMk/>
            <pc:sldMk cId="2435760873" sldId="303"/>
            <ac:spMk id="3" creationId="{2F36964C-7CCA-9E23-25BE-67DE083595E7}"/>
          </ac:spMkLst>
        </pc:spChg>
        <pc:picChg chg="add mod">
          <ac:chgData name="JinWoong Kim" userId="7c18c33c3d2f08ff" providerId="LiveId" clId="{F642E612-CBB0-41E9-BBD5-F572C0E31E2F}" dt="2023-09-10T05:29:15.295" v="14033" actId="1076"/>
          <ac:picMkLst>
            <pc:docMk/>
            <pc:sldMk cId="2435760873" sldId="303"/>
            <ac:picMk id="5" creationId="{3402C6D7-D424-5942-35BB-591D39CF3FD3}"/>
          </ac:picMkLst>
        </pc:picChg>
      </pc:sldChg>
      <pc:sldChg chg="addSp modSp new mod">
        <pc:chgData name="JinWoong Kim" userId="7c18c33c3d2f08ff" providerId="LiveId" clId="{F642E612-CBB0-41E9-BBD5-F572C0E31E2F}" dt="2023-09-10T05:32:39.451" v="14193"/>
        <pc:sldMkLst>
          <pc:docMk/>
          <pc:sldMk cId="843318874" sldId="304"/>
        </pc:sldMkLst>
        <pc:spChg chg="mod">
          <ac:chgData name="JinWoong Kim" userId="7c18c33c3d2f08ff" providerId="LiveId" clId="{F642E612-CBB0-41E9-BBD5-F572C0E31E2F}" dt="2023-09-10T05:29:26.941" v="14055" actId="20577"/>
          <ac:spMkLst>
            <pc:docMk/>
            <pc:sldMk cId="843318874" sldId="304"/>
            <ac:spMk id="2" creationId="{E7F55D44-1585-8376-64A8-23E1B4D4D6F7}"/>
          </ac:spMkLst>
        </pc:spChg>
        <pc:spChg chg="mod">
          <ac:chgData name="JinWoong Kim" userId="7c18c33c3d2f08ff" providerId="LiveId" clId="{F642E612-CBB0-41E9-BBD5-F572C0E31E2F}" dt="2023-09-10T05:32:39.451" v="14193"/>
          <ac:spMkLst>
            <pc:docMk/>
            <pc:sldMk cId="843318874" sldId="304"/>
            <ac:spMk id="3" creationId="{75E3FA16-CFCB-9379-1245-D60FD8E0F015}"/>
          </ac:spMkLst>
        </pc:spChg>
        <pc:picChg chg="add mod">
          <ac:chgData name="JinWoong Kim" userId="7c18c33c3d2f08ff" providerId="LiveId" clId="{F642E612-CBB0-41E9-BBD5-F572C0E31E2F}" dt="2023-09-10T05:32:03.858" v="14190" actId="1076"/>
          <ac:picMkLst>
            <pc:docMk/>
            <pc:sldMk cId="843318874" sldId="304"/>
            <ac:picMk id="5" creationId="{3795FA60-7434-1AAF-E33F-CF6F45E44B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" y="1204202"/>
            <a:ext cx="12192000" cy="2387600"/>
          </a:xfrm>
        </p:spPr>
        <p:txBody>
          <a:bodyPr/>
          <a:lstStyle/>
          <a:p>
            <a:r>
              <a:rPr lang="ko-KR" altLang="en-US" dirty="0"/>
              <a:t>알고리즘 효율성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IT</a:t>
            </a:r>
            <a:r>
              <a:rPr lang="ko-KR" altLang="en-US" b="1" dirty="0"/>
              <a:t>융합공학부 김진웅</a:t>
            </a:r>
            <a:endParaRPr lang="en-US" altLang="ko-KR" b="1" dirty="0"/>
          </a:p>
          <a:p>
            <a:r>
              <a:rPr lang="ko-KR" altLang="en-US" b="1" dirty="0"/>
              <a:t>유튜브 주소 </a:t>
            </a:r>
            <a:r>
              <a:rPr lang="en-US" altLang="ko-KR" b="1"/>
              <a:t>: https://youtu.be/ieTFAKrJpTo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2"/>
    </mc:Choice>
    <mc:Fallback xmlns="">
      <p:transition spd="slow" advTm="63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E4B93-5C1E-0CAC-5038-3ACF14DD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효율성 분석 </a:t>
            </a:r>
            <a:r>
              <a:rPr lang="en-US" altLang="ko-KR" dirty="0"/>
              <a:t>– </a:t>
            </a:r>
            <a:r>
              <a:rPr lang="ko-KR" altLang="en-US" dirty="0"/>
              <a:t>실행시간 측정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B0EB-5575-13E2-11AB-7DAD2E65D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프로그래밍 언어나 운영체제와 같은 소프트웨어 환경도 같아야 함</a:t>
            </a:r>
            <a:r>
              <a:rPr lang="en-US" altLang="ko-KR" dirty="0"/>
              <a:t>. </a:t>
            </a:r>
            <a:r>
              <a:rPr lang="ko-KR" altLang="en-US" b="1" dirty="0"/>
              <a:t>컴파일 방식</a:t>
            </a:r>
            <a:r>
              <a:rPr lang="ko-KR" altLang="en-US" dirty="0"/>
              <a:t>이 </a:t>
            </a:r>
            <a:r>
              <a:rPr lang="ko-KR" altLang="en-US" b="1" dirty="0"/>
              <a:t>인터프리터 방식</a:t>
            </a:r>
            <a:r>
              <a:rPr lang="ko-KR" altLang="en-US" dirty="0"/>
              <a:t>보다 더 빠름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성능 비교에 사용했던 데이터가 아닌 다른 데이터에 대해서는 다른 결과가 나올 수 있어 </a:t>
            </a:r>
            <a:r>
              <a:rPr lang="ko-KR" altLang="en-US" b="1" dirty="0"/>
              <a:t>실험되지 않은 입력에 대해서는 실행시간을 주장할 수 없음</a:t>
            </a:r>
            <a:endParaRPr lang="en-US" altLang="ko-KR" b="1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15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C6BDD-6EAD-5E31-C146-5C66409F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효율성 분석 </a:t>
            </a:r>
            <a:r>
              <a:rPr lang="en-US" altLang="ko-KR" dirty="0"/>
              <a:t>– </a:t>
            </a:r>
            <a:r>
              <a:rPr lang="ko-KR" altLang="en-US" dirty="0"/>
              <a:t>이론적인 알고리즘 복잡도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C9E60-FC1E-1845-B5EE-A5B58CDAF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알고리즘에서 </a:t>
            </a:r>
            <a:r>
              <a:rPr lang="ko-KR" altLang="en-US" b="1" dirty="0"/>
              <a:t>입력의 크기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복잡도에 영향을 미치는 가장 핵심적인 </a:t>
            </a:r>
            <a:r>
              <a:rPr lang="ko-KR" altLang="en-US" b="1" dirty="0"/>
              <a:t>기본 연산</a:t>
            </a:r>
            <a:r>
              <a:rPr lang="ko-KR" altLang="en-US" dirty="0"/>
              <a:t>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입력의 크기가 증가함에 따라 처리시간은 </a:t>
            </a:r>
            <a:r>
              <a:rPr lang="ko-KR" altLang="en-US" b="1" dirty="0"/>
              <a:t>어떤 형태로 증가</a:t>
            </a:r>
            <a:r>
              <a:rPr lang="ko-KR" altLang="en-US" dirty="0"/>
              <a:t>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b="1" dirty="0"/>
              <a:t>입력의 특성에 따라 알고리즘 효율성</a:t>
            </a:r>
            <a:r>
              <a:rPr lang="ko-KR" altLang="en-US" dirty="0"/>
              <a:t>에는 어떤 차이가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11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10198-8A3B-E8A5-41F1-4BBE85B6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이론적인 알고리즘 복잡도 분석 </a:t>
            </a:r>
            <a:r>
              <a:rPr lang="en-US" altLang="ko-KR" dirty="0"/>
              <a:t>– </a:t>
            </a:r>
            <a:r>
              <a:rPr lang="ko-KR" altLang="en-US" dirty="0"/>
              <a:t>입력의 크기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8135560-B547-AAAD-D140-85224EC0002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알고리즘의 효율성은 보통 입력 크기의 함수 형태로 표현됨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따라서 분석할 알고리즘에서 무엇이 입력의 크기를 나타내는지를 먼저 명확히 결정해야 함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입력의 크기는 항목의 값이 아닌 </a:t>
                </a:r>
                <a:r>
                  <a:rPr lang="ko-KR" altLang="en-US" b="1" dirty="0"/>
                  <a:t>항목의 수</a:t>
                </a:r>
                <a:endParaRPr lang="en-US" altLang="ko-KR" b="1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리스트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ko-KR" altLang="en-US" dirty="0"/>
                  <a:t>값을 탐색하는 문제에서 입력의 크기는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ko-KR" altLang="en-US" dirty="0"/>
                  <a:t>값의 크기가 아닌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𝒍𝒆𝒏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입력의 크기</a:t>
                </a:r>
                <a:endParaRPr lang="en-US" altLang="ko-KR" b="1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듭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제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곱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값</m:t>
                        </m:r>
                        <m:r>
                          <a:rPr lang="ko-KR" altLang="en-US" i="1" dirty="0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를 구하기 위해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번 곱하는 거듭제곱 알고리즘에서 입력의 크기는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아닌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이때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의 값이 크다고 처리시간이 늘어나지는 않음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8135560-B547-AAAD-D140-85224EC0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1084" r="-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4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F3CD1-658C-AEC2-AF19-8C5A552A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이론적인 알고리즘 복잡도 분석 </a:t>
            </a:r>
            <a:r>
              <a:rPr lang="en-US" altLang="ko-KR" dirty="0"/>
              <a:t>– </a:t>
            </a:r>
            <a:r>
              <a:rPr lang="ko-KR" altLang="en-US" dirty="0"/>
              <a:t>기본 연산 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59D2C-D8DE-C372-70AA-1C79FAFCB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311" y="1152525"/>
            <a:ext cx="1157189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입력의 크기가 결정되면 다음으로 알고리즘의 </a:t>
            </a:r>
            <a:r>
              <a:rPr lang="ko-KR" altLang="en-US" b="1" dirty="0"/>
              <a:t>실행시간 측정을 위한 단위</a:t>
            </a:r>
            <a:r>
              <a:rPr lang="ko-KR" altLang="en-US" dirty="0"/>
              <a:t>를 결정해야 함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알고리즘에서 가장 많이 실행되는 연산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/>
              <a:t>기본 연산</a:t>
            </a:r>
            <a:r>
              <a:rPr lang="en-US" altLang="ko-KR" b="1" dirty="0"/>
              <a:t>(Basic Operation)</a:t>
            </a:r>
            <a:r>
              <a:rPr lang="ko-KR" altLang="en-US" dirty="0"/>
              <a:t>을 찾고</a:t>
            </a:r>
            <a:r>
              <a:rPr lang="en-US" altLang="ko-KR" dirty="0"/>
              <a:t>, </a:t>
            </a:r>
            <a:r>
              <a:rPr lang="ko-KR" altLang="en-US" dirty="0"/>
              <a:t>이 연산이 실행되는 횟수만을 계산하는 것</a:t>
            </a:r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     -</a:t>
            </a:r>
            <a:r>
              <a:rPr lang="ko-KR" altLang="en-US" dirty="0"/>
              <a:t> 다중 루프의 경우 가장 안쪽 루프에 있는 연산이 가장 많이 실행됨</a:t>
            </a:r>
          </a:p>
        </p:txBody>
      </p:sp>
    </p:spTree>
    <p:extLst>
      <p:ext uri="{BB962C8B-B14F-4D97-AF65-F5344CB8AC3E}">
        <p14:creationId xmlns:p14="http://schemas.microsoft.com/office/powerpoint/2010/main" val="371234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B1BF3-08EE-4450-6CDF-8621AFC5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이론적인 알고리즘 복잡도 분석 </a:t>
            </a:r>
            <a:r>
              <a:rPr lang="en-US" altLang="ko-KR" dirty="0"/>
              <a:t>– </a:t>
            </a:r>
            <a:r>
              <a:rPr lang="ko-KR" altLang="en-US" dirty="0"/>
              <a:t>기본 연산 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D9A6E1C-C96B-5865-1EBC-2F7DF447E79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의 거듭제곱 알고리즘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가지 비교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D9A6E1C-C96B-5865-1EBC-2F7DF44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E0DAE79-9FBB-D2F9-8090-A1D21D579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2212169"/>
            <a:ext cx="10750825" cy="44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5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1B97-107F-C1DF-F510-95DD1DEA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이론적인 알고리즘 복잡도 분석 </a:t>
            </a:r>
            <a:r>
              <a:rPr lang="en-US" altLang="ko-KR" dirty="0"/>
              <a:t>– </a:t>
            </a:r>
            <a:r>
              <a:rPr lang="ko-KR" altLang="en-US" dirty="0"/>
              <a:t>증가 속도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72CA5BA-BC3F-A563-40A7-03103F10223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알고리즘에서 기본 연산이 실행되는 전체 횟수는 입력의 개수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의 영향을 받는데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연산의 수를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b="1" dirty="0"/>
                  <a:t>의 함수로 나타낸 것</a:t>
                </a:r>
                <a:r>
                  <a:rPr lang="ko-KR" altLang="en-US" dirty="0"/>
                  <a:t>을 </a:t>
                </a:r>
                <a:r>
                  <a:rPr lang="ko-KR" altLang="en-US" b="1" dirty="0"/>
                  <a:t>시간 복잡도 함수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ko-KR" altLang="en-US" dirty="0"/>
                  <a:t>이라고 표기함</a:t>
                </a:r>
                <a:endParaRPr lang="en-US" altLang="ko-KR" dirty="0"/>
              </a:p>
              <a:p>
                <a:r>
                  <a:rPr lang="ko-KR" altLang="en-US" dirty="0"/>
                  <a:t>시간 복잡도 함수는 </a:t>
                </a:r>
                <a:r>
                  <a:rPr lang="ko-KR" altLang="en-US" b="1" dirty="0"/>
                  <a:t>전체 횟수의 최고 </a:t>
                </a:r>
                <a:r>
                  <a:rPr lang="ko-KR" altLang="en-US" b="1" dirty="0" err="1"/>
                  <a:t>차항</a:t>
                </a:r>
                <a:r>
                  <a:rPr lang="ko-KR" altLang="en-US" dirty="0" err="1"/>
                  <a:t>만</a:t>
                </a:r>
                <a:r>
                  <a:rPr lang="ko-KR" altLang="en-US" dirty="0"/>
                  <a:t> 표기함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72CA5BA-BC3F-A563-40A7-03103F102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F2545A1-1873-36EA-0828-289F4388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87" y="3417305"/>
            <a:ext cx="6846163" cy="34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08E37-8010-803A-1397-1C720FA4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이론적인 알고리즘 복잡도 분석 </a:t>
            </a:r>
            <a:r>
              <a:rPr lang="en-US" altLang="ko-KR" dirty="0"/>
              <a:t>– </a:t>
            </a:r>
            <a:r>
              <a:rPr lang="ko-KR" altLang="en-US" dirty="0"/>
              <a:t>입력의 특성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4348B-9FE6-B730-8478-CD3F99873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알고리즘도 입력의 종류 또는 구성에 따라 다른 특성의 실행시간을 보일 수 있음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알고리즘의 효율성은 입력의 특징에 따라 </a:t>
            </a:r>
            <a:r>
              <a:rPr lang="en-US" altLang="ko-KR" dirty="0"/>
              <a:t>3</a:t>
            </a:r>
            <a:r>
              <a:rPr lang="ko-KR" altLang="en-US" dirty="0"/>
              <a:t>가지로 나누어 평가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ko-KR" altLang="en-US" b="1" dirty="0"/>
              <a:t>최선의 경우</a:t>
            </a:r>
            <a:r>
              <a:rPr lang="en-US" altLang="ko-KR" b="1" dirty="0"/>
              <a:t>(best case) </a:t>
            </a:r>
            <a:r>
              <a:rPr lang="en-US" altLang="ko-KR" dirty="0"/>
              <a:t>: </a:t>
            </a:r>
            <a:r>
              <a:rPr lang="ko-KR" altLang="en-US" dirty="0"/>
              <a:t>실행시간이 가장 적은 경우를 말하는데</a:t>
            </a:r>
            <a:r>
              <a:rPr lang="en-US" altLang="ko-KR" dirty="0"/>
              <a:t>, </a:t>
            </a:r>
            <a:r>
              <a:rPr lang="ko-KR" altLang="en-US" dirty="0"/>
              <a:t>알고리즘 분석에서는 큰 의미가 없음</a:t>
            </a:r>
            <a:endParaRPr lang="en-US" altLang="ko-KR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ko-KR" altLang="en-US" b="1" dirty="0"/>
              <a:t>평균적인 경우</a:t>
            </a:r>
            <a:r>
              <a:rPr lang="en-US" altLang="ko-KR" b="1" dirty="0"/>
              <a:t>(average case) </a:t>
            </a:r>
            <a:r>
              <a:rPr lang="en-US" altLang="ko-KR" dirty="0"/>
              <a:t>: </a:t>
            </a:r>
            <a:r>
              <a:rPr lang="ko-KR" altLang="en-US" dirty="0"/>
              <a:t>알고리즘의 모든 입력을 고려하고 각 입력이 발생할 확률을 고려한 평균적인 실행시간을 의미</a:t>
            </a:r>
            <a:endParaRPr lang="en-US" altLang="ko-KR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ko-KR" altLang="en-US" b="1" dirty="0"/>
              <a:t>최악의 경우</a:t>
            </a:r>
            <a:r>
              <a:rPr lang="en-US" altLang="ko-KR" b="1" dirty="0"/>
              <a:t>(worst case) </a:t>
            </a:r>
            <a:r>
              <a:rPr lang="en-US" altLang="ko-KR" dirty="0"/>
              <a:t>: </a:t>
            </a:r>
            <a:r>
              <a:rPr lang="ko-KR" altLang="en-US" dirty="0"/>
              <a:t>입력의 구성이 알고리즘의 실행시간을 가장 </a:t>
            </a:r>
            <a:r>
              <a:rPr lang="ko-KR" altLang="en-US"/>
              <a:t>많이 요구하는 경우를 </a:t>
            </a:r>
            <a:r>
              <a:rPr lang="ko-KR" altLang="en-US" dirty="0"/>
              <a:t>말하는데</a:t>
            </a:r>
            <a:r>
              <a:rPr lang="en-US" altLang="ko-KR" dirty="0"/>
              <a:t>, </a:t>
            </a:r>
            <a:r>
              <a:rPr lang="ko-KR" altLang="en-US" dirty="0"/>
              <a:t>가장 중요하게 사용됨</a:t>
            </a:r>
          </a:p>
        </p:txBody>
      </p:sp>
    </p:spTree>
    <p:extLst>
      <p:ext uri="{BB962C8B-B14F-4D97-AF65-F5344CB8AC3E}">
        <p14:creationId xmlns:p14="http://schemas.microsoft.com/office/powerpoint/2010/main" val="395138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E629-37A8-7F67-407E-6F4831F2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이론적인 알고리즘 복잡도 분석 </a:t>
            </a:r>
            <a:r>
              <a:rPr lang="en-US" altLang="ko-KR" dirty="0"/>
              <a:t>– </a:t>
            </a:r>
            <a:r>
              <a:rPr lang="ko-KR" altLang="en-US" dirty="0"/>
              <a:t>입력의 특성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23180-A431-93D7-B0FF-0F7688DE1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A7F2A-9A68-6DEF-2BAE-58F0004C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62030"/>
            <a:ext cx="11156775" cy="50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2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19BC-F271-5143-7700-9A85BB32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이론적인 알고리즘 복잡도 분석 </a:t>
            </a:r>
            <a:r>
              <a:rPr lang="en-US" altLang="ko-KR" dirty="0"/>
              <a:t>– </a:t>
            </a:r>
            <a:r>
              <a:rPr lang="ko-KR" altLang="en-US" dirty="0"/>
              <a:t>입력의 특성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68526D4-D427-A707-6B8E-E6F18A5C75C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최선의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경우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리스트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첫 번째 항목이 </a:t>
                </a:r>
                <a:r>
                  <a:rPr lang="en-US" altLang="ko-KR" dirty="0"/>
                  <a:t>key</a:t>
                </a:r>
                <a:r>
                  <a:rPr lang="ko-KR" altLang="en-US" dirty="0"/>
                  <a:t>와 같은 경우로 항상 한번 만에 탐색이 완료되고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시간 복잡도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b="1" dirty="0"/>
                  <a:t>최악의 경우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탐색키 </a:t>
                </a:r>
                <a:r>
                  <a:rPr lang="en-US" altLang="ko-KR" dirty="0"/>
                  <a:t>key</a:t>
                </a:r>
                <a:r>
                  <a:rPr lang="ko-KR" altLang="en-US" dirty="0"/>
                  <a:t>가 리스트에 없거나 맨 뒤에 있는 경우로 시간 복잡도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𝑤𝑜𝑟𝑠𝑡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68526D4-D427-A707-6B8E-E6F18A5C7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 r="-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F116C38-266D-B191-2A8E-B09A2497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533" y="2182351"/>
            <a:ext cx="5981209" cy="11205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E9D7C9-F22A-6621-12D0-A419EE5F5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533" y="5279473"/>
            <a:ext cx="6277602" cy="10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5F098-4E47-7116-94BA-145E21A8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이론적인 알고리즘 복잡도 분석 </a:t>
            </a:r>
            <a:r>
              <a:rPr lang="en-US" altLang="ko-KR" dirty="0"/>
              <a:t>– </a:t>
            </a:r>
            <a:r>
              <a:rPr lang="ko-KR" altLang="en-US" dirty="0"/>
              <a:t>입력의 특성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49CFBC0-944D-FDD2-6F8F-DA0C1DDA982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ko-KR" altLang="en-US" b="1" dirty="0"/>
                  <a:t>평균적인 경우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각 숫자가 </a:t>
                </a:r>
                <a:r>
                  <a:rPr lang="en-US" altLang="ko-KR" dirty="0"/>
                  <a:t>key</a:t>
                </a:r>
                <a:r>
                  <a:rPr lang="ko-KR" altLang="en-US" dirty="0"/>
                  <a:t>로 사용될 가능성이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dirty="0"/>
                  <a:t>로 모두 같다고 가정한 후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모든 숫자를 탐색했을 때 비교 연산의 횟수를 모두 더한 다음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이것을 전체 숫자의 개수로 </a:t>
                </a:r>
                <a:r>
                  <a:rPr lang="ko-KR" altLang="en-US" dirty="0" err="1"/>
                  <a:t>나누어주면</a:t>
                </a:r>
                <a:r>
                  <a:rPr lang="ko-KR" altLang="en-US" dirty="0"/>
                  <a:t> 평균적인 경우의 비교 연산 수행 횟수를 알 수 있음</a:t>
                </a:r>
                <a:endParaRPr lang="en-US" altLang="ko-KR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1+2+…+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평균적인 경우는 계산하기 어려운 경우가 많고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특히 최악의 상황에 대한 시간을 보장하지 못한다는 문제가 있음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49CFBC0-944D-FDD2-6F8F-DA0C1DDA9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r="-1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25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592" y="1684711"/>
            <a:ext cx="10071852" cy="718952"/>
          </a:xfrm>
        </p:spPr>
        <p:txBody>
          <a:bodyPr/>
          <a:lstStyle/>
          <a:p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알고리즘의 조건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알고리즘 효율성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err="1"/>
              <a:t>점근적</a:t>
            </a:r>
            <a:r>
              <a:rPr lang="ko-KR" altLang="en-US" dirty="0"/>
              <a:t> 성능 분석 방법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D191C1E8-EEC1-AB2A-8CF9-4339926B0CB5}"/>
              </a:ext>
            </a:extLst>
          </p:cNvPr>
          <p:cNvSpPr txBox="1">
            <a:spLocks/>
          </p:cNvSpPr>
          <p:nvPr/>
        </p:nvSpPr>
        <p:spPr>
          <a:xfrm>
            <a:off x="1055592" y="5357721"/>
            <a:ext cx="10071849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DFB4C473-8E9B-86E4-49D1-0BB6D796FD84}"/>
              </a:ext>
            </a:extLst>
          </p:cNvPr>
          <p:cNvSpPr txBox="1">
            <a:spLocks/>
          </p:cNvSpPr>
          <p:nvPr/>
        </p:nvSpPr>
        <p:spPr>
          <a:xfrm>
            <a:off x="1064559" y="5357721"/>
            <a:ext cx="10071849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A1BB-F0D4-BCBB-8B6C-CB1C14B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효율성 분석 요약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7FFB1-47FB-B092-F455-97DA4E771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알고리즘의 시간 효율성과 공간 효율성은 모두 </a:t>
            </a:r>
            <a:r>
              <a:rPr lang="ko-KR" altLang="en-US" b="1" dirty="0"/>
              <a:t>입력의 크기</a:t>
            </a:r>
            <a:r>
              <a:rPr lang="en-US" altLang="ko-KR" b="1" dirty="0"/>
              <a:t>(</a:t>
            </a:r>
            <a:r>
              <a:rPr lang="ko-KR" altLang="en-US" b="1" dirty="0"/>
              <a:t>개수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/>
              <a:t>n</a:t>
            </a:r>
            <a:r>
              <a:rPr lang="ko-KR" altLang="en-US" dirty="0"/>
              <a:t>의 함수로 나타낸다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dirty="0"/>
              <a:t>시간 효율성</a:t>
            </a:r>
            <a:r>
              <a:rPr lang="ko-KR" altLang="en-US" dirty="0"/>
              <a:t>은 알고리즘의 기본 연산의 실행 횟수를 이용해 구하고</a:t>
            </a:r>
            <a:r>
              <a:rPr lang="en-US" altLang="ko-KR" dirty="0"/>
              <a:t>, </a:t>
            </a:r>
            <a:r>
              <a:rPr lang="ko-KR" altLang="en-US" b="1" dirty="0"/>
              <a:t>공간 효율성</a:t>
            </a:r>
            <a:r>
              <a:rPr lang="ko-KR" altLang="en-US" dirty="0"/>
              <a:t>은 알고리즘에 의해 사용되는 추가적인 메모리양을 이용해 구한다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어떤 알고리즘은 입력의 크기가 같더라도 입력의 구성에 따라 효율이 매우 다르게 나타날 수 있다</a:t>
            </a:r>
            <a:r>
              <a:rPr lang="en-US" altLang="ko-KR" dirty="0"/>
              <a:t>. </a:t>
            </a:r>
            <a:r>
              <a:rPr lang="ko-KR" altLang="en-US" dirty="0"/>
              <a:t>이런 알고리즘에서는 </a:t>
            </a:r>
            <a:r>
              <a:rPr lang="ko-KR" altLang="en-US" b="1" dirty="0"/>
              <a:t>최선</a:t>
            </a:r>
            <a:r>
              <a:rPr lang="en-US" altLang="ko-KR" dirty="0"/>
              <a:t>, </a:t>
            </a:r>
            <a:r>
              <a:rPr lang="ko-KR" altLang="en-US" b="1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b="1" dirty="0"/>
              <a:t>최악의 경우에 대한 분석</a:t>
            </a:r>
            <a:r>
              <a:rPr lang="ko-KR" altLang="en-US" dirty="0"/>
              <a:t>이 추가적으로 </a:t>
            </a:r>
            <a:r>
              <a:rPr lang="ko-KR" altLang="en-US" b="1" dirty="0"/>
              <a:t>필요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알고리즘의 효율성 분석은 입력의 크기가 무한대로 커짐에 따라 </a:t>
            </a:r>
            <a:r>
              <a:rPr lang="ko-KR" altLang="en-US" b="1" dirty="0"/>
              <a:t>실행시간</a:t>
            </a:r>
            <a:r>
              <a:rPr lang="en-US" altLang="ko-KR" b="1" dirty="0"/>
              <a:t>(</a:t>
            </a:r>
            <a:r>
              <a:rPr lang="ko-KR" altLang="en-US" b="1" dirty="0"/>
              <a:t>또는 추가적인 메모리 사용량</a:t>
            </a:r>
            <a:r>
              <a:rPr lang="en-US" altLang="ko-KR" b="1" dirty="0"/>
              <a:t>)</a:t>
            </a:r>
            <a:r>
              <a:rPr lang="ko-KR" altLang="en-US" b="1" dirty="0"/>
              <a:t>이</a:t>
            </a:r>
            <a:r>
              <a:rPr lang="ko-KR" altLang="en-US" dirty="0"/>
              <a:t> </a:t>
            </a:r>
            <a:r>
              <a:rPr lang="ko-KR" altLang="en-US" b="1" dirty="0"/>
              <a:t>어떤  속도로 </a:t>
            </a:r>
            <a:r>
              <a:rPr lang="ko-KR" altLang="en-US" b="1" dirty="0" err="1"/>
              <a:t>증가하는지에만</a:t>
            </a:r>
            <a:r>
              <a:rPr lang="ko-KR" altLang="en-US" b="1" dirty="0"/>
              <a:t> 관심이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04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58DB5-60EA-8485-7034-57BF633C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점근적</a:t>
            </a:r>
            <a:r>
              <a:rPr lang="ko-KR" altLang="en-US" dirty="0"/>
              <a:t> 성능 분석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5EEBA78-C012-C66B-8891-901BC0B70A8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알고리즘의 복잡도 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은 입력의 크기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대한 수식으로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보통 여러 개의 항을 가진 다항식의 형태가 됨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 커질수록 </a:t>
                </a:r>
                <a:r>
                  <a:rPr lang="ko-KR" altLang="en-US" b="1" dirty="0"/>
                  <a:t>차수가 최대인 항의 영향이 절대적</a:t>
                </a:r>
                <a:r>
                  <a:rPr lang="ko-KR" altLang="en-US" dirty="0"/>
                  <a:t>이고 나머지 항들은 무시할 수 있을 정도가 됨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예를 들어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복잡도 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최고 차항인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영향을 계산 해보면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+1+1=3 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항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33.3%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ko-KR" altLang="en-US" dirty="0"/>
                  <a:t>일 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+10+1=111 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항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ko-KR" altLang="en-US" dirty="0"/>
                  <a:t>일 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𝟏𝟎𝟎𝟎𝟎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+100+1=10101 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항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99%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=1000 </m:t>
                    </m:r>
                  </m:oMath>
                </a14:m>
                <a:r>
                  <a:rPr lang="ko-KR" altLang="en-US" dirty="0"/>
                  <a:t>일 때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𝟏𝟎𝟎𝟎𝟎𝟎𝟎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+1000+1=1001001 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항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/>
                  <a:t>99.9%)</a:t>
                </a:r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5EEBA78-C012-C66B-8891-901BC0B70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04" t="-1084" r="-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05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69FA8-3F8D-FD83-CF9B-1CBD14A4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점근적</a:t>
            </a:r>
            <a:r>
              <a:rPr lang="en-US" altLang="ko-KR" dirty="0"/>
              <a:t> </a:t>
            </a:r>
            <a:r>
              <a:rPr lang="ko-KR" altLang="en-US" dirty="0"/>
              <a:t>표기</a:t>
            </a:r>
            <a:r>
              <a:rPr lang="en-US" altLang="ko-KR" dirty="0"/>
              <a:t>(Asymptotic notation) 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67CC171-8021-AFD6-2DC4-F9629A9A5B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입력의 크기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무한대로 커질 때의 복잡도를 간단히 표현하기 위해 사용하는 방법으로 여러 항을 갖는 복잡도 함수를 </a:t>
                </a:r>
                <a:r>
                  <a:rPr lang="ko-KR" altLang="en-US" b="1" dirty="0" err="1"/>
                  <a:t>최고차항만을</a:t>
                </a:r>
                <a:r>
                  <a:rPr lang="ko-KR" altLang="en-US" b="1" dirty="0"/>
                  <a:t> 계수 없이 취해 단순화 시킨다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b="1" dirty="0"/>
                  <a:t>이 충분히 크다면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+10000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!+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단순화 됨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효율성 분석에서 중요한 것은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에 대해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연산이 정확히 몇 번 필요한가</a:t>
                </a:r>
                <a:r>
                  <a:rPr lang="en-US" altLang="ko-KR" dirty="0"/>
                  <a:t>?” </a:t>
                </a:r>
                <a:r>
                  <a:rPr lang="ko-KR" altLang="en-US" dirty="0"/>
                  <a:t>가 아니라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이 증가함에 따라 </a:t>
                </a:r>
                <a:r>
                  <a:rPr lang="en-US" altLang="ko-KR" dirty="0"/>
                  <a:t>“</a:t>
                </a:r>
                <a:r>
                  <a:rPr lang="ko-KR" altLang="en-US" b="1" dirty="0"/>
                  <a:t>무엇에 비례하는 수의 연산이 필요한가</a:t>
                </a:r>
                <a:r>
                  <a:rPr lang="en-US" altLang="ko-KR" b="1" dirty="0"/>
                  <a:t>?</a:t>
                </a:r>
                <a:r>
                  <a:rPr lang="en-US" altLang="ko-KR" dirty="0"/>
                  <a:t>”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67CC171-8021-AFD6-2DC4-F9629A9A5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1205" r="-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59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31205-482E-C901-ABFC-44399472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점근적</a:t>
            </a:r>
            <a:r>
              <a:rPr lang="en-US" altLang="ko-KR" dirty="0"/>
              <a:t> </a:t>
            </a:r>
            <a:r>
              <a:rPr lang="ko-KR" altLang="en-US" dirty="0"/>
              <a:t>표기</a:t>
            </a:r>
            <a:r>
              <a:rPr lang="en-US" altLang="ko-KR" dirty="0"/>
              <a:t>(Asymptotic notation) (2)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CCA0C-3B2F-3B88-9FA2-896CDD274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점근적</a:t>
            </a:r>
            <a:r>
              <a:rPr lang="ko-KR" altLang="en-US" dirty="0"/>
              <a:t> 표기는 함수에 </a:t>
            </a:r>
            <a:r>
              <a:rPr lang="ko-KR" altLang="en-US" b="1" dirty="0"/>
              <a:t>상한</a:t>
            </a:r>
            <a:r>
              <a:rPr lang="en-US" altLang="ko-KR" b="1" dirty="0"/>
              <a:t>(Upper bound)</a:t>
            </a:r>
            <a:r>
              <a:rPr lang="ko-KR" altLang="en-US" dirty="0"/>
              <a:t>과 </a:t>
            </a:r>
            <a:r>
              <a:rPr lang="ko-KR" altLang="en-US" b="1" dirty="0"/>
              <a:t>하한</a:t>
            </a:r>
            <a:r>
              <a:rPr lang="en-US" altLang="ko-KR" b="1" dirty="0"/>
              <a:t>(Lower bound) </a:t>
            </a:r>
            <a:r>
              <a:rPr lang="ko-KR" altLang="en-US" dirty="0"/>
              <a:t>및 </a:t>
            </a:r>
            <a:r>
              <a:rPr lang="ko-KR" altLang="en-US" b="1" dirty="0"/>
              <a:t>동일 등급</a:t>
            </a:r>
            <a:r>
              <a:rPr lang="en-US" altLang="ko-KR" b="1" dirty="0"/>
              <a:t>(Tight bound)</a:t>
            </a:r>
            <a:r>
              <a:rPr lang="ko-KR" altLang="en-US" dirty="0"/>
              <a:t>과 같은 개념을 적용하여 </a:t>
            </a:r>
            <a:r>
              <a:rPr lang="ko-KR" altLang="en-US" b="1" dirty="0" err="1"/>
              <a:t>빅오</a:t>
            </a:r>
            <a:r>
              <a:rPr lang="en-US" altLang="ko-KR" b="1" dirty="0"/>
              <a:t>(big O)</a:t>
            </a:r>
            <a:r>
              <a:rPr lang="en-US" altLang="ko-KR" dirty="0"/>
              <a:t>, </a:t>
            </a:r>
            <a:r>
              <a:rPr lang="ko-KR" altLang="en-US" b="1" dirty="0" err="1"/>
              <a:t>빅오메가</a:t>
            </a:r>
            <a:r>
              <a:rPr lang="en-US" altLang="ko-KR" b="1" dirty="0"/>
              <a:t>(Big omega)</a:t>
            </a:r>
            <a:r>
              <a:rPr lang="ko-KR" altLang="en-US" dirty="0"/>
              <a:t>와 </a:t>
            </a:r>
            <a:r>
              <a:rPr lang="ko-KR" altLang="en-US" b="1" dirty="0" err="1"/>
              <a:t>빅세타</a:t>
            </a:r>
            <a:r>
              <a:rPr lang="en-US" altLang="ko-KR" b="1" dirty="0"/>
              <a:t>(Big theta) </a:t>
            </a:r>
            <a:r>
              <a:rPr lang="ko-KR" altLang="en-US" dirty="0"/>
              <a:t>표기로 나눌 수 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 err="1"/>
              <a:t>빅오</a:t>
            </a:r>
            <a:r>
              <a:rPr lang="ko-KR" altLang="en-US" b="1" dirty="0"/>
              <a:t> 표기법</a:t>
            </a:r>
            <a:r>
              <a:rPr lang="ko-KR" altLang="en-US" dirty="0"/>
              <a:t>은 복잡도 함수의 상한을 나타냄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 err="1"/>
              <a:t>빅오메가</a:t>
            </a:r>
            <a:r>
              <a:rPr lang="ko-KR" altLang="en-US" b="1" dirty="0"/>
              <a:t> 표기법</a:t>
            </a:r>
            <a:r>
              <a:rPr lang="ko-KR" altLang="en-US" dirty="0"/>
              <a:t>은 복잡도 함수의 하한을 나타냄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 err="1"/>
              <a:t>빅세타</a:t>
            </a:r>
            <a:r>
              <a:rPr lang="ko-KR" altLang="en-US" b="1" dirty="0"/>
              <a:t> 표기법</a:t>
            </a:r>
            <a:r>
              <a:rPr lang="ko-KR" altLang="en-US" dirty="0"/>
              <a:t>은 복잡도 함수의 </a:t>
            </a:r>
            <a:r>
              <a:rPr lang="ko-KR" altLang="en-US" dirty="0" err="1"/>
              <a:t>점근적</a:t>
            </a:r>
            <a:r>
              <a:rPr lang="ko-KR" altLang="en-US" dirty="0"/>
              <a:t> 상한인 동시에 </a:t>
            </a:r>
            <a:r>
              <a:rPr lang="ko-KR" altLang="en-US" dirty="0" err="1"/>
              <a:t>점근적</a:t>
            </a:r>
            <a:r>
              <a:rPr lang="ko-KR" altLang="en-US" dirty="0"/>
              <a:t> 하한임을 나타냄</a:t>
            </a:r>
          </a:p>
        </p:txBody>
      </p:sp>
    </p:spTree>
    <p:extLst>
      <p:ext uri="{BB962C8B-B14F-4D97-AF65-F5344CB8AC3E}">
        <p14:creationId xmlns:p14="http://schemas.microsoft.com/office/powerpoint/2010/main" val="1931646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F2F0C-EBA9-F733-8BE2-20E1233A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점근적</a:t>
            </a:r>
            <a:r>
              <a:rPr lang="en-US" altLang="ko-KR" dirty="0"/>
              <a:t> </a:t>
            </a:r>
            <a:r>
              <a:rPr lang="ko-KR" altLang="en-US" dirty="0"/>
              <a:t>표기</a:t>
            </a:r>
            <a:r>
              <a:rPr lang="en-US" altLang="ko-KR" dirty="0"/>
              <a:t>(Asymptotic notation) – </a:t>
            </a:r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D046CD9-2D8B-41AA-4E8D-DDDC2E4D5FB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b="1" dirty="0"/>
                  <a:t>정의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복잡도 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 주어졌을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dirty="0"/>
                  <a:t> 모든 정수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만족하는 양의 상수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와 자연수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존재하면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대해서는 전혀 관심이 없다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D046CD9-2D8B-41AA-4E8D-DDDC2E4D5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1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0EF4B74-C7D3-332E-72CC-F176B932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4" y="2674903"/>
            <a:ext cx="6887337" cy="25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5F28-6D66-9A1C-7717-0F3546DD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점근적</a:t>
            </a:r>
            <a:r>
              <a:rPr lang="en-US" altLang="ko-KR" dirty="0"/>
              <a:t> </a:t>
            </a:r>
            <a:r>
              <a:rPr lang="ko-KR" altLang="en-US" dirty="0"/>
              <a:t>표기</a:t>
            </a:r>
            <a:r>
              <a:rPr lang="en-US" altLang="ko-KR" dirty="0"/>
              <a:t>(Asymptotic notation) – </a:t>
            </a:r>
            <a:r>
              <a:rPr lang="ko-KR" altLang="en-US" dirty="0" err="1"/>
              <a:t>빅오메가</a:t>
            </a:r>
            <a:r>
              <a:rPr lang="ko-KR" altLang="en-US" dirty="0"/>
              <a:t> 표기법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F36964C-7CCA-9E23-25BE-67DE083595E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ko-KR" altLang="en-US" b="1" dirty="0"/>
                  <a:t>정의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복잡도 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 주어졌을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dirty="0"/>
                  <a:t> 모든 정수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만족하는 양의 상수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와 자연수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존재하면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F36964C-7CCA-9E23-25BE-67DE0835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402C6D7-D424-5942-35BB-591D39CF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7" y="2823955"/>
            <a:ext cx="7235365" cy="28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0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55D44-1585-8376-64A8-23E1B4D4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점근적</a:t>
            </a:r>
            <a:r>
              <a:rPr lang="en-US" altLang="ko-KR" dirty="0"/>
              <a:t> </a:t>
            </a:r>
            <a:r>
              <a:rPr lang="ko-KR" altLang="en-US" dirty="0"/>
              <a:t>표기</a:t>
            </a:r>
            <a:r>
              <a:rPr lang="en-US" altLang="ko-KR" dirty="0"/>
              <a:t>(Asymptotic notation) – </a:t>
            </a:r>
            <a:r>
              <a:rPr lang="ko-KR" altLang="en-US" dirty="0" err="1"/>
              <a:t>빅세타</a:t>
            </a:r>
            <a:r>
              <a:rPr lang="ko-KR" altLang="en-US" dirty="0"/>
              <a:t> 표기법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5E3FA16-CFCB-9379-1245-D60FD8E0F01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b="1" dirty="0"/>
                  <a:t>정의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복잡도 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 주어졌을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dirty="0"/>
                  <a:t> 모든 정수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만족하는 양의 상수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와 자연수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존재하면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5E3FA16-CFCB-9379-1245-D60FD8E0F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795FA60-7434-1AAF-E33F-CF6F45E4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7" y="2875244"/>
            <a:ext cx="8472648" cy="29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18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2506D-1002-E1BE-B8B7-F0198A03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</a:t>
            </a:r>
            <a:r>
              <a:rPr lang="ko-KR" altLang="en-US" dirty="0" err="1"/>
              <a:t>점근적</a:t>
            </a:r>
            <a:r>
              <a:rPr lang="ko-KR" altLang="en-US" dirty="0"/>
              <a:t> 성능 클래스들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440BA-53B7-7E1B-056C-DB995D97D7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A4D765-E4B8-3857-1877-5A62EE18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11368160" cy="50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1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해결해야 할 어떤 문제가 주어졌을 때</a:t>
            </a:r>
            <a:r>
              <a:rPr lang="en-US" altLang="ko-KR" dirty="0"/>
              <a:t>, </a:t>
            </a:r>
            <a:r>
              <a:rPr lang="ko-KR" altLang="en-US" dirty="0"/>
              <a:t>이 문제의 해답을 구하기 위한 절차를 순서대로 명확하게 나타낸 것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페르시아의 수학자 </a:t>
            </a:r>
            <a:r>
              <a:rPr lang="ko-KR" altLang="en-US" b="1" dirty="0"/>
              <a:t>알</a:t>
            </a:r>
            <a:r>
              <a:rPr lang="en-US" altLang="ko-KR" b="1" dirty="0"/>
              <a:t>-</a:t>
            </a:r>
            <a:r>
              <a:rPr lang="ko-KR" altLang="en-US" b="1" dirty="0" err="1"/>
              <a:t>콰리즈미</a:t>
            </a:r>
            <a:r>
              <a:rPr lang="en-US" altLang="ko-KR" b="1" dirty="0"/>
              <a:t>(al-Khwarizmi)</a:t>
            </a:r>
            <a:r>
              <a:rPr lang="ko-KR" altLang="en-US" dirty="0"/>
              <a:t>의 이름에서 유래되었다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F5B2D3-34F4-576D-9E64-81D676F7A571}"/>
              </a:ext>
            </a:extLst>
          </p:cNvPr>
          <p:cNvSpPr/>
          <p:nvPr/>
        </p:nvSpPr>
        <p:spPr>
          <a:xfrm>
            <a:off x="1002687" y="4344977"/>
            <a:ext cx="1444121" cy="75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D4D0-1310-2663-88FB-3CC5F9D36DA9}"/>
              </a:ext>
            </a:extLst>
          </p:cNvPr>
          <p:cNvSpPr/>
          <p:nvPr/>
        </p:nvSpPr>
        <p:spPr>
          <a:xfrm>
            <a:off x="9814561" y="4344977"/>
            <a:ext cx="1444121" cy="75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3E61E22-2918-4628-C2DF-6FDDD4D02BC3}"/>
              </a:ext>
            </a:extLst>
          </p:cNvPr>
          <p:cNvCxnSpPr>
            <a:stCxn id="4" idx="3"/>
          </p:cNvCxnSpPr>
          <p:nvPr/>
        </p:nvCxnSpPr>
        <p:spPr>
          <a:xfrm>
            <a:off x="2446808" y="4720196"/>
            <a:ext cx="99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567119E3-4F24-6E86-DF17-94DF7E88E7FE}"/>
              </a:ext>
            </a:extLst>
          </p:cNvPr>
          <p:cNvSpPr/>
          <p:nvPr/>
        </p:nvSpPr>
        <p:spPr>
          <a:xfrm>
            <a:off x="3436883" y="3761750"/>
            <a:ext cx="5387603" cy="1943725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주어진 입력을 이용해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출력을 만들어 내기 위한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명령어의 집합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6C5E81-5FD3-2249-0A5F-BB3F0A0C1F79}"/>
              </a:ext>
            </a:extLst>
          </p:cNvPr>
          <p:cNvCxnSpPr/>
          <p:nvPr/>
        </p:nvCxnSpPr>
        <p:spPr>
          <a:xfrm>
            <a:off x="8824486" y="4733612"/>
            <a:ext cx="99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AEC87-6219-971A-6BA0-1F729440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조건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063656-1B87-8EA7-3D32-F15CC5503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입력</a:t>
            </a:r>
            <a:r>
              <a:rPr lang="en-US" altLang="ko-KR" b="1" dirty="0"/>
              <a:t>(well-defined inputs) </a:t>
            </a:r>
            <a:r>
              <a:rPr lang="en-US" altLang="ko-KR" dirty="0"/>
              <a:t>: </a:t>
            </a:r>
            <a:r>
              <a:rPr lang="ko-KR" altLang="en-US" dirty="0"/>
              <a:t>알고리즘이 입력을 받는다면 모호하지 않고 잘 정의된 입력이어야 한다</a:t>
            </a:r>
            <a:r>
              <a:rPr lang="en-US" altLang="ko-KR" dirty="0"/>
              <a:t>. </a:t>
            </a:r>
            <a:r>
              <a:rPr lang="ko-KR" altLang="en-US" dirty="0"/>
              <a:t>알고리즘은 </a:t>
            </a:r>
            <a:r>
              <a:rPr lang="en-US" altLang="ko-KR" dirty="0"/>
              <a:t>0</a:t>
            </a:r>
            <a:r>
              <a:rPr lang="ko-KR" altLang="en-US" dirty="0"/>
              <a:t>개 이상의 입력을 갖는다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출력</a:t>
            </a:r>
            <a:r>
              <a:rPr lang="en-US" altLang="ko-KR" b="1" dirty="0"/>
              <a:t>(well-defined outputs) </a:t>
            </a:r>
            <a:r>
              <a:rPr lang="en-US" altLang="ko-KR" dirty="0"/>
              <a:t>: </a:t>
            </a:r>
            <a:r>
              <a:rPr lang="ko-KR" altLang="en-US" dirty="0"/>
              <a:t>출력은 명확하게 정의되어야 하며 </a:t>
            </a:r>
            <a:r>
              <a:rPr lang="en-US" altLang="ko-KR" dirty="0"/>
              <a:t>1</a:t>
            </a:r>
            <a:r>
              <a:rPr lang="ko-KR" altLang="en-US" dirty="0"/>
              <a:t>개 이상의 출력이 반드시 존재하여야 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명확성</a:t>
            </a:r>
            <a:r>
              <a:rPr lang="en-US" altLang="ko-KR" b="1" dirty="0"/>
              <a:t>(clear and unambiguous) </a:t>
            </a:r>
            <a:r>
              <a:rPr lang="en-US" altLang="ko-KR" dirty="0"/>
              <a:t>: </a:t>
            </a:r>
            <a:r>
              <a:rPr lang="ko-KR" altLang="en-US" dirty="0"/>
              <a:t>각 명령어의 의미는 모호하지 않고 명확해야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01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B5429-1B8E-E17F-D6C1-C8AA6854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알고리즘의 조건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E46A1-B751-788D-AF4F-146FCD6F2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유한성</a:t>
            </a:r>
            <a:r>
              <a:rPr lang="en-US" altLang="ko-KR" b="1" dirty="0"/>
              <a:t>(finiteness) </a:t>
            </a:r>
            <a:r>
              <a:rPr lang="en-US" altLang="ko-KR" dirty="0"/>
              <a:t>: </a:t>
            </a:r>
            <a:r>
              <a:rPr lang="ko-KR" altLang="en-US" dirty="0"/>
              <a:t>한정된 수의 단계 후에는 반드시 종료되어야 한다</a:t>
            </a:r>
            <a:r>
              <a:rPr lang="en-US" altLang="ko-KR" dirty="0"/>
              <a:t>. </a:t>
            </a:r>
            <a:r>
              <a:rPr lang="ko-KR" altLang="en-US" dirty="0"/>
              <a:t>즉 무한루프나 이와 유사한 상태로 끝나서는 안 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유효성</a:t>
            </a:r>
            <a:r>
              <a:rPr lang="en-US" altLang="ko-KR" b="1" dirty="0"/>
              <a:t>(feasible) </a:t>
            </a:r>
            <a:r>
              <a:rPr lang="en-US" altLang="ko-KR" dirty="0"/>
              <a:t>: </a:t>
            </a:r>
            <a:r>
              <a:rPr lang="ko-KR" altLang="en-US" dirty="0"/>
              <a:t>명령어들은 현재 실행 가능한 연산이어야 한다</a:t>
            </a:r>
            <a:r>
              <a:rPr lang="en-US" altLang="ko-KR" dirty="0"/>
              <a:t>. </a:t>
            </a:r>
            <a:r>
              <a:rPr lang="ko-KR" altLang="en-US" dirty="0"/>
              <a:t>미래에 개발될 기술 등을 포함해서는 안된다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83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93D1E-C89F-20AB-60E1-CCD7A06D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효율성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E410B-C64A-A8DC-2C7F-1F5212D28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시간 효율성</a:t>
            </a:r>
            <a:r>
              <a:rPr lang="en-US" altLang="ko-KR" b="1" dirty="0"/>
              <a:t>(Time efficiency) </a:t>
            </a:r>
            <a:r>
              <a:rPr lang="en-US" altLang="ko-KR" dirty="0"/>
              <a:t>: </a:t>
            </a:r>
            <a:r>
              <a:rPr lang="ko-KR" altLang="en-US" dirty="0"/>
              <a:t>가장 중요하게 생각되는 평가 요소로 더 빨리 결과를 내는 알고리즘이 더 효율적이다</a:t>
            </a:r>
            <a:r>
              <a:rPr lang="en-US" altLang="ko-KR" dirty="0"/>
              <a:t>. </a:t>
            </a:r>
            <a:r>
              <a:rPr lang="ko-KR" altLang="en-US" dirty="0"/>
              <a:t>실제로 실행시간을 측정할 수도 있지만</a:t>
            </a:r>
            <a:r>
              <a:rPr lang="en-US" altLang="ko-KR" dirty="0"/>
              <a:t>, </a:t>
            </a:r>
            <a:r>
              <a:rPr lang="ko-KR" altLang="en-US" dirty="0"/>
              <a:t>대부분은 이론적으로 복잡도를 분석하는 방법을 사용한다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/>
              <a:t>공간 효율성</a:t>
            </a:r>
            <a:r>
              <a:rPr lang="en-US" altLang="ko-KR" b="1" dirty="0"/>
              <a:t>(Space efficiency) </a:t>
            </a:r>
            <a:r>
              <a:rPr lang="en-US" altLang="ko-KR" dirty="0"/>
              <a:t>: </a:t>
            </a:r>
            <a:r>
              <a:rPr lang="ko-KR" altLang="en-US" dirty="0"/>
              <a:t>알고리즘이 컴퓨터 메모리를 얼마나 사용하는지를 나타낸다</a:t>
            </a:r>
            <a:r>
              <a:rPr lang="en-US" altLang="ko-KR" dirty="0"/>
              <a:t>. </a:t>
            </a:r>
            <a:r>
              <a:rPr lang="ko-KR" altLang="en-US" dirty="0"/>
              <a:t>더 적은 메모리를 사용하는 알고리즘이 공간 효율성이 더 높고</a:t>
            </a:r>
            <a:r>
              <a:rPr lang="en-US" altLang="ko-KR" dirty="0"/>
              <a:t>, </a:t>
            </a:r>
            <a:r>
              <a:rPr lang="ko-KR" altLang="en-US" dirty="0"/>
              <a:t>더 좋은 알고리즘이다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77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759C8-DCFB-C824-4D0C-9B607FF0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효율성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89FCE-9437-DA41-2368-88D89F9AEB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알고리즘을 프로그래밍 언어로 구현하고</a:t>
            </a:r>
            <a:r>
              <a:rPr lang="en-US" altLang="ko-KR" dirty="0"/>
              <a:t>, </a:t>
            </a:r>
            <a:r>
              <a:rPr lang="ko-KR" altLang="en-US" dirty="0"/>
              <a:t>실제 컴퓨터상에서 실행시킨 다음 시간을 측정하는 </a:t>
            </a:r>
            <a:r>
              <a:rPr lang="ko-KR" altLang="en-US" b="1" dirty="0"/>
              <a:t>실행시간 측정 방식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이론적인 복잡도를 기준으로 비교하는 방식</a:t>
            </a:r>
            <a:r>
              <a:rPr lang="en-US" altLang="ko-KR" dirty="0"/>
              <a:t>(</a:t>
            </a:r>
            <a:r>
              <a:rPr lang="ko-KR" altLang="en-US" dirty="0"/>
              <a:t>공간 효율성에도 적용 가능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29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C5063-EBD7-2CF0-4B82-88B77C42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효율성</a:t>
            </a:r>
            <a:r>
              <a:rPr lang="en-US" altLang="ko-KR" dirty="0"/>
              <a:t> </a:t>
            </a:r>
            <a:r>
              <a:rPr lang="ko-KR" altLang="en-US" dirty="0"/>
              <a:t>분석 </a:t>
            </a:r>
            <a:r>
              <a:rPr lang="en-US" altLang="ko-KR" dirty="0"/>
              <a:t>– </a:t>
            </a:r>
            <a:r>
              <a:rPr lang="ko-KR" altLang="en-US" dirty="0"/>
              <a:t>실행시간 측정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D3A49-5D99-2DE0-B19A-F274913C4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가장 단순하지만 확실한 방법은 알고리즘을 프로그래밍 언어로 구현하고</a:t>
            </a:r>
            <a:r>
              <a:rPr lang="en-US" altLang="ko-KR" dirty="0"/>
              <a:t>, </a:t>
            </a:r>
            <a:r>
              <a:rPr lang="ko-KR" altLang="en-US" dirty="0"/>
              <a:t>실제 컴퓨터상에서 실행시킨 다음 시간을 측정하는 것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0F66D-215B-76A4-0531-B5D762A0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83" y="2113735"/>
            <a:ext cx="4358701" cy="460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AB56B-6980-1FE3-A458-E7C54CE1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효율성 분석 </a:t>
            </a:r>
            <a:r>
              <a:rPr lang="en-US" altLang="ko-KR" dirty="0"/>
              <a:t>– </a:t>
            </a:r>
            <a:r>
              <a:rPr lang="ko-KR" altLang="en-US" dirty="0"/>
              <a:t>실행시간 측정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10392-705C-5938-AC5E-958731CDB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위 방식의 가장 큰 단점은 </a:t>
            </a:r>
            <a:r>
              <a:rPr lang="ko-KR" altLang="en-US" b="1" dirty="0"/>
              <a:t>같은 조건의 하드웨어</a:t>
            </a:r>
            <a:r>
              <a:rPr lang="ko-KR" altLang="en-US" dirty="0"/>
              <a:t>를 사용하지 않을 시에는 알고리즘의 시간 효율성을 정확하게 측정하기 어려움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실행시간 측정에는 하드웨어의 성능이 절대적인 영향을 미침</a:t>
            </a:r>
          </a:p>
        </p:txBody>
      </p:sp>
      <p:pic>
        <p:nvPicPr>
          <p:cNvPr id="1026" name="Picture 2" descr="신제품] 콩순이의 동화로 배우는 코딩 컴퓨터ㅣ놀면서 배워요!ㅣ콩순이 홈스쿨 [KONGSUNI TVC] - YouTube">
            <a:extLst>
              <a:ext uri="{FF2B5EF4-FFF2-40B4-BE49-F238E27FC236}">
                <a16:creationId xmlns:a16="http://schemas.microsoft.com/office/drawing/2014/main" id="{1B39C2D0-DBE2-879F-CEFE-BF0D3405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3" y="3859398"/>
            <a:ext cx="5072994" cy="285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KT, 슈퍼컴퓨터 연산성능 두배 늘렸다 - 지디넷코리아">
            <a:extLst>
              <a:ext uri="{FF2B5EF4-FFF2-40B4-BE49-F238E27FC236}">
                <a16:creationId xmlns:a16="http://schemas.microsoft.com/office/drawing/2014/main" id="{5107E17D-1155-0FB1-C62C-105A81112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7" y="3827046"/>
            <a:ext cx="4742813" cy="303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A3A29-2114-0CCE-E6F0-D9A9EC8B730C}"/>
              </a:ext>
            </a:extLst>
          </p:cNvPr>
          <p:cNvSpPr txBox="1"/>
          <p:nvPr/>
        </p:nvSpPr>
        <p:spPr>
          <a:xfrm>
            <a:off x="5698084" y="4932234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VS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407870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1447</Words>
  <Application>Microsoft Office PowerPoint</Application>
  <PresentationFormat>와이드스크린</PresentationFormat>
  <Paragraphs>155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Cambria Math</vt:lpstr>
      <vt:lpstr>CryptoCraft 테마</vt:lpstr>
      <vt:lpstr>제목 테마</vt:lpstr>
      <vt:lpstr>알고리즘 효율성 분석</vt:lpstr>
      <vt:lpstr>PowerPoint 프레젠테이션</vt:lpstr>
      <vt:lpstr>알고리즘이란?</vt:lpstr>
      <vt:lpstr>알고리즘의 조건 (1)</vt:lpstr>
      <vt:lpstr>알고리즘의 조건 (2)</vt:lpstr>
      <vt:lpstr>알고리즘 효율성 분석</vt:lpstr>
      <vt:lpstr>시간 효율성 분석</vt:lpstr>
      <vt:lpstr>시간 효율성 분석 – 실행시간 측정 (1)</vt:lpstr>
      <vt:lpstr>시간 효율성 분석 – 실행시간 측정 (2)</vt:lpstr>
      <vt:lpstr>시간 효율성 분석 – 실행시간 측정 (3)</vt:lpstr>
      <vt:lpstr>시간 효율성 분석 – 이론적인 알고리즘 복잡도 분석 </vt:lpstr>
      <vt:lpstr>이론적인 알고리즘 복잡도 분석 – 입력의 크기 </vt:lpstr>
      <vt:lpstr>이론적인 알고리즘 복잡도 분석 – 기본 연산 (1) </vt:lpstr>
      <vt:lpstr>이론적인 알고리즘 복잡도 분석 – 기본 연산 (2) </vt:lpstr>
      <vt:lpstr>이론적인 알고리즘 복잡도 분석 – 증가 속도 </vt:lpstr>
      <vt:lpstr>이론적인 알고리즘 복잡도 분석 – 입력의 특성 (1)</vt:lpstr>
      <vt:lpstr>이론적인 알고리즘 복잡도 분석 – 입력의 특성 (2)</vt:lpstr>
      <vt:lpstr>이론적인 알고리즘 복잡도 분석 – 입력의 특성 (3)</vt:lpstr>
      <vt:lpstr>이론적인 알고리즘 복잡도 분석 – 입력의 특성 (4)</vt:lpstr>
      <vt:lpstr>효율성 분석 요약</vt:lpstr>
      <vt:lpstr>점근적 성능 분석 방법</vt:lpstr>
      <vt:lpstr>점근적 표기(Asymptotic notation) (1)</vt:lpstr>
      <vt:lpstr>점근적 표기(Asymptotic notation) (2)</vt:lpstr>
      <vt:lpstr>점근적 표기(Asymptotic notation) – 빅오 표기법</vt:lpstr>
      <vt:lpstr>점근적 표기(Asymptotic notation) – 빅오메가 표기법</vt:lpstr>
      <vt:lpstr>점근적 표기(Asymptotic notation) – 빅세타 표기법</vt:lpstr>
      <vt:lpstr>알고리즘의 점근적 성능 클래스들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JinWoong Kim</cp:lastModifiedBy>
  <cp:revision>57</cp:revision>
  <dcterms:created xsi:type="dcterms:W3CDTF">2019-03-05T04:29:07Z</dcterms:created>
  <dcterms:modified xsi:type="dcterms:W3CDTF">2023-09-14T05:55:08Z</dcterms:modified>
</cp:coreProperties>
</file>