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7"/>
  </p:notesMasterIdLst>
  <p:handoutMasterIdLst>
    <p:handoutMasterId r:id="rId8"/>
  </p:handoutMasterIdLst>
  <p:sldIdLst>
    <p:sldId id="269" r:id="rId3"/>
    <p:sldId id="275" r:id="rId4"/>
    <p:sldId id="280" r:id="rId5"/>
    <p:sldId id="27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81" d="100"/>
          <a:sy n="81" d="100"/>
        </p:scale>
        <p:origin x="1152" y="5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2019-04-19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 smtClean="0"/>
              <a:t>클릭하여 마스터 부제목 스타일 편집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 smtClean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 smtClean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 smtClean="0"/>
              <a:t>제목</a:t>
            </a:r>
            <a:endParaRPr lang="ko-KR" altLang="en-US" dirty="0"/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 smtClean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 smtClean="0"/>
              <a:t>마스터 제목 스타일 편집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 편집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 dirty="0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텍스트 개체 틀 5"/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</vt:i4>
      </vt:variant>
    </vt:vector>
  </HeadingPairs>
  <TitlesOfParts>
    <vt:vector size="9" baseType="lpstr">
      <vt:lpstr>맑은 고딕</vt:lpstr>
      <vt:lpstr>함초롬돋움</vt:lpstr>
      <vt:lpstr>Arial</vt:lpstr>
      <vt:lpstr>CryptoCraft 테마</vt:lpstr>
      <vt:lpstr>제목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info2</cp:lastModifiedBy>
  <cp:revision>36</cp:revision>
  <dcterms:created xsi:type="dcterms:W3CDTF">2019-03-05T04:29:07Z</dcterms:created>
  <dcterms:modified xsi:type="dcterms:W3CDTF">2019-04-19T02:07:41Z</dcterms:modified>
</cp:coreProperties>
</file>