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8" r:id="rId17"/>
    <p:sldId id="270" r:id="rId18"/>
    <p:sldId id="271" r:id="rId19"/>
    <p:sldId id="275" r:id="rId20"/>
    <p:sldId id="273" r:id="rId21"/>
    <p:sldId id="272" r:id="rId22"/>
    <p:sldId id="274" r:id="rId23"/>
    <p:sldId id="276" r:id="rId24"/>
    <p:sldId id="269" r:id="rId2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1870c6c7c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1870c6c7c_2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6" name="Google Shape;6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81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51870c6c7c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51870c6c7c_3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1870c6c7c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1870c6c7c_3_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subTitle" idx="1"/>
          </p:nvPr>
        </p:nvSpPr>
        <p:spPr>
          <a:xfrm>
            <a:off x="431640" y="123840"/>
            <a:ext cx="11302560" cy="43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>
            <a:spLocks noGrp="1"/>
          </p:cNvSpPr>
          <p:nvPr>
            <p:ph type="subTitle" idx="1"/>
          </p:nvPr>
        </p:nvSpPr>
        <p:spPr>
          <a:xfrm>
            <a:off x="431640" y="123840"/>
            <a:ext cx="11302560" cy="43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4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>
            <a:spLocks noGrp="1"/>
          </p:cNvSpPr>
          <p:nvPr>
            <p:ph type="subTitle" idx="1"/>
          </p:nvPr>
        </p:nvSpPr>
        <p:spPr>
          <a:xfrm>
            <a:off x="431640" y="123840"/>
            <a:ext cx="11302560" cy="43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4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5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5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5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6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7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>
            <a:spLocks noGrp="1"/>
          </p:cNvSpPr>
          <p:nvPr>
            <p:ph type="subTitle" idx="1"/>
          </p:nvPr>
        </p:nvSpPr>
        <p:spPr>
          <a:xfrm>
            <a:off x="431640" y="123840"/>
            <a:ext cx="11302560" cy="43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3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subTitle" idx="1"/>
          </p:nvPr>
        </p:nvSpPr>
        <p:spPr>
          <a:xfrm>
            <a:off x="431640" y="123840"/>
            <a:ext cx="11302560" cy="43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5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7;p1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8" name="Google Shape;8;p1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9;p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11" name="Google Shape;11;p1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12" name="Google Shape;12;p1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14" name="Google Shape;14;p1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15" name="Google Shape;15;p1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16" name="Google Shape;16;p1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7" name="Google Shape;17;p1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18" name="Google Shape;18;p1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19" name="Google Shape;19;p1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0" name="Google Shape;20;p1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21" name="Google Shape;21;p1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22" name="Google Shape;22;p1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23" name="Google Shape;23;p1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1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25" name="Google Shape;25;p1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27" name="Google Shape;27;p1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29" name="Google Shape;29;p1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32" name="Google Shape;32;p1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3" name="Google Shape;33;p1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4" name="Google Shape;34;p1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35" name="Google Shape;35;p1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36" name="Google Shape;36;p1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7" name="Google Shape;37;p1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38" name="Google Shape;38;p1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39" name="Google Shape;39;p1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40" name="Google Shape;40;p1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42" name="Google Shape;42;p1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44" name="Google Shape;44;p1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46" name="Google Shape;46;p1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48" name="Google Shape;48;p1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49" name="Google Shape;49;p1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0" name="Google Shape;50;p1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1" name="Google Shape;51;p1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52" name="Google Shape;52;p1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53" name="Google Shape;53;p1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4" name="Google Shape;54;p1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55" name="Google Shape;55;p1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56" name="Google Shape;56;p1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57" name="Google Shape;57;p1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1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59" name="Google Shape;59;p1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61" name="Google Shape;61;p1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62" name="Google Shape;62;p1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63" name="Google Shape;63;p1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65" name="Google Shape;65;p1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66" name="Google Shape;66;p1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67" name="Google Shape;67;p1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69" name="Google Shape;69;p1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70" name="Google Shape;70;p1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71" name="Google Shape;71;p1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72" name="Google Shape;72;p1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73" name="Google Shape;73;p1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74" name="Google Shape;74;p1"/>
          <p:cNvSpPr txBox="1">
            <a:spLocks noGrp="1"/>
          </p:cNvSpPr>
          <p:nvPr>
            <p:ph type="title"/>
          </p:nvPr>
        </p:nvSpPr>
        <p:spPr>
          <a:xfrm>
            <a:off x="2270520" y="2919240"/>
            <a:ext cx="9635400" cy="95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Google Shape;75;p1"/>
          <p:cNvSpPr txBox="1">
            <a:spLocks noGrp="1"/>
          </p:cNvSpPr>
          <p:nvPr>
            <p:ph type="dt" idx="10"/>
          </p:nvPr>
        </p:nvSpPr>
        <p:spPr>
          <a:xfrm>
            <a:off x="4316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ldNum" idx="12"/>
          </p:nvPr>
        </p:nvSpPr>
        <p:spPr>
          <a:xfrm>
            <a:off x="88898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130" name="Google Shape;130;p14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133" name="Google Shape;133;p14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134" name="Google Shape;134;p14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4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136" name="Google Shape;136;p14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137" name="Google Shape;137;p14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138" name="Google Shape;138;p14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39" name="Google Shape;139;p14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140" name="Google Shape;140;p14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141" name="Google Shape;141;p14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42" name="Google Shape;142;p14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143" name="Google Shape;143;p14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44" name="Google Shape;144;p14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145" name="Google Shape;145;p14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" name="Google Shape;146;p14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147" name="Google Shape;147;p14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150" name="Google Shape;150;p14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151" name="Google Shape;151;p14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153" name="Google Shape;153;p14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154" name="Google Shape;154;p14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155" name="Google Shape;155;p14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56" name="Google Shape;156;p14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157" name="Google Shape;157;p14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158" name="Google Shape;158;p14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59" name="Google Shape;159;p14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160" name="Google Shape;160;p14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61" name="Google Shape;161;p14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162" name="Google Shape;162;p14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4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164" name="Google Shape;164;p14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167" name="Google Shape;167;p14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168" name="Google Shape;168;p14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170" name="Google Shape;170;p14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171" name="Google Shape;171;p14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172" name="Google Shape;172;p14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73" name="Google Shape;173;p14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174" name="Google Shape;174;p14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175" name="Google Shape;175;p14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176" name="Google Shape;176;p14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177" name="Google Shape;177;p14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178" name="Google Shape;178;p14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179" name="Google Shape;179;p14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181" name="Google Shape;181;p14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2" name="Google Shape;182;p14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183" name="Google Shape;183;p14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184" name="Google Shape;184;p14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185" name="Google Shape;185;p14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187" name="Google Shape;187;p14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body" idx="2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dt" idx="10"/>
          </p:nvPr>
        </p:nvSpPr>
        <p:spPr>
          <a:xfrm>
            <a:off x="4316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sldNum" idx="12"/>
          </p:nvPr>
        </p:nvSpPr>
        <p:spPr>
          <a:xfrm>
            <a:off x="88898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7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245" name="Google Shape;245;p27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248" name="Google Shape;248;p27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249" name="Google Shape;249;p27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7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251" name="Google Shape;251;p27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252" name="Google Shape;252;p27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53" name="Google Shape;253;p27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54" name="Google Shape;254;p27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255" name="Google Shape;255;p27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256" name="Google Shape;256;p27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57" name="Google Shape;257;p27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258" name="Google Shape;258;p27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259" name="Google Shape;259;p27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260" name="Google Shape;260;p27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27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262" name="Google Shape;262;p27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264" name="Google Shape;264;p27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265" name="Google Shape;265;p27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266" name="Google Shape;266;p27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268" name="Google Shape;268;p27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269" name="Google Shape;269;p27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70" name="Google Shape;270;p27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71" name="Google Shape;271;p27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272" name="Google Shape;272;p27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273" name="Google Shape;273;p27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74" name="Google Shape;274;p27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275" name="Google Shape;275;p27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276" name="Google Shape;276;p27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277" name="Google Shape;277;p27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279" name="Google Shape;279;p27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282" name="Google Shape;282;p27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283" name="Google Shape;283;p27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285" name="Google Shape;285;p27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286" name="Google Shape;286;p27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287" name="Google Shape;287;p27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88" name="Google Shape;288;p27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289" name="Google Shape;289;p27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290" name="Google Shape;290;p27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291" name="Google Shape;291;p27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292" name="Google Shape;292;p27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293" name="Google Shape;293;p27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294" name="Google Shape;294;p27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27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296" name="Google Shape;296;p27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7" name="Google Shape;297;p2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298" name="Google Shape;298;p27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299" name="Google Shape;299;p27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300" name="Google Shape;300;p27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302" name="Google Shape;302;p27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grpSp>
        <p:nvGrpSpPr>
          <p:cNvPr id="303" name="Google Shape;303;p27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304" name="Google Shape;304;p27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27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306" name="Google Shape;306;p27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C1DBDB"/>
              </a:solidFill>
              <a:ln>
                <a:noFill/>
              </a:ln>
            </p:spPr>
          </p:sp>
          <p:sp>
            <p:nvSpPr>
              <p:cNvPr id="307" name="Google Shape;307;p27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B6B8BA">
                  <a:alpha val="58823"/>
                </a:srgbClr>
              </a:solidFill>
              <a:ln>
                <a:noFill/>
              </a:ln>
            </p:spPr>
          </p:sp>
          <p:sp>
            <p:nvSpPr>
              <p:cNvPr id="308" name="Google Shape;308;p27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7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A1CAC8"/>
              </a:solidFill>
              <a:ln>
                <a:noFill/>
              </a:ln>
            </p:spPr>
          </p:sp>
          <p:sp>
            <p:nvSpPr>
              <p:cNvPr id="310" name="Google Shape;310;p27"/>
              <p:cNvSpPr/>
              <p:nvPr/>
            </p:nvSpPr>
            <p:spPr>
              <a:xfrm>
                <a:off x="0" y="477786"/>
                <a:ext cx="187927286" cy="1529151034"/>
              </a:xfrm>
              <a:custGeom>
                <a:avLst/>
                <a:gdLst/>
                <a:ahLst/>
                <a:cxnLst/>
                <a:rect l="l" t="t" r="r" b="b"/>
                <a:pathLst>
                  <a:path w="13571416" h="27943488" extrusionOk="0">
                    <a:moveTo>
                      <a:pt x="8305242" y="0"/>
                    </a:moveTo>
                    <a:lnTo>
                      <a:pt x="0" y="27943487"/>
                    </a:lnTo>
                    <a:lnTo>
                      <a:pt x="13571415" y="24388975"/>
                    </a:lnTo>
                    <a:lnTo>
                      <a:pt x="8305242" y="0"/>
                    </a:lnTo>
                  </a:path>
                </a:pathLst>
              </a:custGeom>
              <a:solidFill>
                <a:srgbClr val="E5E4E4">
                  <a:alpha val="70980"/>
                </a:srgbClr>
              </a:solidFill>
              <a:ln>
                <a:noFill/>
              </a:ln>
            </p:spPr>
          </p:sp>
          <p:sp>
            <p:nvSpPr>
              <p:cNvPr id="311" name="Google Shape;311;p27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/>
              </a:solidFill>
              <a:ln>
                <a:noFill/>
              </a:ln>
            </p:spPr>
          </p:sp>
        </p:grpSp>
      </p:grpSp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2542680" y="1121040"/>
            <a:ext cx="783720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body" idx="1"/>
          </p:nvPr>
        </p:nvSpPr>
        <p:spPr>
          <a:xfrm>
            <a:off x="2542680" y="2286000"/>
            <a:ext cx="7839360" cy="342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dt" idx="10"/>
          </p:nvPr>
        </p:nvSpPr>
        <p:spPr>
          <a:xfrm>
            <a:off x="4316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ldNum" idx="12"/>
          </p:nvPr>
        </p:nvSpPr>
        <p:spPr>
          <a:xfrm>
            <a:off x="88898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0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40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368" name="Google Shape;368;p40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4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370" name="Google Shape;370;p40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371" name="Google Shape;371;p40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372" name="Google Shape;372;p40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374" name="Google Shape;374;p40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375" name="Google Shape;375;p40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76" name="Google Shape;376;p40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77" name="Google Shape;377;p40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378" name="Google Shape;378;p40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379" name="Google Shape;379;p40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80" name="Google Shape;380;p40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381" name="Google Shape;381;p40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382" name="Google Shape;382;p40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383" name="Google Shape;383;p40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40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385" name="Google Shape;385;p40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6" name="Google Shape;386;p4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387" name="Google Shape;387;p40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388" name="Google Shape;388;p40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389" name="Google Shape;389;p40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391" name="Google Shape;391;p40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392" name="Google Shape;392;p40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393" name="Google Shape;393;p40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94" name="Google Shape;394;p40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395" name="Google Shape;395;p40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396" name="Google Shape;396;p40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397" name="Google Shape;397;p40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398" name="Google Shape;398;p40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399" name="Google Shape;399;p40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400" name="Google Shape;400;p40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40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402" name="Google Shape;402;p40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4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404" name="Google Shape;404;p40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405" name="Google Shape;405;p40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406" name="Google Shape;406;p40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408" name="Google Shape;408;p40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409" name="Google Shape;409;p40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10" name="Google Shape;410;p40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411" name="Google Shape;411;p40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412" name="Google Shape;412;p40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413" name="Google Shape;413;p40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414" name="Google Shape;414;p40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415" name="Google Shape;415;p40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416" name="Google Shape;416;p40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417" name="Google Shape;417;p40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40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419" name="Google Shape;419;p40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40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421" name="Google Shape;421;p40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422" name="Google Shape;422;p40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423" name="Google Shape;423;p40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0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425" name="Google Shape;425;p40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grpSp>
        <p:nvGrpSpPr>
          <p:cNvPr id="426" name="Google Shape;426;p40"/>
          <p:cNvGrpSpPr/>
          <p:nvPr/>
        </p:nvGrpSpPr>
        <p:grpSpPr>
          <a:xfrm>
            <a:off x="-2147483648" y="6620400"/>
            <a:ext cx="2147483647" cy="2147483647"/>
            <a:chOff x="0" y="0"/>
            <a:chExt cx="2147483647" cy="2147483647"/>
          </a:xfrm>
        </p:grpSpPr>
        <p:sp>
          <p:nvSpPr>
            <p:cNvPr id="427" name="Google Shape;427;p40"/>
            <p:cNvSpPr/>
            <p:nvPr/>
          </p:nvSpPr>
          <p:spPr>
            <a:xfrm>
              <a:off x="1073748657" y="267"/>
              <a:ext cx="18479647" cy="4350710"/>
            </a:xfrm>
            <a:custGeom>
              <a:avLst/>
              <a:gdLst/>
              <a:ahLst/>
              <a:cxnLst/>
              <a:rect l="l" t="t" r="r" b="b"/>
              <a:pathLst>
                <a:path w="36959296" h="4350673" extrusionOk="0">
                  <a:moveTo>
                    <a:pt x="0" y="0"/>
                  </a:moveTo>
                  <a:lnTo>
                    <a:pt x="0" y="4350672"/>
                  </a:lnTo>
                  <a:lnTo>
                    <a:pt x="36959295" y="2712456"/>
                  </a:lnTo>
                  <a:lnTo>
                    <a:pt x="0" y="0"/>
                  </a:lnTo>
                </a:path>
              </a:pathLst>
            </a:custGeom>
            <a:solidFill>
              <a:srgbClr val="C1DBDB">
                <a:alpha val="57647"/>
              </a:srgbClr>
            </a:solidFill>
            <a:ln>
              <a:noFill/>
            </a:ln>
          </p:spPr>
        </p:sp>
        <p:sp>
          <p:nvSpPr>
            <p:cNvPr id="428" name="Google Shape;428;p40"/>
            <p:cNvSpPr/>
            <p:nvPr/>
          </p:nvSpPr>
          <p:spPr>
            <a:xfrm>
              <a:off x="1073758841" y="660"/>
              <a:ext cx="115161381" cy="2460593"/>
            </a:xfrm>
            <a:custGeom>
              <a:avLst/>
              <a:gdLst/>
              <a:ahLst/>
              <a:cxnLst/>
              <a:rect l="l" t="t" r="r" b="b"/>
              <a:pathLst>
                <a:path w="230322775" h="2460572" extrusionOk="0">
                  <a:moveTo>
                    <a:pt x="230322774" y="0"/>
                  </a:moveTo>
                  <a:lnTo>
                    <a:pt x="0" y="0"/>
                  </a:lnTo>
                  <a:lnTo>
                    <a:pt x="0" y="435142"/>
                  </a:lnTo>
                  <a:lnTo>
                    <a:pt x="91802700" y="2460571"/>
                  </a:lnTo>
                  <a:lnTo>
                    <a:pt x="230322774" y="632526"/>
                  </a:lnTo>
                  <a:lnTo>
                    <a:pt x="230322774" y="0"/>
                  </a:lnTo>
                </a:path>
              </a:pathLst>
            </a:custGeom>
            <a:solidFill>
              <a:srgbClr val="63A6A4">
                <a:alpha val="74901"/>
              </a:srgbClr>
            </a:solidFill>
            <a:ln>
              <a:noFill/>
            </a:ln>
          </p:spPr>
        </p:sp>
        <p:sp>
          <p:nvSpPr>
            <p:cNvPr id="429" name="Google Shape;429;p40"/>
            <p:cNvSpPr/>
            <p:nvPr/>
          </p:nvSpPr>
          <p:spPr>
            <a:xfrm>
              <a:off x="1073758843" y="79"/>
              <a:ext cx="1073724803" cy="2147483567"/>
            </a:xfrm>
            <a:custGeom>
              <a:avLst/>
              <a:gdLst/>
              <a:ahLst/>
              <a:cxnLst/>
              <a:rect l="l" t="t" r="r" b="b"/>
              <a:pathLst>
                <a:path w="2147449711" h="2147465179" extrusionOk="0">
                  <a:moveTo>
                    <a:pt x="2147449710" y="2147465178"/>
                  </a:moveTo>
                  <a:lnTo>
                    <a:pt x="0" y="0"/>
                  </a:lnTo>
                  <a:lnTo>
                    <a:pt x="0" y="373189500"/>
                  </a:lnTo>
                  <a:lnTo>
                    <a:pt x="2147449710" y="2147465178"/>
                  </a:lnTo>
                </a:path>
              </a:pathLst>
            </a:custGeom>
            <a:solidFill>
              <a:srgbClr val="B6B8BA">
                <a:alpha val="37647"/>
              </a:srgbClr>
            </a:solidFill>
            <a:ln>
              <a:noFill/>
            </a:ln>
          </p:spPr>
        </p:sp>
        <p:sp>
          <p:nvSpPr>
            <p:cNvPr id="430" name="Google Shape;430;p40"/>
            <p:cNvSpPr/>
            <p:nvPr/>
          </p:nvSpPr>
          <p:spPr>
            <a:xfrm>
              <a:off x="1073758829" y="0"/>
              <a:ext cx="1073724817" cy="2147483647"/>
            </a:xfrm>
            <a:custGeom>
              <a:avLst/>
              <a:gdLst/>
              <a:ahLst/>
              <a:cxnLst/>
              <a:rect l="l" t="t" r="r" b="b"/>
              <a:pathLst>
                <a:path w="2147449738" h="2147465258" extrusionOk="0">
                  <a:moveTo>
                    <a:pt x="21977350" y="2147465257"/>
                  </a:moveTo>
                  <a:cubicBezTo>
                    <a:pt x="14650413" y="2147465257"/>
                    <a:pt x="7326937" y="2147465257"/>
                    <a:pt x="0" y="0"/>
                  </a:cubicBezTo>
                  <a:lnTo>
                    <a:pt x="2147449737" y="2147465257"/>
                  </a:lnTo>
                  <a:lnTo>
                    <a:pt x="21977350" y="21474652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 flipH="1">
              <a:off x="0" y="318"/>
              <a:ext cx="1073741773" cy="2147483328"/>
            </a:xfrm>
            <a:custGeom>
              <a:avLst/>
              <a:gdLst/>
              <a:ahLst/>
              <a:cxnLst/>
              <a:rect l="l" t="t" r="r" b="b"/>
              <a:pathLst>
                <a:path w="120000" h="2147464940" extrusionOk="0">
                  <a:moveTo>
                    <a:pt x="-333" y="2147464939"/>
                  </a:moveTo>
                  <a:lnTo>
                    <a:pt x="0" y="0"/>
                  </a:lnTo>
                  <a:lnTo>
                    <a:pt x="-333" y="2147464939"/>
                  </a:lnTo>
                </a:path>
              </a:pathLst>
            </a:custGeom>
            <a:solidFill>
              <a:srgbClr val="63A6A4">
                <a:alpha val="22745"/>
              </a:srgbClr>
            </a:solidFill>
            <a:ln>
              <a:noFill/>
            </a:ln>
          </p:spPr>
        </p:sp>
      </p:grpSp>
      <p:sp>
        <p:nvSpPr>
          <p:cNvPr id="432" name="Google Shape;432;p40"/>
          <p:cNvSpPr txBox="1">
            <a:spLocks noGrp="1"/>
          </p:cNvSpPr>
          <p:nvPr>
            <p:ph type="title"/>
          </p:nvPr>
        </p:nvSpPr>
        <p:spPr>
          <a:xfrm>
            <a:off x="330120" y="2673360"/>
            <a:ext cx="1153116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3" name="Google Shape;433;p40"/>
          <p:cNvSpPr txBox="1"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4" name="Google Shape;434;p40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53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488" name="Google Shape;488;p53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9" name="Google Shape;489;p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490" name="Google Shape;490;p53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491" name="Google Shape;491;p53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492" name="Google Shape;492;p53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53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494" name="Google Shape;494;p53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495" name="Google Shape;495;p53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496" name="Google Shape;496;p53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497" name="Google Shape;497;p53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498" name="Google Shape;498;p53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499" name="Google Shape;499;p53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00" name="Google Shape;500;p53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501" name="Google Shape;501;p53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502" name="Google Shape;502;p53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503" name="Google Shape;503;p53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53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505" name="Google Shape;505;p53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507" name="Google Shape;507;p53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508" name="Google Shape;508;p53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509" name="Google Shape;509;p53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3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511" name="Google Shape;511;p53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512" name="Google Shape;512;p53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13" name="Google Shape;513;p53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14" name="Google Shape;514;p53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515" name="Google Shape;515;p53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516" name="Google Shape;516;p53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17" name="Google Shape;517;p53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518" name="Google Shape;518;p53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519" name="Google Shape;519;p53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520" name="Google Shape;520;p53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53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522" name="Google Shape;522;p53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" name="Google Shape;523;p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524" name="Google Shape;524;p53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525" name="Google Shape;525;p53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526" name="Google Shape;526;p53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3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528" name="Google Shape;528;p53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529" name="Google Shape;529;p53"/>
          <p:cNvSpPr/>
          <p:nvPr/>
        </p:nvSpPr>
        <p:spPr>
          <a:xfrm>
            <a:off x="-12600" y="3600"/>
            <a:ext cx="1917254109" cy="2147483647"/>
          </a:xfrm>
          <a:custGeom>
            <a:avLst/>
            <a:gdLst/>
            <a:ahLst/>
            <a:cxnLst/>
            <a:rect l="l" t="t" r="r" b="b"/>
            <a:pathLst>
              <a:path w="5325706" h="89328205" extrusionOk="0">
                <a:moveTo>
                  <a:pt x="0" y="0"/>
                </a:moveTo>
                <a:lnTo>
                  <a:pt x="0" y="8704152"/>
                </a:lnTo>
                <a:lnTo>
                  <a:pt x="3416490" y="87459516"/>
                </a:lnTo>
                <a:lnTo>
                  <a:pt x="5325705" y="89328204"/>
                </a:lnTo>
                <a:lnTo>
                  <a:pt x="214830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</p:sp>
      <p:sp>
        <p:nvSpPr>
          <p:cNvPr id="530" name="Google Shape;530;p53"/>
          <p:cNvSpPr/>
          <p:nvPr/>
        </p:nvSpPr>
        <p:spPr>
          <a:xfrm>
            <a:off x="7304040" y="2120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36826261" h="6517261" extrusionOk="0">
                <a:moveTo>
                  <a:pt x="0" y="0"/>
                </a:moveTo>
                <a:lnTo>
                  <a:pt x="0" y="6517260"/>
                </a:lnTo>
                <a:lnTo>
                  <a:pt x="36826260" y="4063230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31" name="Google Shape;531;p53"/>
          <p:cNvSpPr/>
          <p:nvPr/>
        </p:nvSpPr>
        <p:spPr>
          <a:xfrm>
            <a:off x="-1800" y="0"/>
            <a:ext cx="2147483647" cy="1327326445"/>
          </a:xfrm>
          <a:custGeom>
            <a:avLst/>
            <a:gdLst/>
            <a:ahLst/>
            <a:cxnLst/>
            <a:rect l="l" t="t" r="r" b="b"/>
            <a:pathLst>
              <a:path w="229489573" h="3687018" extrusionOk="0">
                <a:moveTo>
                  <a:pt x="229489572" y="0"/>
                </a:moveTo>
                <a:lnTo>
                  <a:pt x="0" y="0"/>
                </a:lnTo>
                <a:lnTo>
                  <a:pt x="0" y="652034"/>
                </a:lnTo>
                <a:lnTo>
                  <a:pt x="91470600" y="3687017"/>
                </a:lnTo>
                <a:lnTo>
                  <a:pt x="229489572" y="947802"/>
                </a:lnTo>
                <a:lnTo>
                  <a:pt x="229489572" y="0"/>
                </a:lnTo>
              </a:path>
            </a:pathLst>
          </a:custGeom>
          <a:solidFill>
            <a:srgbClr val="A1CAC8"/>
          </a:solidFill>
          <a:ln>
            <a:noFill/>
          </a:ln>
        </p:spPr>
      </p:sp>
      <p:sp>
        <p:nvSpPr>
          <p:cNvPr id="532" name="Google Shape;532;p53"/>
          <p:cNvSpPr/>
          <p:nvPr/>
        </p:nvSpPr>
        <p:spPr>
          <a:xfrm flipH="1">
            <a:off x="-2147483648" y="31320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120000" h="2147482778" extrusionOk="0">
                <a:moveTo>
                  <a:pt x="-333" y="2147482777"/>
                </a:moveTo>
                <a:lnTo>
                  <a:pt x="0" y="0"/>
                </a:lnTo>
                <a:lnTo>
                  <a:pt x="-333" y="2147482777"/>
                </a:lnTo>
              </a:path>
            </a:pathLst>
          </a:custGeom>
          <a:solidFill>
            <a:srgbClr val="E0EDED"/>
          </a:solidFill>
          <a:ln>
            <a:noFill/>
          </a:ln>
        </p:spPr>
      </p:sp>
      <p:sp>
        <p:nvSpPr>
          <p:cNvPr id="533" name="Google Shape;533;p53"/>
          <p:cNvSpPr/>
          <p:nvPr/>
        </p:nvSpPr>
        <p:spPr>
          <a:xfrm>
            <a:off x="1617840" y="3960"/>
            <a:ext cx="2147483647" cy="2087972945"/>
          </a:xfrm>
          <a:custGeom>
            <a:avLst/>
            <a:gdLst/>
            <a:ahLst/>
            <a:cxnLst/>
            <a:rect l="l" t="t" r="r" b="b"/>
            <a:pathLst>
              <a:path w="20723596" h="5799925" extrusionOk="0">
                <a:moveTo>
                  <a:pt x="0" y="0"/>
                </a:moveTo>
                <a:lnTo>
                  <a:pt x="0" y="5799924"/>
                </a:lnTo>
                <a:lnTo>
                  <a:pt x="20723595" y="3616002"/>
                </a:lnTo>
                <a:lnTo>
                  <a:pt x="0" y="0"/>
                </a:lnTo>
              </a:path>
            </a:pathLst>
          </a:custGeom>
          <a:solidFill>
            <a:srgbClr val="C1DBDB"/>
          </a:solidFill>
          <a:ln>
            <a:noFill/>
          </a:ln>
        </p:spPr>
      </p:sp>
      <p:sp>
        <p:nvSpPr>
          <p:cNvPr id="534" name="Google Shape;534;p53"/>
          <p:cNvSpPr/>
          <p:nvPr/>
        </p:nvSpPr>
        <p:spPr>
          <a:xfrm>
            <a:off x="1076760" y="0"/>
            <a:ext cx="2147483647" cy="1181206049"/>
          </a:xfrm>
          <a:custGeom>
            <a:avLst/>
            <a:gdLst/>
            <a:ahLst/>
            <a:cxnLst/>
            <a:rect l="l" t="t" r="r" b="b"/>
            <a:pathLst>
              <a:path w="129139537" h="3281128" extrusionOk="0">
                <a:moveTo>
                  <a:pt x="129139536" y="0"/>
                </a:moveTo>
                <a:lnTo>
                  <a:pt x="0" y="0"/>
                </a:lnTo>
                <a:lnTo>
                  <a:pt x="0" y="580254"/>
                </a:lnTo>
                <a:lnTo>
                  <a:pt x="51472800" y="3281127"/>
                </a:lnTo>
                <a:lnTo>
                  <a:pt x="129139536" y="843462"/>
                </a:lnTo>
                <a:lnTo>
                  <a:pt x="129139536" y="0"/>
                </a:lnTo>
              </a:path>
            </a:pathLst>
          </a:custGeom>
          <a:solidFill>
            <a:srgbClr val="63A6A4"/>
          </a:solidFill>
          <a:ln>
            <a:noFill/>
          </a:ln>
        </p:spPr>
      </p:sp>
      <p:sp>
        <p:nvSpPr>
          <p:cNvPr id="535" name="Google Shape;535;p53"/>
          <p:cNvSpPr/>
          <p:nvPr/>
        </p:nvSpPr>
        <p:spPr>
          <a:xfrm>
            <a:off x="278640" y="686376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2874" h="2147464582" extrusionOk="0">
                <a:moveTo>
                  <a:pt x="2147482873" y="2147464581"/>
                </a:moveTo>
                <a:lnTo>
                  <a:pt x="0" y="0"/>
                </a:lnTo>
                <a:lnTo>
                  <a:pt x="0" y="497681250"/>
                </a:lnTo>
                <a:lnTo>
                  <a:pt x="2147482873" y="2147464581"/>
                </a:lnTo>
              </a:path>
            </a:pathLst>
          </a:custGeom>
          <a:solidFill>
            <a:srgbClr val="CCCCCC"/>
          </a:solidFill>
          <a:ln>
            <a:noFill/>
          </a:ln>
        </p:spPr>
      </p:sp>
      <p:sp>
        <p:nvSpPr>
          <p:cNvPr id="536" name="Google Shape;536;p53"/>
          <p:cNvSpPr/>
          <p:nvPr/>
        </p:nvSpPr>
        <p:spPr>
          <a:xfrm rot="10800000" flipH="1">
            <a:off x="164160" y="-2147483648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2147483192" h="120000" extrusionOk="0">
                <a:moveTo>
                  <a:pt x="2147483191" y="-333"/>
                </a:moveTo>
                <a:lnTo>
                  <a:pt x="0" y="0"/>
                </a:lnTo>
                <a:lnTo>
                  <a:pt x="2147483191" y="-333"/>
                </a:lnTo>
              </a:path>
            </a:pathLst>
          </a:custGeom>
          <a:solidFill>
            <a:srgbClr val="63A6A4">
              <a:alpha val="34901"/>
            </a:srgbClr>
          </a:solidFill>
          <a:ln>
            <a:noFill/>
          </a:ln>
        </p:spPr>
      </p:sp>
      <p:sp>
        <p:nvSpPr>
          <p:cNvPr id="537" name="Google Shape;537;p53"/>
          <p:cNvSpPr/>
          <p:nvPr/>
        </p:nvSpPr>
        <p:spPr>
          <a:xfrm>
            <a:off x="1732680" y="3147840"/>
            <a:ext cx="2147483647" cy="2147483647"/>
          </a:xfrm>
          <a:custGeom>
            <a:avLst/>
            <a:gdLst/>
            <a:ahLst/>
            <a:cxnLst/>
            <a:rect l="l" t="t" r="r" b="b"/>
            <a:pathLst>
              <a:path w="69706495" h="21317773" extrusionOk="0">
                <a:moveTo>
                  <a:pt x="0" y="0"/>
                </a:moveTo>
                <a:cubicBezTo>
                  <a:pt x="1577070" y="3787764"/>
                  <a:pt x="8481132" y="16121196"/>
                  <a:pt x="11565180" y="21317772"/>
                </a:cubicBezTo>
                <a:lnTo>
                  <a:pt x="69706494" y="154631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53"/>
          <p:cNvGrpSpPr/>
          <p:nvPr/>
        </p:nvGrpSpPr>
        <p:grpSpPr>
          <a:xfrm>
            <a:off x="0" y="0"/>
            <a:ext cx="2147483647" cy="2147483647"/>
            <a:chOff x="0" y="0"/>
            <a:chExt cx="2147483647" cy="2147483647"/>
          </a:xfrm>
        </p:grpSpPr>
        <p:sp>
          <p:nvSpPr>
            <p:cNvPr id="539" name="Google Shape;539;p53"/>
            <p:cNvSpPr/>
            <p:nvPr/>
          </p:nvSpPr>
          <p:spPr>
            <a:xfrm>
              <a:off x="0" y="940140"/>
              <a:ext cx="230002419" cy="57305963"/>
            </a:xfrm>
            <a:custGeom>
              <a:avLst/>
              <a:gdLst/>
              <a:ahLst/>
              <a:cxnLst/>
              <a:rect l="l" t="t" r="r" b="b"/>
              <a:pathLst>
                <a:path w="16609927" h="1047201" extrusionOk="0">
                  <a:moveTo>
                    <a:pt x="15001962" y="0"/>
                  </a:moveTo>
                  <a:lnTo>
                    <a:pt x="0" y="686290"/>
                  </a:lnTo>
                  <a:lnTo>
                    <a:pt x="0" y="1047200"/>
                  </a:lnTo>
                  <a:lnTo>
                    <a:pt x="16609926" y="1047200"/>
                  </a:lnTo>
                  <a:cubicBezTo>
                    <a:pt x="16071087" y="697510"/>
                    <a:pt x="15540801" y="349690"/>
                    <a:pt x="15001962" y="0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53"/>
            <p:cNvGrpSpPr/>
            <p:nvPr/>
          </p:nvGrpSpPr>
          <p:grpSpPr>
            <a:xfrm>
              <a:off x="0" y="0"/>
              <a:ext cx="2147483647" cy="2147483647"/>
              <a:chOff x="0" y="0"/>
              <a:chExt cx="2147483647" cy="2147483647"/>
            </a:xfrm>
          </p:grpSpPr>
          <p:sp>
            <p:nvSpPr>
              <p:cNvPr id="541" name="Google Shape;541;p53"/>
              <p:cNvSpPr/>
              <p:nvPr/>
            </p:nvSpPr>
            <p:spPr>
              <a:xfrm>
                <a:off x="21947" y="0"/>
                <a:ext cx="177062719" cy="1243546475"/>
              </a:xfrm>
              <a:custGeom>
                <a:avLst/>
                <a:gdLst/>
                <a:ahLst/>
                <a:cxnLst/>
                <a:rect l="l" t="t" r="r" b="b"/>
                <a:pathLst>
                  <a:path w="12786817" h="22724391" extrusionOk="0">
                    <a:moveTo>
                      <a:pt x="12786816" y="0"/>
                    </a:moveTo>
                    <a:lnTo>
                      <a:pt x="0" y="0"/>
                    </a:lnTo>
                    <a:lnTo>
                      <a:pt x="5335344" y="22724390"/>
                    </a:lnTo>
                    <a:lnTo>
                      <a:pt x="12786816" y="0"/>
                    </a:lnTo>
                  </a:path>
                </a:pathLst>
              </a:custGeom>
              <a:solidFill>
                <a:srgbClr val="E0EDED">
                  <a:alpha val="30980"/>
                </a:srgbClr>
              </a:solidFill>
              <a:ln>
                <a:noFill/>
              </a:ln>
            </p:spPr>
          </p:sp>
          <p:sp>
            <p:nvSpPr>
              <p:cNvPr id="542" name="Google Shape;542;p53"/>
              <p:cNvSpPr/>
              <p:nvPr/>
            </p:nvSpPr>
            <p:spPr>
              <a:xfrm>
                <a:off x="309182" y="713861"/>
                <a:ext cx="418597394" cy="494296074"/>
              </a:xfrm>
              <a:custGeom>
                <a:avLst/>
                <a:gdLst/>
                <a:ahLst/>
                <a:cxnLst/>
                <a:rect l="l" t="t" r="r" b="b"/>
                <a:pathLst>
                  <a:path w="30229561" h="9032696" extrusionOk="0">
                    <a:moveTo>
                      <a:pt x="30229560" y="0"/>
                    </a:moveTo>
                    <a:lnTo>
                      <a:pt x="0" y="2970631"/>
                    </a:lnTo>
                    <a:lnTo>
                      <a:pt x="30229560" y="9032695"/>
                    </a:lnTo>
                    <a:lnTo>
                      <a:pt x="3022956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</p:sp>
          <p:sp>
            <p:nvSpPr>
              <p:cNvPr id="543" name="Google Shape;543;p53"/>
              <p:cNvSpPr/>
              <p:nvPr/>
            </p:nvSpPr>
            <p:spPr>
              <a:xfrm>
                <a:off x="107150" y="812581"/>
                <a:ext cx="2147376496" cy="288973361"/>
              </a:xfrm>
              <a:custGeom>
                <a:avLst/>
                <a:gdLst/>
                <a:ahLst/>
                <a:cxnLst/>
                <a:rect l="l" t="t" r="r" b="b"/>
                <a:pathLst>
                  <a:path w="155075616" h="5280658" extrusionOk="0">
                    <a:moveTo>
                      <a:pt x="86591506" y="0"/>
                    </a:moveTo>
                    <a:lnTo>
                      <a:pt x="0" y="2919695"/>
                    </a:lnTo>
                    <a:cubicBezTo>
                      <a:pt x="1332579" y="3713684"/>
                      <a:pt x="3501286" y="4486668"/>
                      <a:pt x="4833865" y="5280657"/>
                    </a:cubicBezTo>
                    <a:lnTo>
                      <a:pt x="155075615" y="5280657"/>
                    </a:lnTo>
                    <a:lnTo>
                      <a:pt x="155075615" y="4595894"/>
                    </a:lnTo>
                    <a:lnTo>
                      <a:pt x="8659150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53"/>
              <p:cNvSpPr/>
              <p:nvPr/>
            </p:nvSpPr>
            <p:spPr>
              <a:xfrm>
                <a:off x="0" y="0"/>
                <a:ext cx="70875190" cy="1244545881"/>
              </a:xfrm>
              <a:custGeom>
                <a:avLst/>
                <a:gdLst/>
                <a:ahLst/>
                <a:cxnLst/>
                <a:rect l="l" t="t" r="r" b="b"/>
                <a:pathLst>
                  <a:path w="5118345" h="22742654" extrusionOk="0">
                    <a:moveTo>
                      <a:pt x="1766256" y="0"/>
                    </a:moveTo>
                    <a:lnTo>
                      <a:pt x="4748" y="0"/>
                    </a:lnTo>
                    <a:lnTo>
                      <a:pt x="0" y="18488757"/>
                    </a:lnTo>
                    <a:lnTo>
                      <a:pt x="5118344" y="22742653"/>
                    </a:lnTo>
                    <a:lnTo>
                      <a:pt x="1766256" y="0"/>
                    </a:lnTo>
                  </a:path>
                </a:pathLst>
              </a:custGeom>
              <a:solidFill>
                <a:srgbClr val="C1DBDB">
                  <a:alpha val="26666"/>
                </a:srgbClr>
              </a:solidFill>
              <a:ln>
                <a:noFill/>
              </a:ln>
            </p:spPr>
          </p:sp>
          <p:sp>
            <p:nvSpPr>
              <p:cNvPr id="545" name="Google Shape;545;p53"/>
              <p:cNvSpPr/>
              <p:nvPr/>
            </p:nvSpPr>
            <p:spPr>
              <a:xfrm>
                <a:off x="0" y="387767"/>
                <a:ext cx="71267026" cy="2147095879"/>
              </a:xfrm>
              <a:custGeom>
                <a:avLst/>
                <a:gdLst/>
                <a:ahLst/>
                <a:cxnLst/>
                <a:rect l="l" t="t" r="r" b="b"/>
                <a:pathLst>
                  <a:path w="5146642" h="39235724" extrusionOk="0">
                    <a:moveTo>
                      <a:pt x="0" y="0"/>
                    </a:moveTo>
                    <a:lnTo>
                      <a:pt x="0" y="39235723"/>
                    </a:lnTo>
                    <a:lnTo>
                      <a:pt x="5146641" y="56100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1DBDB">
                  <a:alpha val="7843"/>
                </a:srgbClr>
              </a:solidFill>
              <a:ln>
                <a:noFill/>
              </a:ln>
            </p:spPr>
          </p:sp>
        </p:grpSp>
      </p:grpSp>
      <p:sp>
        <p:nvSpPr>
          <p:cNvPr id="546" name="Google Shape;546;p53"/>
          <p:cNvSpPr txBox="1">
            <a:spLocks noGrp="1"/>
          </p:cNvSpPr>
          <p:nvPr>
            <p:ph type="dt" idx="10"/>
          </p:nvPr>
        </p:nvSpPr>
        <p:spPr>
          <a:xfrm>
            <a:off x="4316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7" name="Google Shape;547;p53"/>
          <p:cNvSpPr txBox="1"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8" name="Google Shape;548;p53"/>
          <p:cNvSpPr txBox="1">
            <a:spLocks noGrp="1"/>
          </p:cNvSpPr>
          <p:nvPr>
            <p:ph type="sldNum" idx="12"/>
          </p:nvPr>
        </p:nvSpPr>
        <p:spPr>
          <a:xfrm>
            <a:off x="8889840" y="6356520"/>
            <a:ext cx="2844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3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0" name="Google Shape;550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log.naver.com/esedae/221271364103" TargetMode="Externa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okje.co.kr/news2011/asp/newsbody.asp?code=0700&amp;key=20190517.22019006157" TargetMode="External"/><Relationship Id="rId3" Type="http://schemas.openxmlformats.org/officeDocument/2006/relationships/hyperlink" Target="https://blog.naver.com/ehfhdsyd123/220246675544" TargetMode="External"/><Relationship Id="rId7" Type="http://schemas.openxmlformats.org/officeDocument/2006/relationships/hyperlink" Target="https://terms.naver.com/search.nhn?query=%EB%B0%98%EB%A0%A4%EB%8F%99%EB%AC%BC%EB%93%B1%EB%A1%9D%EC%A0%9C&amp;searchType=&amp;dicType=&amp;subject=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blog.naver.com/jungwon0147/221030771150" TargetMode="External"/><Relationship Id="rId5" Type="http://schemas.openxmlformats.org/officeDocument/2006/relationships/hyperlink" Target="https://blog.naver.com/mungs3166/221022186012" TargetMode="External"/><Relationship Id="rId4" Type="http://schemas.openxmlformats.org/officeDocument/2006/relationships/hyperlink" Target="https://news.naver.com/main/read.nhn?oid=052&amp;aid=000123988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/>
          <p:nvPr/>
        </p:nvSpPr>
        <p:spPr>
          <a:xfrm>
            <a:off x="2270520" y="2919240"/>
            <a:ext cx="9635400" cy="95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블록체인을 활용한 유기견문제해결</a:t>
            </a:r>
            <a:endParaRPr sz="5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6"/>
          <p:cNvSpPr txBox="1"/>
          <p:nvPr/>
        </p:nvSpPr>
        <p:spPr>
          <a:xfrm>
            <a:off x="1219560" y="1547937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5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아이디어 소개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5"/>
          <p:cNvSpPr txBox="1"/>
          <p:nvPr/>
        </p:nvSpPr>
        <p:spPr>
          <a:xfrm>
            <a:off x="596704" y="2085095"/>
            <a:ext cx="12691279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5"/>
          <p:cNvSpPr/>
          <p:nvPr/>
        </p:nvSpPr>
        <p:spPr>
          <a:xfrm>
            <a:off x="9073437" y="3177000"/>
            <a:ext cx="791999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75"/>
          <p:cNvSpPr/>
          <p:nvPr/>
        </p:nvSpPr>
        <p:spPr>
          <a:xfrm>
            <a:off x="2736714" y="3177000"/>
            <a:ext cx="630174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75"/>
          <p:cNvSpPr/>
          <p:nvPr/>
        </p:nvSpPr>
        <p:spPr>
          <a:xfrm>
            <a:off x="5675532" y="3177000"/>
            <a:ext cx="630185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683" name="Google Shape;683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751" y="2179342"/>
            <a:ext cx="2312175" cy="2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75"/>
          <p:cNvSpPr/>
          <p:nvPr/>
        </p:nvSpPr>
        <p:spPr>
          <a:xfrm>
            <a:off x="1584000" y="254232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802" h="802" extrusionOk="0">
                <a:moveTo>
                  <a:pt x="200" y="0"/>
                </a:moveTo>
                <a:lnTo>
                  <a:pt x="200" y="600"/>
                </a:lnTo>
                <a:lnTo>
                  <a:pt x="0" y="600"/>
                </a:lnTo>
                <a:lnTo>
                  <a:pt x="400" y="801"/>
                </a:lnTo>
                <a:lnTo>
                  <a:pt x="801" y="600"/>
                </a:lnTo>
                <a:lnTo>
                  <a:pt x="600" y="6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</p:sp>
      <p:sp>
        <p:nvSpPr>
          <p:cNvPr id="685" name="Google Shape;685;p75"/>
          <p:cNvSpPr/>
          <p:nvPr/>
        </p:nvSpPr>
        <p:spPr>
          <a:xfrm>
            <a:off x="4536000" y="259200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802" h="802" extrusionOk="0">
                <a:moveTo>
                  <a:pt x="200" y="0"/>
                </a:moveTo>
                <a:lnTo>
                  <a:pt x="200" y="600"/>
                </a:lnTo>
                <a:lnTo>
                  <a:pt x="0" y="600"/>
                </a:lnTo>
                <a:lnTo>
                  <a:pt x="400" y="801"/>
                </a:lnTo>
                <a:lnTo>
                  <a:pt x="801" y="600"/>
                </a:lnTo>
                <a:lnTo>
                  <a:pt x="600" y="6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686" name="Google Shape;68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281" y="2205616"/>
            <a:ext cx="2080275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5" descr="[세상을 바꿀 테크놀로지] 5. 당신의 일은 어떻게 될 것인가, 핀 테크 &amp; 블록체인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0226" y="2205616"/>
            <a:ext cx="2611167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7480" y="2218753"/>
            <a:ext cx="2185550" cy="248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7"/>
          <p:cNvSpPr txBox="1"/>
          <p:nvPr/>
        </p:nvSpPr>
        <p:spPr>
          <a:xfrm>
            <a:off x="431640" y="159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정확한 진료 주기와 진료 기록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7"/>
          <p:cNvSpPr txBox="1"/>
          <p:nvPr/>
        </p:nvSpPr>
        <p:spPr>
          <a:xfrm>
            <a:off x="609479" y="1604520"/>
            <a:ext cx="12863329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5969" y="2145600"/>
            <a:ext cx="4001760" cy="289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98268" y="1728540"/>
            <a:ext cx="2664000" cy="3729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8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정기 진료 비용 할인 혜택</a:t>
            </a:r>
            <a:endParaRPr sz="3600"/>
          </a:p>
        </p:txBody>
      </p:sp>
      <p:sp>
        <p:nvSpPr>
          <p:cNvPr id="711" name="Google Shape;711;p78"/>
          <p:cNvSpPr txBox="1">
            <a:spLocks noGrp="1"/>
          </p:cNvSpPr>
          <p:nvPr>
            <p:ph type="subTitle" idx="1"/>
          </p:nvPr>
        </p:nvSpPr>
        <p:spPr>
          <a:xfrm>
            <a:off x="609474" y="1604526"/>
            <a:ext cx="12249300" cy="44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2" name="Google Shape;712;p78" descr="강아지 예방접종 (강동구동물병원/천호동동물병원/명일동동물병원/암사동동물병원/고덕동동물병원) 강아지 예방접종 비용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625" y="1516149"/>
            <a:ext cx="3468281" cy="2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78" descr="오만원 만원권으로 표현한 돈사진[돈이미지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906" y="3636126"/>
            <a:ext cx="3683225" cy="24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78" descr="현재의 유기견 보호법은 유기견 처리법(안락사)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7131" y="1580737"/>
            <a:ext cx="3060125" cy="28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3DBB-B4C9-4452-9F0E-F75C99D1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B7F82A-DA63-4B43-BA0F-CDE2A8C65D0C}"/>
              </a:ext>
            </a:extLst>
          </p:cNvPr>
          <p:cNvSpPr/>
          <p:nvPr/>
        </p:nvSpPr>
        <p:spPr>
          <a:xfrm>
            <a:off x="1983410" y="3051376"/>
            <a:ext cx="87334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6000" dirty="0"/>
              <a:t>인간에게 적용 시킨다면</a:t>
            </a:r>
            <a:r>
              <a:rPr lang="en-US" altLang="ko-KR" sz="6000" dirty="0"/>
              <a:t>?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4602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BAC7D-B47B-4261-B975-3FE8C8D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3D0E2-EF95-45D6-B94A-781137847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63C74E-575B-4D3D-B615-5624B8F37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2373960"/>
            <a:ext cx="42545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CC6C70-5241-4784-AF3F-87D91A99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198" y="2373960"/>
            <a:ext cx="613800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640" y="1063440"/>
            <a:ext cx="10972440" cy="397728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https://blog.naver.com/esedae/221271364103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0" y="3274397"/>
            <a:ext cx="7269042" cy="2265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748" y="1460727"/>
            <a:ext cx="7081868" cy="10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5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5"/>
          <p:cNvSpPr txBox="1"/>
          <p:nvPr/>
        </p:nvSpPr>
        <p:spPr>
          <a:xfrm>
            <a:off x="1600751" y="5390660"/>
            <a:ext cx="7179697" cy="152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75"/>
          <p:cNvSpPr/>
          <p:nvPr/>
        </p:nvSpPr>
        <p:spPr>
          <a:xfrm>
            <a:off x="9275681" y="3177000"/>
            <a:ext cx="681987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75"/>
          <p:cNvSpPr/>
          <p:nvPr/>
        </p:nvSpPr>
        <p:spPr>
          <a:xfrm>
            <a:off x="3112362" y="3177000"/>
            <a:ext cx="630174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2" name="Google Shape;682;p75"/>
          <p:cNvSpPr/>
          <p:nvPr/>
        </p:nvSpPr>
        <p:spPr>
          <a:xfrm>
            <a:off x="5863579" y="3177000"/>
            <a:ext cx="630185" cy="503999"/>
          </a:xfrm>
          <a:custGeom>
            <a:avLst/>
            <a:gdLst/>
            <a:ahLst/>
            <a:cxnLst/>
            <a:rect l="l" t="t" r="r" b="b"/>
            <a:pathLst>
              <a:path w="2202" h="1401" extrusionOk="0">
                <a:moveTo>
                  <a:pt x="0" y="350"/>
                </a:moveTo>
                <a:lnTo>
                  <a:pt x="1650" y="350"/>
                </a:lnTo>
                <a:lnTo>
                  <a:pt x="1650" y="0"/>
                </a:lnTo>
                <a:lnTo>
                  <a:pt x="2201" y="700"/>
                </a:lnTo>
                <a:lnTo>
                  <a:pt x="1650" y="1400"/>
                </a:lnTo>
                <a:lnTo>
                  <a:pt x="1650" y="1050"/>
                </a:lnTo>
                <a:lnTo>
                  <a:pt x="0" y="1050"/>
                </a:lnTo>
                <a:lnTo>
                  <a:pt x="0" y="350"/>
                </a:lnTo>
              </a:path>
            </a:pathLst>
          </a:custGeom>
          <a:solidFill>
            <a:srgbClr val="729FCF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75"/>
          <p:cNvSpPr/>
          <p:nvPr/>
        </p:nvSpPr>
        <p:spPr>
          <a:xfrm>
            <a:off x="1584000" y="254232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802" h="802" extrusionOk="0">
                <a:moveTo>
                  <a:pt x="200" y="0"/>
                </a:moveTo>
                <a:lnTo>
                  <a:pt x="200" y="600"/>
                </a:lnTo>
                <a:lnTo>
                  <a:pt x="0" y="600"/>
                </a:lnTo>
                <a:lnTo>
                  <a:pt x="400" y="801"/>
                </a:lnTo>
                <a:lnTo>
                  <a:pt x="801" y="600"/>
                </a:lnTo>
                <a:lnTo>
                  <a:pt x="600" y="6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</p:sp>
      <p:sp>
        <p:nvSpPr>
          <p:cNvPr id="685" name="Google Shape;685;p75"/>
          <p:cNvSpPr/>
          <p:nvPr/>
        </p:nvSpPr>
        <p:spPr>
          <a:xfrm>
            <a:off x="4536000" y="259200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802" h="802" extrusionOk="0">
                <a:moveTo>
                  <a:pt x="200" y="0"/>
                </a:moveTo>
                <a:lnTo>
                  <a:pt x="200" y="600"/>
                </a:lnTo>
                <a:lnTo>
                  <a:pt x="0" y="600"/>
                </a:lnTo>
                <a:lnTo>
                  <a:pt x="400" y="801"/>
                </a:lnTo>
                <a:lnTo>
                  <a:pt x="801" y="600"/>
                </a:lnTo>
                <a:lnTo>
                  <a:pt x="600" y="60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noFill/>
          <a:ln>
            <a:noFill/>
          </a:ln>
        </p:spPr>
      </p:sp>
      <p:pic>
        <p:nvPicPr>
          <p:cNvPr id="686" name="Google Shape;6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920" y="2173872"/>
            <a:ext cx="2080275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5" descr="[세상을 바꿀 테크놀로지] 5. 당신의 일은 어떻게 될 것인가, 핀 테크 &amp; 블록체인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5849" y="2161045"/>
            <a:ext cx="2690677" cy="25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06450" y="2085095"/>
            <a:ext cx="2185550" cy="26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433DA1-D106-42E0-B026-375474E86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8992" y="3547713"/>
            <a:ext cx="1597327" cy="992268"/>
          </a:xfrm>
          <a:prstGeom prst="rect">
            <a:avLst/>
          </a:prstGeom>
        </p:spPr>
      </p:pic>
      <p:pic>
        <p:nvPicPr>
          <p:cNvPr id="1026" name="Picture 2" descr="ë¸ì¸ìë´ì¬ ëë ë°©ë²?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5" y="2102467"/>
            <a:ext cx="1597327" cy="12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CEA3-6284-42D8-8FD0-DF107778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62CE9-C620-4A1D-B7A3-D29DDC7E14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7E4269-FD79-455D-AB7C-D8FD8A86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00" y="2463023"/>
            <a:ext cx="4585270" cy="2924175"/>
          </a:xfrm>
          <a:prstGeom prst="rect">
            <a:avLst/>
          </a:prstGeom>
        </p:spPr>
      </p:pic>
      <p:pic>
        <p:nvPicPr>
          <p:cNvPr id="1026" name="Picture 2" descr="ìêµ­ì ëí ì´ë¯¸ì§ ê²ìê²°ê³¼">
            <a:extLst>
              <a:ext uri="{FF2B5EF4-FFF2-40B4-BE49-F238E27FC236}">
                <a16:creationId xmlns:a16="http://schemas.microsoft.com/office/drawing/2014/main" id="{ADCECB2D-5296-4156-9716-D6ED3D60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35" y="2463023"/>
            <a:ext cx="4789765" cy="293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B783-478A-437E-8815-60C57940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 descr="ì¬ê¶ê²ì¬ì ëí ì´ë¯¸ì§ ê²ìê²°ê³¼">
            <a:extLst>
              <a:ext uri="{FF2B5EF4-FFF2-40B4-BE49-F238E27FC236}">
                <a16:creationId xmlns:a16="http://schemas.microsoft.com/office/drawing/2014/main" id="{14939FD4-F980-452B-9019-7DFC790B3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2" y="2295786"/>
            <a:ext cx="4540985" cy="30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8BB976-7368-49A3-BD11-23FA8CA1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975" y="2295786"/>
            <a:ext cx="5522225" cy="30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정리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342900">
              <a:buAutoNum type="arabicPeriod"/>
            </a:pPr>
            <a:r>
              <a:rPr lang="ko-KR" altLang="en-US" sz="2200" dirty="0" smtClean="0"/>
              <a:t>국내 유기동물 발생률이 매년 증가하는 추세이며 이를 해결하기 위해 애완동물의 유전정보를 </a:t>
            </a:r>
            <a:r>
              <a:rPr lang="ko-KR" altLang="en-US" sz="2200" dirty="0" err="1" smtClean="0"/>
              <a:t>블록체인</a:t>
            </a:r>
            <a:r>
              <a:rPr lang="ko-KR" altLang="en-US" sz="2200" dirty="0" smtClean="0"/>
              <a:t> 기술을 활용하여 저장한다</a:t>
            </a:r>
            <a:r>
              <a:rPr lang="en-US" altLang="ko-KR" sz="2200" dirty="0" smtClean="0"/>
              <a:t>.</a:t>
            </a:r>
          </a:p>
          <a:p>
            <a:pPr marL="571500" indent="-342900">
              <a:buAutoNum type="arabicPeriod"/>
            </a:pPr>
            <a:endParaRPr lang="en-US" altLang="ko-KR" sz="2200" dirty="0" smtClean="0"/>
          </a:p>
          <a:p>
            <a:pPr marL="571500" indent="-342900">
              <a:buAutoNum type="arabicPeriod"/>
            </a:pPr>
            <a:r>
              <a:rPr lang="ko-KR" altLang="en-US" sz="2200" dirty="0" smtClean="0"/>
              <a:t>더 나아가 국내 미아 발생률 또한 증가하고 있으며 현재 지문 사전 등록제를 도입하였지만 큰 효과를 보이고 있진 않다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유전정보 등록 의무화와 </a:t>
            </a:r>
            <a:r>
              <a:rPr lang="ko-KR" altLang="en-US" sz="2200" dirty="0" err="1" smtClean="0"/>
              <a:t>블록체인</a:t>
            </a:r>
            <a:r>
              <a:rPr lang="ko-KR" altLang="en-US" sz="2200" dirty="0" smtClean="0"/>
              <a:t> 기술을 결합하면 더 효과를 보일 것이다</a:t>
            </a:r>
            <a:r>
              <a:rPr lang="en-US" altLang="ko-KR" sz="2200" dirty="0" smtClean="0"/>
              <a:t>.</a:t>
            </a:r>
            <a:r>
              <a:rPr lang="ko-KR" altLang="en-US" sz="2200" dirty="0" smtClean="0"/>
              <a:t> </a:t>
            </a:r>
            <a:endParaRPr lang="en-US" altLang="ko-KR" sz="2200" dirty="0" smtClean="0"/>
          </a:p>
          <a:p>
            <a:pPr marL="571500" indent="-342900">
              <a:buAutoNum type="arabicPeriod"/>
            </a:pPr>
            <a:endParaRPr lang="en-US" altLang="ko-KR" sz="2200" dirty="0" smtClean="0"/>
          </a:p>
          <a:p>
            <a:pPr marL="571500" indent="-342900">
              <a:buAutoNum type="arabicPeriod"/>
            </a:pPr>
            <a:r>
              <a:rPr lang="ko-KR" altLang="en-US" sz="2200" dirty="0" err="1" smtClean="0"/>
              <a:t>블록체인</a:t>
            </a:r>
            <a:r>
              <a:rPr lang="ko-KR" altLang="en-US" sz="2200" dirty="0" smtClean="0"/>
              <a:t> 기술을 도입하면 출국</a:t>
            </a:r>
            <a:r>
              <a:rPr lang="en-US" altLang="ko-KR" sz="2200" dirty="0" smtClean="0"/>
              <a:t>(</a:t>
            </a:r>
            <a:r>
              <a:rPr lang="ko-KR" altLang="en-US" sz="2200" dirty="0" err="1" smtClean="0"/>
              <a:t>입국검사</a:t>
            </a:r>
            <a:r>
              <a:rPr lang="en-US" altLang="ko-KR" sz="2200" dirty="0" smtClean="0"/>
              <a:t>)</a:t>
            </a:r>
            <a:r>
              <a:rPr lang="ko-KR" altLang="en-US" sz="2200" dirty="0" smtClean="0"/>
              <a:t> 혹은 외국에서 길을 잃거나 물건을 잃어버려도 자신을 증명할 수 있는 방법이 늘어나 빠른 절차를 밟을 수 있다</a:t>
            </a:r>
            <a:r>
              <a:rPr lang="en-US" altLang="ko-KR" sz="2200" dirty="0" smtClean="0"/>
              <a:t>.</a:t>
            </a:r>
          </a:p>
          <a:p>
            <a:pPr marL="228600" indent="0"/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97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/>
          <p:nvPr/>
        </p:nvSpPr>
        <p:spPr>
          <a:xfrm>
            <a:off x="4295880" y="2781000"/>
            <a:ext cx="2311920" cy="3250800"/>
          </a:xfrm>
          <a:custGeom>
            <a:avLst/>
            <a:gdLst/>
            <a:ahLst/>
            <a:cxnLst/>
            <a:rect l="l" t="t" r="r" b="b"/>
            <a:pathLst>
              <a:path w="6424" h="9031" extrusionOk="0">
                <a:moveTo>
                  <a:pt x="0" y="0"/>
                </a:moveTo>
                <a:lnTo>
                  <a:pt x="3211" y="0"/>
                </a:lnTo>
                <a:lnTo>
                  <a:pt x="6423" y="4515"/>
                </a:lnTo>
                <a:lnTo>
                  <a:pt x="3211" y="9030"/>
                </a:lnTo>
                <a:lnTo>
                  <a:pt x="0" y="9030"/>
                </a:lnTo>
                <a:lnTo>
                  <a:pt x="3211" y="4515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A1A1A1"/>
              </a:gs>
              <a:gs pos="100000">
                <a:srgbClr val="C1C1C1"/>
              </a:gs>
            </a:gsLst>
            <a:lin ang="5400000" scaled="0"/>
          </a:gra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F3F2F2"/>
                </a:solidFill>
                <a:latin typeface="Lucida Sans"/>
                <a:ea typeface="Lucida Sans"/>
                <a:cs typeface="Lucida Sans"/>
                <a:sym typeface="Lucida Sans"/>
              </a:rPr>
              <a:t>80000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67"/>
          <p:cNvSpPr/>
          <p:nvPr/>
        </p:nvSpPr>
        <p:spPr>
          <a:xfrm>
            <a:off x="6095880" y="2770560"/>
            <a:ext cx="2496240" cy="3250800"/>
          </a:xfrm>
          <a:custGeom>
            <a:avLst/>
            <a:gdLst/>
            <a:ahLst/>
            <a:cxnLst/>
            <a:rect l="l" t="t" r="r" b="b"/>
            <a:pathLst>
              <a:path w="6936" h="9032" extrusionOk="0">
                <a:moveTo>
                  <a:pt x="0" y="0"/>
                </a:moveTo>
                <a:lnTo>
                  <a:pt x="3467" y="0"/>
                </a:lnTo>
                <a:lnTo>
                  <a:pt x="6935" y="4515"/>
                </a:lnTo>
                <a:lnTo>
                  <a:pt x="3467" y="9031"/>
                </a:lnTo>
                <a:lnTo>
                  <a:pt x="0" y="9031"/>
                </a:lnTo>
                <a:lnTo>
                  <a:pt x="3467" y="4515"/>
                </a:lnTo>
                <a:lnTo>
                  <a:pt x="0" y="0"/>
                </a:lnTo>
              </a:path>
            </a:pathLst>
          </a:custGeom>
          <a:solidFill>
            <a:srgbClr val="63A6A4"/>
          </a:soli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E0EDED"/>
                </a:solidFill>
                <a:latin typeface="Lucida Sans"/>
                <a:ea typeface="Lucida Sans"/>
                <a:cs typeface="Lucida Sans"/>
                <a:sym typeface="Lucida Sans"/>
              </a:rPr>
              <a:t>100000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67"/>
          <p:cNvGrpSpPr/>
          <p:nvPr/>
        </p:nvGrpSpPr>
        <p:grpSpPr>
          <a:xfrm>
            <a:off x="4243320" y="1841400"/>
            <a:ext cx="1062720" cy="1062720"/>
            <a:chOff x="4243320" y="1841400"/>
            <a:chExt cx="1062720" cy="1062720"/>
          </a:xfrm>
        </p:grpSpPr>
        <p:sp>
          <p:nvSpPr>
            <p:cNvPr id="612" name="Google Shape;612;p67"/>
            <p:cNvSpPr/>
            <p:nvPr/>
          </p:nvSpPr>
          <p:spPr>
            <a:xfrm>
              <a:off x="4243320" y="1841400"/>
              <a:ext cx="1062720" cy="1062720"/>
            </a:xfrm>
            <a:prstGeom prst="ellipse">
              <a:avLst/>
            </a:prstGeom>
            <a:solidFill>
              <a:srgbClr val="9D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4308840" y="1854360"/>
              <a:ext cx="935280" cy="935280"/>
            </a:xfrm>
            <a:prstGeom prst="ellipse">
              <a:avLst/>
            </a:prstGeom>
            <a:gradFill>
              <a:gsLst>
                <a:gs pos="0">
                  <a:srgbClr val="487F7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7"/>
          <p:cNvGrpSpPr/>
          <p:nvPr/>
        </p:nvGrpSpPr>
        <p:grpSpPr>
          <a:xfrm>
            <a:off x="6271200" y="1729080"/>
            <a:ext cx="1284840" cy="1284840"/>
            <a:chOff x="6271200" y="1729080"/>
            <a:chExt cx="1284840" cy="1284840"/>
          </a:xfrm>
        </p:grpSpPr>
        <p:sp>
          <p:nvSpPr>
            <p:cNvPr id="615" name="Google Shape;615;p67"/>
            <p:cNvSpPr/>
            <p:nvPr/>
          </p:nvSpPr>
          <p:spPr>
            <a:xfrm>
              <a:off x="6271200" y="1729080"/>
              <a:ext cx="1284840" cy="1284840"/>
            </a:xfrm>
            <a:prstGeom prst="ellipse">
              <a:avLst/>
            </a:prstGeom>
            <a:solidFill>
              <a:srgbClr val="63A6A4"/>
            </a:solidFill>
            <a:ln w="88900" cap="flat" cmpd="sng">
              <a:solidFill>
                <a:srgbClr val="E0ED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6363000" y="1795320"/>
              <a:ext cx="1131120" cy="1131120"/>
            </a:xfrm>
            <a:prstGeom prst="ellipse">
              <a:avLst/>
            </a:prstGeom>
            <a:gradFill>
              <a:gsLst>
                <a:gs pos="0">
                  <a:srgbClr val="487F7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strike="noStrike">
                  <a:solidFill>
                    <a:srgbClr val="FFFFFF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2018</a:t>
              </a:r>
              <a:endParaRPr sz="18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67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매년 버려지는 유기견수</a:t>
            </a:r>
            <a:endParaRPr sz="3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7"/>
          <p:cNvSpPr txBox="1"/>
          <p:nvPr/>
        </p:nvSpPr>
        <p:spPr>
          <a:xfrm>
            <a:off x="8309520" y="2154600"/>
            <a:ext cx="315720" cy="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67"/>
          <p:cNvSpPr txBox="1"/>
          <p:nvPr/>
        </p:nvSpPr>
        <p:spPr>
          <a:xfrm>
            <a:off x="6452280" y="2173680"/>
            <a:ext cx="28728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67"/>
          <p:cNvSpPr txBox="1"/>
          <p:nvPr/>
        </p:nvSpPr>
        <p:spPr>
          <a:xfrm>
            <a:off x="4655880" y="2169360"/>
            <a:ext cx="748080" cy="39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EBEBEB"/>
                </a:solidFill>
                <a:latin typeface="Lucida Sans"/>
                <a:ea typeface="Lucida Sans"/>
                <a:cs typeface="Lucida Sans"/>
                <a:sym typeface="Lucida Sans"/>
              </a:rPr>
              <a:t>2017</a:t>
            </a: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67"/>
          <p:cNvSpPr/>
          <p:nvPr/>
        </p:nvSpPr>
        <p:spPr>
          <a:xfrm>
            <a:off x="2559960" y="2698560"/>
            <a:ext cx="2311920" cy="3250800"/>
          </a:xfrm>
          <a:custGeom>
            <a:avLst/>
            <a:gdLst/>
            <a:ahLst/>
            <a:cxnLst/>
            <a:rect l="l" t="t" r="r" b="b"/>
            <a:pathLst>
              <a:path w="6424" h="9031" extrusionOk="0">
                <a:moveTo>
                  <a:pt x="0" y="0"/>
                </a:moveTo>
                <a:lnTo>
                  <a:pt x="3211" y="0"/>
                </a:lnTo>
                <a:lnTo>
                  <a:pt x="6423" y="4515"/>
                </a:lnTo>
                <a:lnTo>
                  <a:pt x="3211" y="9030"/>
                </a:lnTo>
                <a:lnTo>
                  <a:pt x="0" y="9030"/>
                </a:lnTo>
                <a:lnTo>
                  <a:pt x="3211" y="4515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A1A1A1"/>
              </a:gs>
              <a:gs pos="100000">
                <a:srgbClr val="C1C1C1"/>
              </a:gs>
            </a:gsLst>
            <a:lin ang="5400000" scaled="0"/>
          </a:gradFill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F3F2F2"/>
                </a:solidFill>
                <a:latin typeface="Lucida Sans"/>
                <a:ea typeface="Lucida Sans"/>
                <a:cs typeface="Lucida Sans"/>
                <a:sym typeface="Lucida Sans"/>
              </a:rPr>
              <a:t>60000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67"/>
          <p:cNvGrpSpPr/>
          <p:nvPr/>
        </p:nvGrpSpPr>
        <p:grpSpPr>
          <a:xfrm>
            <a:off x="4243320" y="1841400"/>
            <a:ext cx="1071720" cy="1062720"/>
            <a:chOff x="4243320" y="1841400"/>
            <a:chExt cx="1071720" cy="1062720"/>
          </a:xfrm>
        </p:grpSpPr>
        <p:sp>
          <p:nvSpPr>
            <p:cNvPr id="623" name="Google Shape;623;p67"/>
            <p:cNvSpPr/>
            <p:nvPr/>
          </p:nvSpPr>
          <p:spPr>
            <a:xfrm>
              <a:off x="4243320" y="1841400"/>
              <a:ext cx="1062720" cy="1062720"/>
            </a:xfrm>
            <a:prstGeom prst="ellipse">
              <a:avLst/>
            </a:prstGeom>
            <a:solidFill>
              <a:srgbClr val="9D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7"/>
            <p:cNvSpPr/>
            <p:nvPr/>
          </p:nvSpPr>
          <p:spPr>
            <a:xfrm>
              <a:off x="4243320" y="1892160"/>
              <a:ext cx="1071720" cy="935280"/>
            </a:xfrm>
            <a:prstGeom prst="ellipse">
              <a:avLst/>
            </a:prstGeom>
            <a:gradFill>
              <a:gsLst>
                <a:gs pos="0">
                  <a:srgbClr val="487F7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2017</a:t>
              </a:r>
              <a:endParaRPr sz="20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67"/>
          <p:cNvGrpSpPr/>
          <p:nvPr/>
        </p:nvGrpSpPr>
        <p:grpSpPr>
          <a:xfrm>
            <a:off x="4243320" y="1841400"/>
            <a:ext cx="1071720" cy="1062720"/>
            <a:chOff x="4243320" y="1841400"/>
            <a:chExt cx="1071720" cy="1062720"/>
          </a:xfrm>
        </p:grpSpPr>
        <p:sp>
          <p:nvSpPr>
            <p:cNvPr id="626" name="Google Shape;626;p67"/>
            <p:cNvSpPr/>
            <p:nvPr/>
          </p:nvSpPr>
          <p:spPr>
            <a:xfrm>
              <a:off x="4243320" y="1841400"/>
              <a:ext cx="1062720" cy="1062720"/>
            </a:xfrm>
            <a:prstGeom prst="ellipse">
              <a:avLst/>
            </a:prstGeom>
            <a:solidFill>
              <a:srgbClr val="9D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7"/>
            <p:cNvSpPr/>
            <p:nvPr/>
          </p:nvSpPr>
          <p:spPr>
            <a:xfrm>
              <a:off x="4243320" y="1892160"/>
              <a:ext cx="1071720" cy="935280"/>
            </a:xfrm>
            <a:prstGeom prst="ellipse">
              <a:avLst/>
            </a:prstGeom>
            <a:gradFill>
              <a:gsLst>
                <a:gs pos="0">
                  <a:srgbClr val="487F7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</a:t>
              </a:r>
              <a:r>
                <a:rPr lang="en-US" sz="2000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7</a:t>
              </a:r>
              <a:endParaRPr sz="20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67"/>
          <p:cNvGrpSpPr/>
          <p:nvPr/>
        </p:nvGrpSpPr>
        <p:grpSpPr>
          <a:xfrm>
            <a:off x="2629270" y="1835875"/>
            <a:ext cx="1071600" cy="1062600"/>
            <a:chOff x="4243320" y="1841400"/>
            <a:chExt cx="1071600" cy="1062600"/>
          </a:xfrm>
        </p:grpSpPr>
        <p:sp>
          <p:nvSpPr>
            <p:cNvPr id="629" name="Google Shape;629;p67"/>
            <p:cNvSpPr/>
            <p:nvPr/>
          </p:nvSpPr>
          <p:spPr>
            <a:xfrm>
              <a:off x="4243320" y="1841400"/>
              <a:ext cx="1062600" cy="1062600"/>
            </a:xfrm>
            <a:prstGeom prst="ellipse">
              <a:avLst/>
            </a:prstGeom>
            <a:solidFill>
              <a:srgbClr val="9D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7"/>
            <p:cNvSpPr/>
            <p:nvPr/>
          </p:nvSpPr>
          <p:spPr>
            <a:xfrm>
              <a:off x="4243320" y="1892160"/>
              <a:ext cx="1071600" cy="935400"/>
            </a:xfrm>
            <a:prstGeom prst="ellipse">
              <a:avLst/>
            </a:prstGeom>
            <a:gradFill>
              <a:gsLst>
                <a:gs pos="0">
                  <a:srgbClr val="487F7D"/>
                </a:gs>
                <a:gs pos="100000">
                  <a:srgbClr val="FF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strike="noStrik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2016</a:t>
              </a:r>
              <a:endParaRPr sz="2000" b="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9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출처</a:t>
            </a:r>
            <a:endParaRPr sz="3600"/>
          </a:p>
        </p:txBody>
      </p:sp>
      <p:sp>
        <p:nvSpPr>
          <p:cNvPr id="720" name="Google Shape;720;p79"/>
          <p:cNvSpPr txBox="1">
            <a:spLocks noGrp="1"/>
          </p:cNvSpPr>
          <p:nvPr>
            <p:ph type="subTitle" idx="1"/>
          </p:nvPr>
        </p:nvSpPr>
        <p:spPr>
          <a:xfrm>
            <a:off x="609475" y="1604526"/>
            <a:ext cx="10972500" cy="503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https://blog.naver.com/ehfhdsyd123/220246675544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https://news.naver.com/main/read.nhn?oid=052&amp;aid=0001239880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https://blog.naver.com/mungs3166/221022186012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6"/>
              </a:rPr>
              <a:t>https://blog.naver.com/jungwon0147/221030771150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https://terms.naver.com/search.nhn?query=%EB%B0%98%EB%A0%A4%EB%8F%99%EB%AC%BC%EB%93%B1%EB%A1%9D%EC%A0%9C&amp;searchType=&amp;dicType=&amp;subject=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8"/>
              </a:rPr>
              <a:t>http://www.kookje.co.kr/news2011/asp/newsbody.asp?code=0700&amp;key=20190517.22019006157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https://blog.naver.com/goodpet7119/221214759559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8"/>
          <p:cNvSpPr txBox="1"/>
          <p:nvPr/>
        </p:nvSpPr>
        <p:spPr>
          <a:xfrm>
            <a:off x="1703520" y="930600"/>
            <a:ext cx="9036720" cy="13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유기견들이 버려지는이유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1703525" y="2286000"/>
            <a:ext cx="9036600" cy="44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경제적인부담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기대와 다른현실 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반려동물의 노령화,질병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이사,출산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개인적인 사정</a:t>
            </a:r>
            <a:r>
              <a:rPr lang="en-US" sz="240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400">
              <a:solidFill>
                <a:srgbClr val="6C6C6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rgbClr val="6C6C6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37" name="Google Shape;637;p68"/>
          <p:cNvSpPr txBox="1"/>
          <p:nvPr/>
        </p:nvSpPr>
        <p:spPr>
          <a:xfrm>
            <a:off x="4974650" y="5247400"/>
            <a:ext cx="74814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9"/>
          <p:cNvSpPr txBox="1"/>
          <p:nvPr/>
        </p:nvSpPr>
        <p:spPr>
          <a:xfrm>
            <a:off x="330120" y="2673360"/>
            <a:ext cx="1153116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strike="noStrike" dirty="0" err="1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</a:t>
            </a:r>
            <a:r>
              <a:rPr lang="en-US" sz="7200" b="0" strike="noStrike" dirty="0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7200" b="0" strike="noStrike" dirty="0" err="1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등록제도</a:t>
            </a:r>
            <a:endParaRPr sz="7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42;p69">
            <a:extLst>
              <a:ext uri="{FF2B5EF4-FFF2-40B4-BE49-F238E27FC236}">
                <a16:creationId xmlns:a16="http://schemas.microsoft.com/office/drawing/2014/main" id="{9D1C22C1-A951-42C6-BAA9-95D1B864DF07}"/>
              </a:ext>
            </a:extLst>
          </p:cNvPr>
          <p:cNvSpPr txBox="1"/>
          <p:nvPr/>
        </p:nvSpPr>
        <p:spPr>
          <a:xfrm>
            <a:off x="330420" y="2694240"/>
            <a:ext cx="11531160" cy="146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strike="noStrike" dirty="0" err="1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</a:t>
            </a:r>
            <a:r>
              <a:rPr lang="en-US" sz="7200" b="0" strike="noStrike" dirty="0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7200" b="0" strike="noStrike" dirty="0" err="1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등록제도</a:t>
            </a:r>
            <a:endParaRPr sz="7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0"/>
          <p:cNvSpPr txBox="1"/>
          <p:nvPr/>
        </p:nvSpPr>
        <p:spPr>
          <a:xfrm>
            <a:off x="1822827" y="1165620"/>
            <a:ext cx="783720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 dirty="0" err="1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반려동물등록제도</a:t>
            </a:r>
            <a:endParaRPr sz="40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70"/>
          <p:cNvSpPr txBox="1"/>
          <p:nvPr/>
        </p:nvSpPr>
        <p:spPr>
          <a:xfrm>
            <a:off x="1822827" y="2308260"/>
            <a:ext cx="9649200" cy="3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반려동물을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잃어버렸을때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신속하게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보호자를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찾아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유기동물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수를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줄이기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위해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시행된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동물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보호제도로,동물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보호관리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시스템에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등록된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소유주의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정보를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등록하는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2400" b="0" strike="noStrike" dirty="0" err="1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제도이다</a:t>
            </a:r>
            <a:r>
              <a:rPr lang="en-US" sz="2400" b="0" strike="noStrike" dirty="0">
                <a:solidFill>
                  <a:srgbClr val="6C6C6C"/>
                </a:solidFill>
                <a:latin typeface="Lucida Sans"/>
                <a:ea typeface="Lucida Sans"/>
                <a:cs typeface="Lucida Sans"/>
                <a:sym typeface="Lucida Sans"/>
              </a:rPr>
              <a:t>.</a:t>
            </a:r>
            <a:endParaRPr sz="2400" b="0" strike="noStrike" dirty="0">
              <a:solidFill>
                <a:srgbClr val="6C6C6C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1.내장형 </a:t>
            </a:r>
            <a:r>
              <a:rPr lang="en-US" sz="2400" dirty="0" err="1">
                <a:solidFill>
                  <a:schemeClr val="dk1"/>
                </a:solidFill>
              </a:rPr>
              <a:t>무선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식별장치개입</a:t>
            </a:r>
            <a:r>
              <a:rPr lang="en-US" sz="2400" dirty="0">
                <a:solidFill>
                  <a:schemeClr val="dk1"/>
                </a:solidFill>
              </a:rPr>
              <a:t> 2.외장형 </a:t>
            </a:r>
            <a:r>
              <a:rPr lang="en-US" sz="2400" dirty="0" err="1">
                <a:solidFill>
                  <a:schemeClr val="dk1"/>
                </a:solidFill>
              </a:rPr>
              <a:t>무선식별장치부착</a:t>
            </a:r>
            <a:r>
              <a:rPr lang="en-US" sz="2400" dirty="0">
                <a:solidFill>
                  <a:schemeClr val="dk1"/>
                </a:solidFill>
              </a:rPr>
              <a:t>  3.등록인식표 </a:t>
            </a:r>
            <a:r>
              <a:rPr lang="en-US" sz="2400" dirty="0" err="1">
                <a:solidFill>
                  <a:schemeClr val="dk1"/>
                </a:solidFill>
              </a:rPr>
              <a:t>부착</a:t>
            </a:r>
            <a:endParaRPr sz="2400" dirty="0">
              <a:solidFill>
                <a:srgbClr val="6C6C6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1"/>
          <p:cNvSpPr txBox="1">
            <a:spLocks noGrp="1"/>
          </p:cNvSpPr>
          <p:nvPr>
            <p:ph type="title"/>
          </p:nvPr>
        </p:nvSpPr>
        <p:spPr>
          <a:xfrm>
            <a:off x="431640" y="123840"/>
            <a:ext cx="11302500" cy="93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현재 동물등록제도의 문제점</a:t>
            </a:r>
            <a:endParaRPr sz="3600"/>
          </a:p>
        </p:txBody>
      </p:sp>
      <p:sp>
        <p:nvSpPr>
          <p:cNvPr id="654" name="Google Shape;654;p71"/>
          <p:cNvSpPr txBox="1">
            <a:spLocks noGrp="1"/>
          </p:cNvSpPr>
          <p:nvPr>
            <p:ph type="body" idx="1"/>
          </p:nvPr>
        </p:nvSpPr>
        <p:spPr>
          <a:xfrm>
            <a:off x="609755" y="1591545"/>
            <a:ext cx="10972500" cy="39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1.작은 </a:t>
            </a:r>
            <a:r>
              <a:rPr lang="ko-KR" altLang="en-US" sz="3000" dirty="0">
                <a:solidFill>
                  <a:schemeClr val="dk1"/>
                </a:solidFill>
              </a:rPr>
              <a:t>확</a:t>
            </a:r>
            <a:r>
              <a:rPr lang="en-US" sz="3000" dirty="0" err="1" smtClean="0">
                <a:solidFill>
                  <a:schemeClr val="dk1"/>
                </a:solidFill>
              </a:rPr>
              <a:t>률이라도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 smtClean="0">
                <a:solidFill>
                  <a:schemeClr val="dk1"/>
                </a:solidFill>
              </a:rPr>
              <a:t>부작용</a:t>
            </a:r>
            <a:r>
              <a:rPr lang="en-US" sz="3000" dirty="0" smtClean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발생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가능성이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있다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2.주인이 </a:t>
            </a:r>
            <a:r>
              <a:rPr lang="en-US" sz="3000" dirty="0" err="1">
                <a:solidFill>
                  <a:schemeClr val="dk1"/>
                </a:solidFill>
              </a:rPr>
              <a:t>원하면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훼손이나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제거할</a:t>
            </a:r>
            <a:r>
              <a:rPr lang="en-US" sz="3000" dirty="0">
                <a:solidFill>
                  <a:schemeClr val="dk1"/>
                </a:solidFill>
              </a:rPr>
              <a:t> 수 </a:t>
            </a:r>
            <a:r>
              <a:rPr lang="en-US" sz="3000" dirty="0" err="1">
                <a:solidFill>
                  <a:schemeClr val="dk1"/>
                </a:solidFill>
              </a:rPr>
              <a:t>있다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3.사비로 </a:t>
            </a:r>
            <a:r>
              <a:rPr lang="en-US" sz="3000" dirty="0" err="1">
                <a:solidFill>
                  <a:schemeClr val="dk1"/>
                </a:solidFill>
              </a:rPr>
              <a:t>등록해야하고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등록한다고해도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아무런</a:t>
            </a:r>
            <a:r>
              <a:rPr lang="en-US" sz="3000" dirty="0">
                <a:solidFill>
                  <a:schemeClr val="dk1"/>
                </a:solidFill>
              </a:rPr>
              <a:t> </a:t>
            </a:r>
            <a:r>
              <a:rPr lang="en-US" sz="3000" dirty="0" err="1">
                <a:solidFill>
                  <a:schemeClr val="dk1"/>
                </a:solidFill>
              </a:rPr>
              <a:t>혜택이없다</a:t>
            </a:r>
            <a:r>
              <a:rPr lang="en-US" sz="3000" dirty="0">
                <a:solidFill>
                  <a:schemeClr val="dk1"/>
                </a:solidFill>
              </a:rPr>
              <a:t>.</a:t>
            </a:r>
            <a:endParaRPr sz="3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2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반려동물 등록제도의 문제점</a:t>
            </a:r>
            <a:endParaRPr sz="38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72"/>
          <p:cNvSpPr txBox="1"/>
          <p:nvPr/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등록방식에 대한 문제</a:t>
            </a:r>
            <a:endParaRPr sz="3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인식표를 포함한 일부 등록방법은 반려동물 보호자가 훼손가능</a:t>
            </a:r>
            <a:endParaRPr sz="2400" b="0" strike="noStrike">
              <a:solidFill>
                <a:srgbClr val="36363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6363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63636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낮은 검거율</a:t>
            </a:r>
            <a:endParaRPr sz="3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등록제를 지키지 않았더라도 이를 확인할 방법이 거의 없다.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72"/>
          <p:cNvSpPr txBox="1"/>
          <p:nvPr/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낮은 등록률</a:t>
            </a:r>
            <a:endParaRPr sz="3000" b="0" strike="noStrik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strike="noStrike">
                <a:solidFill>
                  <a:srgbClr val="363636"/>
                </a:solidFill>
                <a:latin typeface="Lucida Sans"/>
                <a:ea typeface="Lucida Sans"/>
                <a:cs typeface="Lucida Sans"/>
                <a:sym typeface="Lucida Sans"/>
              </a:rPr>
              <a:t>등록제도를 잘 지켜도 이점이 없다.</a:t>
            </a:r>
            <a:endParaRPr sz="24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블록체인이란?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4" name="Picture 6" descr="ë¸ë¡ì²´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738" y="1696019"/>
            <a:ext cx="619125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4"/>
          <p:cNvSpPr txBox="1"/>
          <p:nvPr/>
        </p:nvSpPr>
        <p:spPr>
          <a:xfrm>
            <a:off x="431640" y="123840"/>
            <a:ext cx="1130256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strike="noStrike">
                <a:solidFill>
                  <a:srgbClr val="716340"/>
                </a:solidFill>
                <a:latin typeface="Lucida Sans"/>
                <a:ea typeface="Lucida Sans"/>
                <a:cs typeface="Lucida Sans"/>
                <a:sym typeface="Lucida Sans"/>
              </a:rPr>
              <a:t>블록체인의 장점</a:t>
            </a:r>
            <a:endParaRPr sz="40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520" y="1604520"/>
            <a:ext cx="995364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256</Words>
  <Application>Microsoft Office PowerPoint</Application>
  <PresentationFormat>와이드스크린</PresentationFormat>
  <Paragraphs>59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Malgun Gothic</vt:lpstr>
      <vt:lpstr>Arial</vt:lpstr>
      <vt:lpstr>Lucida Sans</vt:lpstr>
      <vt:lpstr>Times New Roman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 동물등록제도의 문제점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정기 진료 비용 할인 혜택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HANSUNG</cp:lastModifiedBy>
  <cp:revision>13</cp:revision>
  <dcterms:modified xsi:type="dcterms:W3CDTF">2019-05-27T02:14:40Z</dcterms:modified>
</cp:coreProperties>
</file>