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71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67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2778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657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Windows 사용자</cp:lastModifiedBy>
  <cp:revision>33</cp:revision>
  <dcterms:created xsi:type="dcterms:W3CDTF">2019-03-05T04:29:07Z</dcterms:created>
  <dcterms:modified xsi:type="dcterms:W3CDTF">2019-04-18T04:31:35Z</dcterms:modified>
</cp:coreProperties>
</file>