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70" r:id="rId2"/>
  </p:sldMasterIdLst>
  <p:notesMasterIdLst>
    <p:notesMasterId r:id="rId21"/>
  </p:notesMasterIdLst>
  <p:handoutMasterIdLst>
    <p:handoutMasterId r:id="rId22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98" r:id="rId12"/>
    <p:sldId id="299" r:id="rId13"/>
    <p:sldId id="300" r:id="rId14"/>
    <p:sldId id="301" r:id="rId15"/>
    <p:sldId id="302" r:id="rId16"/>
    <p:sldId id="305" r:id="rId17"/>
    <p:sldId id="303" r:id="rId18"/>
    <p:sldId id="304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D1C27C-A841-4A7C-A95C-EEE52F17D794}" v="2" dt="2023-11-23T01:42:32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27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Woong Kim" userId="7c18c33c3d2f08ff" providerId="LiveId" clId="{EFD1C27C-A841-4A7C-A95C-EEE52F17D794}"/>
    <pc:docChg chg="undo custSel addSld delSld modSld sldOrd modMainMaster">
      <pc:chgData name="JinWoong Kim" userId="7c18c33c3d2f08ff" providerId="LiveId" clId="{EFD1C27C-A841-4A7C-A95C-EEE52F17D794}" dt="2023-11-23T01:42:14.112" v="5801" actId="20577"/>
      <pc:docMkLst>
        <pc:docMk/>
      </pc:docMkLst>
      <pc:sldChg chg="modSp mod">
        <pc:chgData name="JinWoong Kim" userId="7c18c33c3d2f08ff" providerId="LiveId" clId="{EFD1C27C-A841-4A7C-A95C-EEE52F17D794}" dt="2023-11-23T01:42:14.112" v="5801" actId="20577"/>
        <pc:sldMkLst>
          <pc:docMk/>
          <pc:sldMk cId="2406322206" sldId="269"/>
        </pc:sldMkLst>
        <pc:spChg chg="mod">
          <ac:chgData name="JinWoong Kim" userId="7c18c33c3d2f08ff" providerId="LiveId" clId="{EFD1C27C-A841-4A7C-A95C-EEE52F17D794}" dt="2023-11-23T00:04:13.550" v="17" actId="20577"/>
          <ac:spMkLst>
            <pc:docMk/>
            <pc:sldMk cId="2406322206" sldId="269"/>
            <ac:spMk id="2" creationId="{00000000-0000-0000-0000-000000000000}"/>
          </ac:spMkLst>
        </pc:spChg>
        <pc:spChg chg="mod">
          <ac:chgData name="JinWoong Kim" userId="7c18c33c3d2f08ff" providerId="LiveId" clId="{EFD1C27C-A841-4A7C-A95C-EEE52F17D794}" dt="2023-11-23T01:42:14.112" v="5801" actId="20577"/>
          <ac:spMkLst>
            <pc:docMk/>
            <pc:sldMk cId="2406322206" sldId="269"/>
            <ac:spMk id="3" creationId="{00000000-0000-0000-0000-000000000000}"/>
          </ac:spMkLst>
        </pc:spChg>
      </pc:sldChg>
      <pc:sldChg chg="modSp mod">
        <pc:chgData name="JinWoong Kim" userId="7c18c33c3d2f08ff" providerId="LiveId" clId="{EFD1C27C-A841-4A7C-A95C-EEE52F17D794}" dt="2023-11-23T00:43:09.081" v="5746" actId="20577"/>
        <pc:sldMkLst>
          <pc:docMk/>
          <pc:sldMk cId="575598755" sldId="275"/>
        </pc:sldMkLst>
        <pc:spChg chg="mod">
          <ac:chgData name="JinWoong Kim" userId="7c18c33c3d2f08ff" providerId="LiveId" clId="{EFD1C27C-A841-4A7C-A95C-EEE52F17D794}" dt="2023-11-23T00:04:26.748" v="73" actId="20577"/>
          <ac:spMkLst>
            <pc:docMk/>
            <pc:sldMk cId="575598755" sldId="275"/>
            <ac:spMk id="2" creationId="{00000000-0000-0000-0000-000000000000}"/>
          </ac:spMkLst>
        </pc:spChg>
        <pc:spChg chg="mod">
          <ac:chgData name="JinWoong Kim" userId="7c18c33c3d2f08ff" providerId="LiveId" clId="{EFD1C27C-A841-4A7C-A95C-EEE52F17D794}" dt="2023-11-23T00:04:29.450" v="89" actId="20577"/>
          <ac:spMkLst>
            <pc:docMk/>
            <pc:sldMk cId="575598755" sldId="275"/>
            <ac:spMk id="3" creationId="{00000000-0000-0000-0000-000000000000}"/>
          </ac:spMkLst>
        </pc:spChg>
        <pc:spChg chg="mod">
          <ac:chgData name="JinWoong Kim" userId="7c18c33c3d2f08ff" providerId="LiveId" clId="{EFD1C27C-A841-4A7C-A95C-EEE52F17D794}" dt="2023-11-23T00:04:33.107" v="115" actId="20577"/>
          <ac:spMkLst>
            <pc:docMk/>
            <pc:sldMk cId="575598755" sldId="275"/>
            <ac:spMk id="4" creationId="{00000000-0000-0000-0000-000000000000}"/>
          </ac:spMkLst>
        </pc:spChg>
        <pc:spChg chg="mod">
          <ac:chgData name="JinWoong Kim" userId="7c18c33c3d2f08ff" providerId="LiveId" clId="{EFD1C27C-A841-4A7C-A95C-EEE52F17D794}" dt="2023-11-23T00:43:09.081" v="5746" actId="20577"/>
          <ac:spMkLst>
            <pc:docMk/>
            <pc:sldMk cId="575598755" sldId="275"/>
            <ac:spMk id="5" creationId="{00000000-0000-0000-0000-000000000000}"/>
          </ac:spMkLst>
        </pc:spChg>
      </pc:sldChg>
      <pc:sldChg chg="addSp modSp mod">
        <pc:chgData name="JinWoong Kim" userId="7c18c33c3d2f08ff" providerId="LiveId" clId="{EFD1C27C-A841-4A7C-A95C-EEE52F17D794}" dt="2023-11-23T00:29:11.875" v="2462"/>
        <pc:sldMkLst>
          <pc:docMk/>
          <pc:sldMk cId="20776081" sldId="280"/>
        </pc:sldMkLst>
        <pc:spChg chg="mod">
          <ac:chgData name="JinWoong Kim" userId="7c18c33c3d2f08ff" providerId="LiveId" clId="{EFD1C27C-A841-4A7C-A95C-EEE52F17D794}" dt="2023-11-23T00:29:11.875" v="2462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JinWoong Kim" userId="7c18c33c3d2f08ff" providerId="LiveId" clId="{EFD1C27C-A841-4A7C-A95C-EEE52F17D794}" dt="2023-11-23T00:29:11.875" v="2462"/>
          <ac:spMkLst>
            <pc:docMk/>
            <pc:sldMk cId="20776081" sldId="280"/>
            <ac:spMk id="3" creationId="{00000000-0000-0000-0000-000000000000}"/>
          </ac:spMkLst>
        </pc:spChg>
        <pc:picChg chg="add mod">
          <ac:chgData name="JinWoong Kim" userId="7c18c33c3d2f08ff" providerId="LiveId" clId="{EFD1C27C-A841-4A7C-A95C-EEE52F17D794}" dt="2023-11-23T00:06:47.583" v="512" actId="1076"/>
          <ac:picMkLst>
            <pc:docMk/>
            <pc:sldMk cId="20776081" sldId="280"/>
            <ac:picMk id="5" creationId="{E513BCF2-71D4-C2DE-9085-3EB58982F37D}"/>
          </ac:picMkLst>
        </pc:picChg>
      </pc:sldChg>
      <pc:sldChg chg="addSp delSp modSp new mod">
        <pc:chgData name="JinWoong Kim" userId="7c18c33c3d2f08ff" providerId="LiveId" clId="{EFD1C27C-A841-4A7C-A95C-EEE52F17D794}" dt="2023-11-23T00:29:11.875" v="2462"/>
        <pc:sldMkLst>
          <pc:docMk/>
          <pc:sldMk cId="4160488039" sldId="281"/>
        </pc:sldMkLst>
        <pc:spChg chg="mod">
          <ac:chgData name="JinWoong Kim" userId="7c18c33c3d2f08ff" providerId="LiveId" clId="{EFD1C27C-A841-4A7C-A95C-EEE52F17D794}" dt="2023-11-23T00:29:11.875" v="2462"/>
          <ac:spMkLst>
            <pc:docMk/>
            <pc:sldMk cId="4160488039" sldId="281"/>
            <ac:spMk id="2" creationId="{9CF5B412-0F1C-4970-CCDD-B0C33A715973}"/>
          </ac:spMkLst>
        </pc:spChg>
        <pc:spChg chg="del">
          <ac:chgData name="JinWoong Kim" userId="7c18c33c3d2f08ff" providerId="LiveId" clId="{EFD1C27C-A841-4A7C-A95C-EEE52F17D794}" dt="2023-11-23T00:09:43.073" v="608" actId="478"/>
          <ac:spMkLst>
            <pc:docMk/>
            <pc:sldMk cId="4160488039" sldId="281"/>
            <ac:spMk id="3" creationId="{F82BCD6E-6B62-38A3-BFB7-FB7FCB8FD3B8}"/>
          </ac:spMkLst>
        </pc:spChg>
        <pc:picChg chg="add mod">
          <ac:chgData name="JinWoong Kim" userId="7c18c33c3d2f08ff" providerId="LiveId" clId="{EFD1C27C-A841-4A7C-A95C-EEE52F17D794}" dt="2023-11-23T00:09:46.341" v="609" actId="1076"/>
          <ac:picMkLst>
            <pc:docMk/>
            <pc:sldMk cId="4160488039" sldId="281"/>
            <ac:picMk id="5" creationId="{926BFF3A-860D-835D-6ED9-650CB8AEA7C6}"/>
          </ac:picMkLst>
        </pc:picChg>
      </pc:sldChg>
      <pc:sldChg chg="modSp new mod">
        <pc:chgData name="JinWoong Kim" userId="7c18c33c3d2f08ff" providerId="LiveId" clId="{EFD1C27C-A841-4A7C-A95C-EEE52F17D794}" dt="2023-11-23T00:29:11.875" v="2462"/>
        <pc:sldMkLst>
          <pc:docMk/>
          <pc:sldMk cId="2945404599" sldId="282"/>
        </pc:sldMkLst>
        <pc:spChg chg="mod">
          <ac:chgData name="JinWoong Kim" userId="7c18c33c3d2f08ff" providerId="LiveId" clId="{EFD1C27C-A841-4A7C-A95C-EEE52F17D794}" dt="2023-11-23T00:29:11.875" v="2462"/>
          <ac:spMkLst>
            <pc:docMk/>
            <pc:sldMk cId="2945404599" sldId="282"/>
            <ac:spMk id="2" creationId="{96BFFAC2-373F-5C7C-C834-7C4996257127}"/>
          </ac:spMkLst>
        </pc:spChg>
        <pc:spChg chg="mod">
          <ac:chgData name="JinWoong Kim" userId="7c18c33c3d2f08ff" providerId="LiveId" clId="{EFD1C27C-A841-4A7C-A95C-EEE52F17D794}" dt="2023-11-23T00:29:11.875" v="2462"/>
          <ac:spMkLst>
            <pc:docMk/>
            <pc:sldMk cId="2945404599" sldId="282"/>
            <ac:spMk id="3" creationId="{8DF8DB7D-631C-B248-6D28-8AF90F3D841E}"/>
          </ac:spMkLst>
        </pc:spChg>
      </pc:sldChg>
      <pc:sldChg chg="addSp delSp modSp new mod">
        <pc:chgData name="JinWoong Kim" userId="7c18c33c3d2f08ff" providerId="LiveId" clId="{EFD1C27C-A841-4A7C-A95C-EEE52F17D794}" dt="2023-11-23T00:29:11.875" v="2462"/>
        <pc:sldMkLst>
          <pc:docMk/>
          <pc:sldMk cId="874312137" sldId="283"/>
        </pc:sldMkLst>
        <pc:spChg chg="mod">
          <ac:chgData name="JinWoong Kim" userId="7c18c33c3d2f08ff" providerId="LiveId" clId="{EFD1C27C-A841-4A7C-A95C-EEE52F17D794}" dt="2023-11-23T00:29:11.875" v="2462"/>
          <ac:spMkLst>
            <pc:docMk/>
            <pc:sldMk cId="874312137" sldId="283"/>
            <ac:spMk id="2" creationId="{FB7333FF-2764-E8E1-DB52-7925DBDCF064}"/>
          </ac:spMkLst>
        </pc:spChg>
        <pc:spChg chg="del">
          <ac:chgData name="JinWoong Kim" userId="7c18c33c3d2f08ff" providerId="LiveId" clId="{EFD1C27C-A841-4A7C-A95C-EEE52F17D794}" dt="2023-11-23T00:14:14.880" v="1269" actId="478"/>
          <ac:spMkLst>
            <pc:docMk/>
            <pc:sldMk cId="874312137" sldId="283"/>
            <ac:spMk id="3" creationId="{23D505A0-7902-E71A-EEAE-33CB5056A1FA}"/>
          </ac:spMkLst>
        </pc:spChg>
        <pc:picChg chg="add mod">
          <ac:chgData name="JinWoong Kim" userId="7c18c33c3d2f08ff" providerId="LiveId" clId="{EFD1C27C-A841-4A7C-A95C-EEE52F17D794}" dt="2023-11-23T00:14:23.942" v="1274" actId="1076"/>
          <ac:picMkLst>
            <pc:docMk/>
            <pc:sldMk cId="874312137" sldId="283"/>
            <ac:picMk id="5" creationId="{AC1CCCC1-F6DF-92A3-829E-1938BF27B4D3}"/>
          </ac:picMkLst>
        </pc:picChg>
      </pc:sldChg>
      <pc:sldChg chg="modSp new mod">
        <pc:chgData name="JinWoong Kim" userId="7c18c33c3d2f08ff" providerId="LiveId" clId="{EFD1C27C-A841-4A7C-A95C-EEE52F17D794}" dt="2023-11-23T00:29:11.875" v="2462"/>
        <pc:sldMkLst>
          <pc:docMk/>
          <pc:sldMk cId="4253298376" sldId="284"/>
        </pc:sldMkLst>
        <pc:spChg chg="mod">
          <ac:chgData name="JinWoong Kim" userId="7c18c33c3d2f08ff" providerId="LiveId" clId="{EFD1C27C-A841-4A7C-A95C-EEE52F17D794}" dt="2023-11-23T00:29:11.875" v="2462"/>
          <ac:spMkLst>
            <pc:docMk/>
            <pc:sldMk cId="4253298376" sldId="284"/>
            <ac:spMk id="2" creationId="{FC6218E4-DA0C-E1F0-947F-535253DCD677}"/>
          </ac:spMkLst>
        </pc:spChg>
        <pc:spChg chg="mod">
          <ac:chgData name="JinWoong Kim" userId="7c18c33c3d2f08ff" providerId="LiveId" clId="{EFD1C27C-A841-4A7C-A95C-EEE52F17D794}" dt="2023-11-23T00:29:11.875" v="2462"/>
          <ac:spMkLst>
            <pc:docMk/>
            <pc:sldMk cId="4253298376" sldId="284"/>
            <ac:spMk id="3" creationId="{46BBC6B8-CCE5-445E-DA66-A0B9620E5BAE}"/>
          </ac:spMkLst>
        </pc:spChg>
      </pc:sldChg>
      <pc:sldChg chg="modSp new mod">
        <pc:chgData name="JinWoong Kim" userId="7c18c33c3d2f08ff" providerId="LiveId" clId="{EFD1C27C-A841-4A7C-A95C-EEE52F17D794}" dt="2023-11-23T00:29:11.875" v="2462"/>
        <pc:sldMkLst>
          <pc:docMk/>
          <pc:sldMk cId="2090118050" sldId="285"/>
        </pc:sldMkLst>
        <pc:spChg chg="mod">
          <ac:chgData name="JinWoong Kim" userId="7c18c33c3d2f08ff" providerId="LiveId" clId="{EFD1C27C-A841-4A7C-A95C-EEE52F17D794}" dt="2023-11-23T00:29:11.875" v="2462"/>
          <ac:spMkLst>
            <pc:docMk/>
            <pc:sldMk cId="2090118050" sldId="285"/>
            <ac:spMk id="2" creationId="{27061C29-FCE9-D860-8D12-BC083D9A7A73}"/>
          </ac:spMkLst>
        </pc:spChg>
        <pc:spChg chg="mod">
          <ac:chgData name="JinWoong Kim" userId="7c18c33c3d2f08ff" providerId="LiveId" clId="{EFD1C27C-A841-4A7C-A95C-EEE52F17D794}" dt="2023-11-23T00:29:11.875" v="2462"/>
          <ac:spMkLst>
            <pc:docMk/>
            <pc:sldMk cId="2090118050" sldId="285"/>
            <ac:spMk id="3" creationId="{7A760277-52F4-1F65-96AC-12EB1D42A222}"/>
          </ac:spMkLst>
        </pc:spChg>
      </pc:sldChg>
      <pc:sldChg chg="modSp new mod">
        <pc:chgData name="JinWoong Kim" userId="7c18c33c3d2f08ff" providerId="LiveId" clId="{EFD1C27C-A841-4A7C-A95C-EEE52F17D794}" dt="2023-11-23T00:31:50.159" v="2936" actId="20577"/>
        <pc:sldMkLst>
          <pc:docMk/>
          <pc:sldMk cId="2295368198" sldId="286"/>
        </pc:sldMkLst>
        <pc:spChg chg="mod">
          <ac:chgData name="JinWoong Kim" userId="7c18c33c3d2f08ff" providerId="LiveId" clId="{EFD1C27C-A841-4A7C-A95C-EEE52F17D794}" dt="2023-11-23T00:30:00.264" v="2544" actId="20577"/>
          <ac:spMkLst>
            <pc:docMk/>
            <pc:sldMk cId="2295368198" sldId="286"/>
            <ac:spMk id="2" creationId="{21EE7DEE-B2B1-38B5-A049-1D0B56469216}"/>
          </ac:spMkLst>
        </pc:spChg>
        <pc:spChg chg="mod">
          <ac:chgData name="JinWoong Kim" userId="7c18c33c3d2f08ff" providerId="LiveId" clId="{EFD1C27C-A841-4A7C-A95C-EEE52F17D794}" dt="2023-11-23T00:31:50.159" v="2936" actId="20577"/>
          <ac:spMkLst>
            <pc:docMk/>
            <pc:sldMk cId="2295368198" sldId="286"/>
            <ac:spMk id="3" creationId="{DB74D216-315C-DB6B-53C3-627C2BA52F06}"/>
          </ac:spMkLst>
        </pc:spChg>
      </pc:sldChg>
      <pc:sldChg chg="modSp new del">
        <pc:chgData name="JinWoong Kim" userId="7c18c33c3d2f08ff" providerId="LiveId" clId="{EFD1C27C-A841-4A7C-A95C-EEE52F17D794}" dt="2023-11-23T00:42:43.392" v="5726" actId="47"/>
        <pc:sldMkLst>
          <pc:docMk/>
          <pc:sldMk cId="1260967005" sldId="287"/>
        </pc:sldMkLst>
        <pc:spChg chg="mod">
          <ac:chgData name="JinWoong Kim" userId="7c18c33c3d2f08ff" providerId="LiveId" clId="{EFD1C27C-A841-4A7C-A95C-EEE52F17D794}" dt="2023-11-23T00:29:11.875" v="2462"/>
          <ac:spMkLst>
            <pc:docMk/>
            <pc:sldMk cId="1260967005" sldId="287"/>
            <ac:spMk id="2" creationId="{66B34221-4BC7-0BE2-E5B0-6D90883B092C}"/>
          </ac:spMkLst>
        </pc:spChg>
        <pc:spChg chg="mod">
          <ac:chgData name="JinWoong Kim" userId="7c18c33c3d2f08ff" providerId="LiveId" clId="{EFD1C27C-A841-4A7C-A95C-EEE52F17D794}" dt="2023-11-23T00:29:11.875" v="2462"/>
          <ac:spMkLst>
            <pc:docMk/>
            <pc:sldMk cId="1260967005" sldId="287"/>
            <ac:spMk id="3" creationId="{0CD87344-74C8-0A3B-D24D-25404F1B1509}"/>
          </ac:spMkLst>
        </pc:spChg>
      </pc:sldChg>
      <pc:sldChg chg="modSp new del">
        <pc:chgData name="JinWoong Kim" userId="7c18c33c3d2f08ff" providerId="LiveId" clId="{EFD1C27C-A841-4A7C-A95C-EEE52F17D794}" dt="2023-11-23T00:42:44.641" v="5727" actId="47"/>
        <pc:sldMkLst>
          <pc:docMk/>
          <pc:sldMk cId="789361730" sldId="288"/>
        </pc:sldMkLst>
        <pc:spChg chg="mod">
          <ac:chgData name="JinWoong Kim" userId="7c18c33c3d2f08ff" providerId="LiveId" clId="{EFD1C27C-A841-4A7C-A95C-EEE52F17D794}" dt="2023-11-23T00:29:11.875" v="2462"/>
          <ac:spMkLst>
            <pc:docMk/>
            <pc:sldMk cId="789361730" sldId="288"/>
            <ac:spMk id="2" creationId="{43B9D47E-242D-2E60-6F1D-6A55A0F49585}"/>
          </ac:spMkLst>
        </pc:spChg>
        <pc:spChg chg="mod">
          <ac:chgData name="JinWoong Kim" userId="7c18c33c3d2f08ff" providerId="LiveId" clId="{EFD1C27C-A841-4A7C-A95C-EEE52F17D794}" dt="2023-11-23T00:29:11.875" v="2462"/>
          <ac:spMkLst>
            <pc:docMk/>
            <pc:sldMk cId="789361730" sldId="288"/>
            <ac:spMk id="3" creationId="{40D16136-490B-51AA-173C-9F858A44A146}"/>
          </ac:spMkLst>
        </pc:spChg>
      </pc:sldChg>
      <pc:sldChg chg="modSp new del">
        <pc:chgData name="JinWoong Kim" userId="7c18c33c3d2f08ff" providerId="LiveId" clId="{EFD1C27C-A841-4A7C-A95C-EEE52F17D794}" dt="2023-11-23T00:42:45.265" v="5728" actId="47"/>
        <pc:sldMkLst>
          <pc:docMk/>
          <pc:sldMk cId="3705284307" sldId="289"/>
        </pc:sldMkLst>
        <pc:spChg chg="mod">
          <ac:chgData name="JinWoong Kim" userId="7c18c33c3d2f08ff" providerId="LiveId" clId="{EFD1C27C-A841-4A7C-A95C-EEE52F17D794}" dt="2023-11-23T00:29:11.875" v="2462"/>
          <ac:spMkLst>
            <pc:docMk/>
            <pc:sldMk cId="3705284307" sldId="289"/>
            <ac:spMk id="2" creationId="{EDEF434D-5D05-7214-8D06-3CBCB52940FA}"/>
          </ac:spMkLst>
        </pc:spChg>
        <pc:spChg chg="mod">
          <ac:chgData name="JinWoong Kim" userId="7c18c33c3d2f08ff" providerId="LiveId" clId="{EFD1C27C-A841-4A7C-A95C-EEE52F17D794}" dt="2023-11-23T00:29:11.875" v="2462"/>
          <ac:spMkLst>
            <pc:docMk/>
            <pc:sldMk cId="3705284307" sldId="289"/>
            <ac:spMk id="3" creationId="{48CC4117-D2E8-2812-D31E-BC5EF4417E89}"/>
          </ac:spMkLst>
        </pc:spChg>
      </pc:sldChg>
      <pc:sldChg chg="modSp new del">
        <pc:chgData name="JinWoong Kim" userId="7c18c33c3d2f08ff" providerId="LiveId" clId="{EFD1C27C-A841-4A7C-A95C-EEE52F17D794}" dt="2023-11-23T00:42:45.768" v="5729" actId="47"/>
        <pc:sldMkLst>
          <pc:docMk/>
          <pc:sldMk cId="3753341777" sldId="290"/>
        </pc:sldMkLst>
        <pc:spChg chg="mod">
          <ac:chgData name="JinWoong Kim" userId="7c18c33c3d2f08ff" providerId="LiveId" clId="{EFD1C27C-A841-4A7C-A95C-EEE52F17D794}" dt="2023-11-23T00:29:11.875" v="2462"/>
          <ac:spMkLst>
            <pc:docMk/>
            <pc:sldMk cId="3753341777" sldId="290"/>
            <ac:spMk id="2" creationId="{97EB6418-148D-3E9F-AFF9-8548C9095180}"/>
          </ac:spMkLst>
        </pc:spChg>
        <pc:spChg chg="mod">
          <ac:chgData name="JinWoong Kim" userId="7c18c33c3d2f08ff" providerId="LiveId" clId="{EFD1C27C-A841-4A7C-A95C-EEE52F17D794}" dt="2023-11-23T00:29:11.875" v="2462"/>
          <ac:spMkLst>
            <pc:docMk/>
            <pc:sldMk cId="3753341777" sldId="290"/>
            <ac:spMk id="3" creationId="{1B309591-56F2-395F-AC56-1B679A65E040}"/>
          </ac:spMkLst>
        </pc:spChg>
      </pc:sldChg>
      <pc:sldChg chg="modSp new del">
        <pc:chgData name="JinWoong Kim" userId="7c18c33c3d2f08ff" providerId="LiveId" clId="{EFD1C27C-A841-4A7C-A95C-EEE52F17D794}" dt="2023-11-23T00:42:49.010" v="5730" actId="47"/>
        <pc:sldMkLst>
          <pc:docMk/>
          <pc:sldMk cId="552308168" sldId="291"/>
        </pc:sldMkLst>
        <pc:spChg chg="mod">
          <ac:chgData name="JinWoong Kim" userId="7c18c33c3d2f08ff" providerId="LiveId" clId="{EFD1C27C-A841-4A7C-A95C-EEE52F17D794}" dt="2023-11-23T00:29:11.875" v="2462"/>
          <ac:spMkLst>
            <pc:docMk/>
            <pc:sldMk cId="552308168" sldId="291"/>
            <ac:spMk id="2" creationId="{D5EE5E8D-C55F-EB3A-276C-66237BE5B8C5}"/>
          </ac:spMkLst>
        </pc:spChg>
        <pc:spChg chg="mod">
          <ac:chgData name="JinWoong Kim" userId="7c18c33c3d2f08ff" providerId="LiveId" clId="{EFD1C27C-A841-4A7C-A95C-EEE52F17D794}" dt="2023-11-23T00:29:11.875" v="2462"/>
          <ac:spMkLst>
            <pc:docMk/>
            <pc:sldMk cId="552308168" sldId="291"/>
            <ac:spMk id="3" creationId="{588E4D5E-1B37-A8D0-CA15-6C2F4095821D}"/>
          </ac:spMkLst>
        </pc:spChg>
      </pc:sldChg>
      <pc:sldChg chg="modSp new del">
        <pc:chgData name="JinWoong Kim" userId="7c18c33c3d2f08ff" providerId="LiveId" clId="{EFD1C27C-A841-4A7C-A95C-EEE52F17D794}" dt="2023-11-23T00:42:49.645" v="5731" actId="47"/>
        <pc:sldMkLst>
          <pc:docMk/>
          <pc:sldMk cId="37791321" sldId="292"/>
        </pc:sldMkLst>
        <pc:spChg chg="mod">
          <ac:chgData name="JinWoong Kim" userId="7c18c33c3d2f08ff" providerId="LiveId" clId="{EFD1C27C-A841-4A7C-A95C-EEE52F17D794}" dt="2023-11-23T00:29:11.875" v="2462"/>
          <ac:spMkLst>
            <pc:docMk/>
            <pc:sldMk cId="37791321" sldId="292"/>
            <ac:spMk id="2" creationId="{FA9905E3-65D1-F0DD-C8C5-18F6123EE6FA}"/>
          </ac:spMkLst>
        </pc:spChg>
        <pc:spChg chg="mod">
          <ac:chgData name="JinWoong Kim" userId="7c18c33c3d2f08ff" providerId="LiveId" clId="{EFD1C27C-A841-4A7C-A95C-EEE52F17D794}" dt="2023-11-23T00:29:11.875" v="2462"/>
          <ac:spMkLst>
            <pc:docMk/>
            <pc:sldMk cId="37791321" sldId="292"/>
            <ac:spMk id="3" creationId="{CA205EED-3D83-0732-78C3-69C455681054}"/>
          </ac:spMkLst>
        </pc:spChg>
      </pc:sldChg>
      <pc:sldChg chg="modSp new del">
        <pc:chgData name="JinWoong Kim" userId="7c18c33c3d2f08ff" providerId="LiveId" clId="{EFD1C27C-A841-4A7C-A95C-EEE52F17D794}" dt="2023-11-23T00:42:50.315" v="5732" actId="47"/>
        <pc:sldMkLst>
          <pc:docMk/>
          <pc:sldMk cId="658791786" sldId="293"/>
        </pc:sldMkLst>
        <pc:spChg chg="mod">
          <ac:chgData name="JinWoong Kim" userId="7c18c33c3d2f08ff" providerId="LiveId" clId="{EFD1C27C-A841-4A7C-A95C-EEE52F17D794}" dt="2023-11-23T00:29:11.875" v="2462"/>
          <ac:spMkLst>
            <pc:docMk/>
            <pc:sldMk cId="658791786" sldId="293"/>
            <ac:spMk id="2" creationId="{4F2A2AA4-F18A-6D0F-1C49-9D5F3AE36DCB}"/>
          </ac:spMkLst>
        </pc:spChg>
        <pc:spChg chg="mod">
          <ac:chgData name="JinWoong Kim" userId="7c18c33c3d2f08ff" providerId="LiveId" clId="{EFD1C27C-A841-4A7C-A95C-EEE52F17D794}" dt="2023-11-23T00:29:11.875" v="2462"/>
          <ac:spMkLst>
            <pc:docMk/>
            <pc:sldMk cId="658791786" sldId="293"/>
            <ac:spMk id="3" creationId="{4D6A4B9D-5B55-C00B-BD15-7D3FD41B1BB9}"/>
          </ac:spMkLst>
        </pc:spChg>
      </pc:sldChg>
      <pc:sldChg chg="modSp new del">
        <pc:chgData name="JinWoong Kim" userId="7c18c33c3d2f08ff" providerId="LiveId" clId="{EFD1C27C-A841-4A7C-A95C-EEE52F17D794}" dt="2023-11-23T00:42:50.936" v="5733" actId="47"/>
        <pc:sldMkLst>
          <pc:docMk/>
          <pc:sldMk cId="89152903" sldId="294"/>
        </pc:sldMkLst>
        <pc:spChg chg="mod">
          <ac:chgData name="JinWoong Kim" userId="7c18c33c3d2f08ff" providerId="LiveId" clId="{EFD1C27C-A841-4A7C-A95C-EEE52F17D794}" dt="2023-11-23T00:29:11.875" v="2462"/>
          <ac:spMkLst>
            <pc:docMk/>
            <pc:sldMk cId="89152903" sldId="294"/>
            <ac:spMk id="2" creationId="{0055ECCE-FA70-96C8-1724-D54D273BA20B}"/>
          </ac:spMkLst>
        </pc:spChg>
        <pc:spChg chg="mod">
          <ac:chgData name="JinWoong Kim" userId="7c18c33c3d2f08ff" providerId="LiveId" clId="{EFD1C27C-A841-4A7C-A95C-EEE52F17D794}" dt="2023-11-23T00:29:11.875" v="2462"/>
          <ac:spMkLst>
            <pc:docMk/>
            <pc:sldMk cId="89152903" sldId="294"/>
            <ac:spMk id="3" creationId="{F822A3E2-70CB-0D6E-3A4D-089F299B9A75}"/>
          </ac:spMkLst>
        </pc:spChg>
      </pc:sldChg>
      <pc:sldChg chg="modSp new del">
        <pc:chgData name="JinWoong Kim" userId="7c18c33c3d2f08ff" providerId="LiveId" clId="{EFD1C27C-A841-4A7C-A95C-EEE52F17D794}" dt="2023-11-23T00:42:51.629" v="5734" actId="47"/>
        <pc:sldMkLst>
          <pc:docMk/>
          <pc:sldMk cId="182494272" sldId="295"/>
        </pc:sldMkLst>
        <pc:spChg chg="mod">
          <ac:chgData name="JinWoong Kim" userId="7c18c33c3d2f08ff" providerId="LiveId" clId="{EFD1C27C-A841-4A7C-A95C-EEE52F17D794}" dt="2023-11-23T00:29:11.875" v="2462"/>
          <ac:spMkLst>
            <pc:docMk/>
            <pc:sldMk cId="182494272" sldId="295"/>
            <ac:spMk id="2" creationId="{DF3A6024-F0B8-FB57-4D9C-8669024A19DE}"/>
          </ac:spMkLst>
        </pc:spChg>
        <pc:spChg chg="mod">
          <ac:chgData name="JinWoong Kim" userId="7c18c33c3d2f08ff" providerId="LiveId" clId="{EFD1C27C-A841-4A7C-A95C-EEE52F17D794}" dt="2023-11-23T00:29:11.875" v="2462"/>
          <ac:spMkLst>
            <pc:docMk/>
            <pc:sldMk cId="182494272" sldId="295"/>
            <ac:spMk id="3" creationId="{F0F3E01B-F81C-27B2-B385-BD11C99DCF2D}"/>
          </ac:spMkLst>
        </pc:spChg>
      </pc:sldChg>
      <pc:sldChg chg="modSp new del">
        <pc:chgData name="JinWoong Kim" userId="7c18c33c3d2f08ff" providerId="LiveId" clId="{EFD1C27C-A841-4A7C-A95C-EEE52F17D794}" dt="2023-11-23T00:42:41.978" v="5725" actId="47"/>
        <pc:sldMkLst>
          <pc:docMk/>
          <pc:sldMk cId="3680165665" sldId="296"/>
        </pc:sldMkLst>
        <pc:spChg chg="mod">
          <ac:chgData name="JinWoong Kim" userId="7c18c33c3d2f08ff" providerId="LiveId" clId="{EFD1C27C-A841-4A7C-A95C-EEE52F17D794}" dt="2023-11-23T00:29:11.875" v="2462"/>
          <ac:spMkLst>
            <pc:docMk/>
            <pc:sldMk cId="3680165665" sldId="296"/>
            <ac:spMk id="2" creationId="{8B0984FF-AABB-53E6-6342-E8C0CF3269F2}"/>
          </ac:spMkLst>
        </pc:spChg>
        <pc:spChg chg="mod">
          <ac:chgData name="JinWoong Kim" userId="7c18c33c3d2f08ff" providerId="LiveId" clId="{EFD1C27C-A841-4A7C-A95C-EEE52F17D794}" dt="2023-11-23T00:29:11.875" v="2462"/>
          <ac:spMkLst>
            <pc:docMk/>
            <pc:sldMk cId="3680165665" sldId="296"/>
            <ac:spMk id="3" creationId="{F679A18D-D34E-7807-E17B-333BFD6268F6}"/>
          </ac:spMkLst>
        </pc:spChg>
      </pc:sldChg>
      <pc:sldChg chg="modSp new del">
        <pc:chgData name="JinWoong Kim" userId="7c18c33c3d2f08ff" providerId="LiveId" clId="{EFD1C27C-A841-4A7C-A95C-EEE52F17D794}" dt="2023-11-23T00:42:40.792" v="5724" actId="47"/>
        <pc:sldMkLst>
          <pc:docMk/>
          <pc:sldMk cId="1956228194" sldId="297"/>
        </pc:sldMkLst>
        <pc:spChg chg="mod">
          <ac:chgData name="JinWoong Kim" userId="7c18c33c3d2f08ff" providerId="LiveId" clId="{EFD1C27C-A841-4A7C-A95C-EEE52F17D794}" dt="2023-11-23T00:29:11.875" v="2462"/>
          <ac:spMkLst>
            <pc:docMk/>
            <pc:sldMk cId="1956228194" sldId="297"/>
            <ac:spMk id="2" creationId="{6ECB3870-4707-EBB2-C104-B10B08E43424}"/>
          </ac:spMkLst>
        </pc:spChg>
        <pc:spChg chg="mod">
          <ac:chgData name="JinWoong Kim" userId="7c18c33c3d2f08ff" providerId="LiveId" clId="{EFD1C27C-A841-4A7C-A95C-EEE52F17D794}" dt="2023-11-23T00:29:11.875" v="2462"/>
          <ac:spMkLst>
            <pc:docMk/>
            <pc:sldMk cId="1956228194" sldId="297"/>
            <ac:spMk id="3" creationId="{3A0E6C15-BE30-D1DB-7C74-1890EF6CAF4C}"/>
          </ac:spMkLst>
        </pc:spChg>
      </pc:sldChg>
      <pc:sldChg chg="modSp new mod">
        <pc:chgData name="JinWoong Kim" userId="7c18c33c3d2f08ff" providerId="LiveId" clId="{EFD1C27C-A841-4A7C-A95C-EEE52F17D794}" dt="2023-11-23T00:33:35.011" v="3573" actId="20577"/>
        <pc:sldMkLst>
          <pc:docMk/>
          <pc:sldMk cId="3588834460" sldId="298"/>
        </pc:sldMkLst>
        <pc:spChg chg="mod">
          <ac:chgData name="JinWoong Kim" userId="7c18c33c3d2f08ff" providerId="LiveId" clId="{EFD1C27C-A841-4A7C-A95C-EEE52F17D794}" dt="2023-11-23T00:31:27.881" v="2923" actId="20577"/>
          <ac:spMkLst>
            <pc:docMk/>
            <pc:sldMk cId="3588834460" sldId="298"/>
            <ac:spMk id="2" creationId="{288ADD15-09B6-43C5-F3B1-D0C9FC04D6BA}"/>
          </ac:spMkLst>
        </pc:spChg>
        <pc:spChg chg="mod">
          <ac:chgData name="JinWoong Kim" userId="7c18c33c3d2f08ff" providerId="LiveId" clId="{EFD1C27C-A841-4A7C-A95C-EEE52F17D794}" dt="2023-11-23T00:33:35.011" v="3573" actId="20577"/>
          <ac:spMkLst>
            <pc:docMk/>
            <pc:sldMk cId="3588834460" sldId="298"/>
            <ac:spMk id="3" creationId="{4437A5CF-CB4D-947F-CD39-7B07BE698D55}"/>
          </ac:spMkLst>
        </pc:spChg>
      </pc:sldChg>
      <pc:sldChg chg="modSp new mod">
        <pc:chgData name="JinWoong Kim" userId="7c18c33c3d2f08ff" providerId="LiveId" clId="{EFD1C27C-A841-4A7C-A95C-EEE52F17D794}" dt="2023-11-23T00:35:05.958" v="4114" actId="20577"/>
        <pc:sldMkLst>
          <pc:docMk/>
          <pc:sldMk cId="2652393711" sldId="299"/>
        </pc:sldMkLst>
        <pc:spChg chg="mod">
          <ac:chgData name="JinWoong Kim" userId="7c18c33c3d2f08ff" providerId="LiveId" clId="{EFD1C27C-A841-4A7C-A95C-EEE52F17D794}" dt="2023-11-23T00:33:43.863" v="3600" actId="20577"/>
          <ac:spMkLst>
            <pc:docMk/>
            <pc:sldMk cId="2652393711" sldId="299"/>
            <ac:spMk id="2" creationId="{C878EA73-0EA5-124E-AB7D-2137B5867470}"/>
          </ac:spMkLst>
        </pc:spChg>
        <pc:spChg chg="mod">
          <ac:chgData name="JinWoong Kim" userId="7c18c33c3d2f08ff" providerId="LiveId" clId="{EFD1C27C-A841-4A7C-A95C-EEE52F17D794}" dt="2023-11-23T00:35:05.958" v="4114" actId="20577"/>
          <ac:spMkLst>
            <pc:docMk/>
            <pc:sldMk cId="2652393711" sldId="299"/>
            <ac:spMk id="3" creationId="{7B1A9F0D-5ABF-4A5C-BE52-1F6F8A0FBF28}"/>
          </ac:spMkLst>
        </pc:spChg>
      </pc:sldChg>
      <pc:sldChg chg="addSp delSp modSp new mod">
        <pc:chgData name="JinWoong Kim" userId="7c18c33c3d2f08ff" providerId="LiveId" clId="{EFD1C27C-A841-4A7C-A95C-EEE52F17D794}" dt="2023-11-23T00:36:08.733" v="4215" actId="1076"/>
        <pc:sldMkLst>
          <pc:docMk/>
          <pc:sldMk cId="1188335735" sldId="300"/>
        </pc:sldMkLst>
        <pc:spChg chg="mod">
          <ac:chgData name="JinWoong Kim" userId="7c18c33c3d2f08ff" providerId="LiveId" clId="{EFD1C27C-A841-4A7C-A95C-EEE52F17D794}" dt="2023-11-23T00:35:57.872" v="4209" actId="20577"/>
          <ac:spMkLst>
            <pc:docMk/>
            <pc:sldMk cId="1188335735" sldId="300"/>
            <ac:spMk id="2" creationId="{4FEE6BCC-0A53-EBE6-4256-416CDE884A2A}"/>
          </ac:spMkLst>
        </pc:spChg>
        <pc:spChg chg="del mod">
          <ac:chgData name="JinWoong Kim" userId="7c18c33c3d2f08ff" providerId="LiveId" clId="{EFD1C27C-A841-4A7C-A95C-EEE52F17D794}" dt="2023-11-23T00:35:59.422" v="4210" actId="478"/>
          <ac:spMkLst>
            <pc:docMk/>
            <pc:sldMk cId="1188335735" sldId="300"/>
            <ac:spMk id="3" creationId="{281B952E-C856-D048-21FE-892D760EDF73}"/>
          </ac:spMkLst>
        </pc:spChg>
        <pc:picChg chg="add mod">
          <ac:chgData name="JinWoong Kim" userId="7c18c33c3d2f08ff" providerId="LiveId" clId="{EFD1C27C-A841-4A7C-A95C-EEE52F17D794}" dt="2023-11-23T00:36:08.733" v="4215" actId="1076"/>
          <ac:picMkLst>
            <pc:docMk/>
            <pc:sldMk cId="1188335735" sldId="300"/>
            <ac:picMk id="5" creationId="{4FDDDB58-54D2-F542-145F-ECCB18BDBBE1}"/>
          </ac:picMkLst>
        </pc:picChg>
      </pc:sldChg>
      <pc:sldChg chg="modSp new mod">
        <pc:chgData name="JinWoong Kim" userId="7c18c33c3d2f08ff" providerId="LiveId" clId="{EFD1C27C-A841-4A7C-A95C-EEE52F17D794}" dt="2023-11-23T00:37:23.840" v="4718" actId="20577"/>
        <pc:sldMkLst>
          <pc:docMk/>
          <pc:sldMk cId="2357974785" sldId="301"/>
        </pc:sldMkLst>
        <pc:spChg chg="mod">
          <ac:chgData name="JinWoong Kim" userId="7c18c33c3d2f08ff" providerId="LiveId" clId="{EFD1C27C-A841-4A7C-A95C-EEE52F17D794}" dt="2023-11-23T00:36:26.228" v="4264" actId="20577"/>
          <ac:spMkLst>
            <pc:docMk/>
            <pc:sldMk cId="2357974785" sldId="301"/>
            <ac:spMk id="2" creationId="{4F4217A4-571A-1605-3946-0AE97111A585}"/>
          </ac:spMkLst>
        </pc:spChg>
        <pc:spChg chg="mod">
          <ac:chgData name="JinWoong Kim" userId="7c18c33c3d2f08ff" providerId="LiveId" clId="{EFD1C27C-A841-4A7C-A95C-EEE52F17D794}" dt="2023-11-23T00:37:23.840" v="4718" actId="20577"/>
          <ac:spMkLst>
            <pc:docMk/>
            <pc:sldMk cId="2357974785" sldId="301"/>
            <ac:spMk id="3" creationId="{B61C7412-A95E-D209-7CA7-6E80B7631DE7}"/>
          </ac:spMkLst>
        </pc:spChg>
      </pc:sldChg>
      <pc:sldChg chg="modSp new mod">
        <pc:chgData name="JinWoong Kim" userId="7c18c33c3d2f08ff" providerId="LiveId" clId="{EFD1C27C-A841-4A7C-A95C-EEE52F17D794}" dt="2023-11-23T00:39:01.147" v="5270" actId="20577"/>
        <pc:sldMkLst>
          <pc:docMk/>
          <pc:sldMk cId="1160665505" sldId="302"/>
        </pc:sldMkLst>
        <pc:spChg chg="mod">
          <ac:chgData name="JinWoong Kim" userId="7c18c33c3d2f08ff" providerId="LiveId" clId="{EFD1C27C-A841-4A7C-A95C-EEE52F17D794}" dt="2023-11-23T00:37:41.752" v="4784" actId="20577"/>
          <ac:spMkLst>
            <pc:docMk/>
            <pc:sldMk cId="1160665505" sldId="302"/>
            <ac:spMk id="2" creationId="{8EB09F1B-8D43-5AB2-F3BD-980604CE266D}"/>
          </ac:spMkLst>
        </pc:spChg>
        <pc:spChg chg="mod">
          <ac:chgData name="JinWoong Kim" userId="7c18c33c3d2f08ff" providerId="LiveId" clId="{EFD1C27C-A841-4A7C-A95C-EEE52F17D794}" dt="2023-11-23T00:39:01.147" v="5270" actId="20577"/>
          <ac:spMkLst>
            <pc:docMk/>
            <pc:sldMk cId="1160665505" sldId="302"/>
            <ac:spMk id="3" creationId="{29DD038F-3706-D6EF-B7C9-8232CCAF99D6}"/>
          </ac:spMkLst>
        </pc:spChg>
      </pc:sldChg>
      <pc:sldChg chg="modSp new mod">
        <pc:chgData name="JinWoong Kim" userId="7c18c33c3d2f08ff" providerId="LiveId" clId="{EFD1C27C-A841-4A7C-A95C-EEE52F17D794}" dt="2023-11-23T00:40:34.382" v="5698" actId="20577"/>
        <pc:sldMkLst>
          <pc:docMk/>
          <pc:sldMk cId="1968291820" sldId="303"/>
        </pc:sldMkLst>
        <pc:spChg chg="mod">
          <ac:chgData name="JinWoong Kim" userId="7c18c33c3d2f08ff" providerId="LiveId" clId="{EFD1C27C-A841-4A7C-A95C-EEE52F17D794}" dt="2023-11-23T00:39:12.892" v="5281" actId="20577"/>
          <ac:spMkLst>
            <pc:docMk/>
            <pc:sldMk cId="1968291820" sldId="303"/>
            <ac:spMk id="2" creationId="{0297D5B1-62E3-FA6A-0EC3-328541D0B8E4}"/>
          </ac:spMkLst>
        </pc:spChg>
        <pc:spChg chg="mod">
          <ac:chgData name="JinWoong Kim" userId="7c18c33c3d2f08ff" providerId="LiveId" clId="{EFD1C27C-A841-4A7C-A95C-EEE52F17D794}" dt="2023-11-23T00:40:34.382" v="5698" actId="20577"/>
          <ac:spMkLst>
            <pc:docMk/>
            <pc:sldMk cId="1968291820" sldId="303"/>
            <ac:spMk id="3" creationId="{40E35910-354B-21B4-AC22-523F9D0CD0CB}"/>
          </ac:spMkLst>
        </pc:spChg>
      </pc:sldChg>
      <pc:sldChg chg="addSp delSp modSp new mod">
        <pc:chgData name="JinWoong Kim" userId="7c18c33c3d2f08ff" providerId="LiveId" clId="{EFD1C27C-A841-4A7C-A95C-EEE52F17D794}" dt="2023-11-23T00:42:15.912" v="5723" actId="1076"/>
        <pc:sldMkLst>
          <pc:docMk/>
          <pc:sldMk cId="207208712" sldId="304"/>
        </pc:sldMkLst>
        <pc:spChg chg="mod">
          <ac:chgData name="JinWoong Kim" userId="7c18c33c3d2f08ff" providerId="LiveId" clId="{EFD1C27C-A841-4A7C-A95C-EEE52F17D794}" dt="2023-11-23T00:41:57.319" v="5717"/>
          <ac:spMkLst>
            <pc:docMk/>
            <pc:sldMk cId="207208712" sldId="304"/>
            <ac:spMk id="2" creationId="{6EF76E17-4E38-994D-F357-46256CA0C493}"/>
          </ac:spMkLst>
        </pc:spChg>
        <pc:spChg chg="del mod">
          <ac:chgData name="JinWoong Kim" userId="7c18c33c3d2f08ff" providerId="LiveId" clId="{EFD1C27C-A841-4A7C-A95C-EEE52F17D794}" dt="2023-11-23T00:41:59.858" v="5718" actId="478"/>
          <ac:spMkLst>
            <pc:docMk/>
            <pc:sldMk cId="207208712" sldId="304"/>
            <ac:spMk id="3" creationId="{C225A271-1F00-17CF-C9D2-B9D5700C25DF}"/>
          </ac:spMkLst>
        </pc:spChg>
        <pc:picChg chg="add mod">
          <ac:chgData name="JinWoong Kim" userId="7c18c33c3d2f08ff" providerId="LiveId" clId="{EFD1C27C-A841-4A7C-A95C-EEE52F17D794}" dt="2023-11-23T00:42:15.912" v="5723" actId="1076"/>
          <ac:picMkLst>
            <pc:docMk/>
            <pc:sldMk cId="207208712" sldId="304"/>
            <ac:picMk id="5" creationId="{455B8FC1-1963-537C-937B-6909F2C15A61}"/>
          </ac:picMkLst>
        </pc:picChg>
      </pc:sldChg>
      <pc:sldChg chg="new del">
        <pc:chgData name="JinWoong Kim" userId="7c18c33c3d2f08ff" providerId="LiveId" clId="{EFD1C27C-A841-4A7C-A95C-EEE52F17D794}" dt="2023-11-23T00:21:42.515" v="2389" actId="47"/>
        <pc:sldMkLst>
          <pc:docMk/>
          <pc:sldMk cId="88600554" sldId="305"/>
        </pc:sldMkLst>
      </pc:sldChg>
      <pc:sldChg chg="addSp delSp modSp new mod">
        <pc:chgData name="JinWoong Kim" userId="7c18c33c3d2f08ff" providerId="LiveId" clId="{EFD1C27C-A841-4A7C-A95C-EEE52F17D794}" dt="2023-11-23T00:41:51.803" v="5716" actId="1076"/>
        <pc:sldMkLst>
          <pc:docMk/>
          <pc:sldMk cId="1319727031" sldId="305"/>
        </pc:sldMkLst>
        <pc:spChg chg="mod">
          <ac:chgData name="JinWoong Kim" userId="7c18c33c3d2f08ff" providerId="LiveId" clId="{EFD1C27C-A841-4A7C-A95C-EEE52F17D794}" dt="2023-11-23T00:41:27.984" v="5711"/>
          <ac:spMkLst>
            <pc:docMk/>
            <pc:sldMk cId="1319727031" sldId="305"/>
            <ac:spMk id="2" creationId="{5353C24D-FED5-22C8-C80F-B5CC3AF5364B}"/>
          </ac:spMkLst>
        </pc:spChg>
        <pc:spChg chg="del">
          <ac:chgData name="JinWoong Kim" userId="7c18c33c3d2f08ff" providerId="LiveId" clId="{EFD1C27C-A841-4A7C-A95C-EEE52F17D794}" dt="2023-11-23T00:41:33.855" v="5712" actId="478"/>
          <ac:spMkLst>
            <pc:docMk/>
            <pc:sldMk cId="1319727031" sldId="305"/>
            <ac:spMk id="3" creationId="{83B6E3AB-58F8-5AFE-B2B5-2D75E3C1DBA7}"/>
          </ac:spMkLst>
        </pc:spChg>
        <pc:picChg chg="add mod">
          <ac:chgData name="JinWoong Kim" userId="7c18c33c3d2f08ff" providerId="LiveId" clId="{EFD1C27C-A841-4A7C-A95C-EEE52F17D794}" dt="2023-11-23T00:41:51.803" v="5716" actId="1076"/>
          <ac:picMkLst>
            <pc:docMk/>
            <pc:sldMk cId="1319727031" sldId="305"/>
            <ac:picMk id="5" creationId="{FA2C7AF6-B9A0-BB1C-67B2-4F357DAA40B9}"/>
          </ac:picMkLst>
        </pc:picChg>
      </pc:sldChg>
      <pc:sldChg chg="modSp new del mod ord">
        <pc:chgData name="JinWoong Kim" userId="7c18c33c3d2f08ff" providerId="LiveId" clId="{EFD1C27C-A841-4A7C-A95C-EEE52F17D794}" dt="2023-11-23T00:29:25.649" v="2463" actId="47"/>
        <pc:sldMkLst>
          <pc:docMk/>
          <pc:sldMk cId="2786440702" sldId="306"/>
        </pc:sldMkLst>
        <pc:spChg chg="mod">
          <ac:chgData name="JinWoong Kim" userId="7c18c33c3d2f08ff" providerId="LiveId" clId="{EFD1C27C-A841-4A7C-A95C-EEE52F17D794}" dt="2023-11-23T00:29:11.875" v="2462"/>
          <ac:spMkLst>
            <pc:docMk/>
            <pc:sldMk cId="2786440702" sldId="306"/>
            <ac:spMk id="2" creationId="{55AC5742-E4CC-07B2-5DBC-685518B26765}"/>
          </ac:spMkLst>
        </pc:spChg>
        <pc:spChg chg="mod">
          <ac:chgData name="JinWoong Kim" userId="7c18c33c3d2f08ff" providerId="LiveId" clId="{EFD1C27C-A841-4A7C-A95C-EEE52F17D794}" dt="2023-11-23T00:29:11.875" v="2462"/>
          <ac:spMkLst>
            <pc:docMk/>
            <pc:sldMk cId="2786440702" sldId="306"/>
            <ac:spMk id="3" creationId="{0DE34977-6B13-6B37-3BDF-09005E129E93}"/>
          </ac:spMkLst>
        </pc:spChg>
      </pc:sldChg>
      <pc:sldMasterChg chg="addSp">
        <pc:chgData name="JinWoong Kim" userId="7c18c33c3d2f08ff" providerId="LiveId" clId="{EFD1C27C-A841-4A7C-A95C-EEE52F17D794}" dt="2023-11-23T00:29:11.875" v="2462"/>
        <pc:sldMasterMkLst>
          <pc:docMk/>
          <pc:sldMasterMk cId="4164623059" sldId="2147483670"/>
        </pc:sldMasterMkLst>
        <pc:spChg chg="add">
          <ac:chgData name="JinWoong Kim" userId="7c18c33c3d2f08ff" providerId="LiveId" clId="{EFD1C27C-A841-4A7C-A95C-EEE52F17D794}" dt="2023-11-23T00:29:11.875" v="2462"/>
          <ac:spMkLst>
            <pc:docMk/>
            <pc:sldMasterMk cId="4164623059" sldId="2147483670"/>
            <ac:spMk id="7" creationId="{E313BD59-8C3A-5613-C751-81901F143CB7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528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4944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712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943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7483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1837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479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5812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08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0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507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1206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13BD59-8C3A-5613-C751-81901F143CB7}"/>
              </a:ext>
            </a:extLst>
          </p:cNvPr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462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a999fxG0Y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메모리 관리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/>
              <a:t>IT </a:t>
            </a:r>
            <a:r>
              <a:rPr lang="ko-KR" altLang="en-US" b="1" dirty="0"/>
              <a:t>융합공학부 김진웅</a:t>
            </a:r>
            <a:endParaRPr lang="en-US" altLang="ko-KR" b="1" dirty="0"/>
          </a:p>
          <a:p>
            <a:r>
              <a:rPr lang="ko-KR" altLang="en-US" b="1" dirty="0">
                <a:hlinkClick r:id="rId2"/>
              </a:rPr>
              <a:t>유튜브 주소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ADD15-09B6-43C5-F3B1-D0C9FC04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물리 주소와 논리 주소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7A5CF-CB4D-947F-CD39-7B07BE698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/</a:t>
            </a:r>
            <a:r>
              <a:rPr lang="ko-KR" altLang="en-US" dirty="0"/>
              <a:t>가상 주소</a:t>
            </a:r>
            <a:r>
              <a:rPr lang="en-US" altLang="ko-KR" dirty="0"/>
              <a:t>(logical address/virtual address)</a:t>
            </a:r>
          </a:p>
          <a:p>
            <a:pPr marL="0" indent="0">
              <a:buNone/>
            </a:pPr>
            <a:r>
              <a:rPr lang="en-US" altLang="ko-KR" dirty="0"/>
              <a:t>      - </a:t>
            </a:r>
            <a:r>
              <a:rPr lang="ko-KR" altLang="en-US" dirty="0"/>
              <a:t>개발자나 프로세스가</a:t>
            </a:r>
            <a:r>
              <a:rPr lang="en-US" altLang="ko-KR" dirty="0"/>
              <a:t>, </a:t>
            </a:r>
            <a:r>
              <a:rPr lang="ko-KR" altLang="en-US" dirty="0"/>
              <a:t>프로세스 내에서 사용하는 주소</a:t>
            </a:r>
            <a:r>
              <a:rPr lang="en-US" altLang="ko-KR" dirty="0"/>
              <a:t>, </a:t>
            </a:r>
            <a:r>
              <a:rPr lang="ko-KR" altLang="en-US" dirty="0"/>
              <a:t>코드나 변수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등에 대한 주소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- 0</a:t>
            </a:r>
            <a:r>
              <a:rPr lang="ko-KR" altLang="en-US" dirty="0"/>
              <a:t>에서 시작하여 연속되는 주소 체계</a:t>
            </a:r>
            <a:r>
              <a:rPr lang="en-US" altLang="ko-KR" dirty="0"/>
              <a:t>, </a:t>
            </a:r>
            <a:r>
              <a:rPr lang="ko-KR" altLang="en-US" dirty="0"/>
              <a:t>프로세스 내에서 매겨진 상대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주소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</a:t>
            </a:r>
            <a:r>
              <a:rPr lang="ko-KR" altLang="en-US" dirty="0"/>
              <a:t>컴파일러와 </a:t>
            </a:r>
            <a:r>
              <a:rPr lang="ko-KR" altLang="en-US" dirty="0" err="1"/>
              <a:t>링커에</a:t>
            </a:r>
            <a:r>
              <a:rPr lang="ko-KR" altLang="en-US" dirty="0"/>
              <a:t> 의해 매겨진 주소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CPU </a:t>
            </a:r>
            <a:r>
              <a:rPr lang="ko-KR" altLang="en-US" dirty="0"/>
              <a:t>내에서 프로세스를 실행하는 동안 다루는 모든 주소는 논리 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</a:t>
            </a:r>
            <a:r>
              <a:rPr lang="ko-KR" altLang="en-US" dirty="0"/>
              <a:t>사용자나 프로세스는 결코 물리 주소를 알 수 없음</a:t>
            </a:r>
          </a:p>
        </p:txBody>
      </p:sp>
    </p:spTree>
    <p:extLst>
      <p:ext uri="{BB962C8B-B14F-4D97-AF65-F5344CB8AC3E}">
        <p14:creationId xmlns:p14="http://schemas.microsoft.com/office/powerpoint/2010/main" val="358883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8EA73-0EA5-124E-AB7D-2137B586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MMU(Memory Management Unit)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A9F0D-5ABF-4A5C-BE52-1F6F8A0FBF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논리 주소를 물리 주소로 바꾸는 하드웨어 장치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CPU</a:t>
            </a:r>
            <a:r>
              <a:rPr lang="ko-KR" altLang="en-US" dirty="0"/>
              <a:t>가 발생시킨 논리 주소는 </a:t>
            </a:r>
            <a:r>
              <a:rPr lang="en-US" altLang="ko-KR" dirty="0"/>
              <a:t>MMU</a:t>
            </a:r>
            <a:r>
              <a:rPr lang="ko-KR" altLang="en-US" dirty="0"/>
              <a:t>에 의해 물리 주소로 바뀌어 물리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물리 메모리에 도달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오늘날 </a:t>
            </a:r>
            <a:r>
              <a:rPr lang="en-US" altLang="ko-KR" dirty="0"/>
              <a:t>MMU</a:t>
            </a:r>
            <a:r>
              <a:rPr lang="ko-KR" altLang="en-US" dirty="0"/>
              <a:t>는 </a:t>
            </a:r>
            <a:r>
              <a:rPr lang="en-US" altLang="ko-KR" dirty="0"/>
              <a:t>CPU </a:t>
            </a:r>
            <a:r>
              <a:rPr lang="ko-KR" altLang="en-US" dirty="0"/>
              <a:t>패키지에 내장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</a:t>
            </a:r>
            <a:r>
              <a:rPr lang="ko-KR" altLang="en-US" dirty="0"/>
              <a:t>인텔이나 </a:t>
            </a:r>
            <a:r>
              <a:rPr lang="en-US" altLang="ko-KR" dirty="0"/>
              <a:t>AMD</a:t>
            </a:r>
            <a:r>
              <a:rPr lang="ko-KR" altLang="en-US" dirty="0"/>
              <a:t>의 </a:t>
            </a:r>
            <a:r>
              <a:rPr lang="en-US" altLang="ko-KR" dirty="0"/>
              <a:t>x86 CPU</a:t>
            </a:r>
            <a:r>
              <a:rPr lang="ko-KR" altLang="en-US" dirty="0"/>
              <a:t>는 </a:t>
            </a:r>
            <a:r>
              <a:rPr lang="en-US" altLang="ko-KR" dirty="0"/>
              <a:t>80286</a:t>
            </a:r>
            <a:r>
              <a:rPr lang="ko-KR" altLang="en-US" dirty="0"/>
              <a:t>부터 </a:t>
            </a:r>
            <a:r>
              <a:rPr lang="en-US" altLang="ko-KR" dirty="0"/>
              <a:t>MMU</a:t>
            </a:r>
            <a:r>
              <a:rPr lang="ko-KR" altLang="en-US" dirty="0"/>
              <a:t>를 내장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MMU </a:t>
            </a:r>
            <a:r>
              <a:rPr lang="ko-KR" altLang="en-US" dirty="0"/>
              <a:t>덕분으로 여러 프로세스가 하나의 물리 메모리에서 실행됨</a:t>
            </a:r>
          </a:p>
        </p:txBody>
      </p:sp>
    </p:spTree>
    <p:extLst>
      <p:ext uri="{BB962C8B-B14F-4D97-AF65-F5344CB8AC3E}">
        <p14:creationId xmlns:p14="http://schemas.microsoft.com/office/powerpoint/2010/main" val="265239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E6BCC-0A53-EBE6-4256-416CDE88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주소와 물리 주소</a:t>
            </a:r>
            <a:r>
              <a:rPr lang="en-US" altLang="ko-KR" dirty="0"/>
              <a:t>, MMU</a:t>
            </a:r>
            <a:r>
              <a:rPr lang="ko-KR" altLang="en-US" dirty="0"/>
              <a:t>에 의한 주소 변환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DDDB58-54D2-F542-145F-ECCB18BDB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56" y="1143168"/>
            <a:ext cx="8745140" cy="571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3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217A4-571A-1605-3946-0AE97111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할당</a:t>
            </a:r>
            <a:r>
              <a:rPr lang="en-US" altLang="ko-KR" dirty="0"/>
              <a:t>(memory allocation)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1C7412-A95E-D209-7CA7-6E80B7631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메모리 할당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</a:t>
            </a:r>
            <a:r>
              <a:rPr lang="ko-KR" altLang="en-US" dirty="0"/>
              <a:t>운영체제가 새 프로세스를 실행시키거나 실행 중인 프로세스가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메모리를 필요로 할 때</a:t>
            </a:r>
            <a:r>
              <a:rPr lang="en-US" altLang="ko-KR" dirty="0"/>
              <a:t>, </a:t>
            </a:r>
            <a:r>
              <a:rPr lang="ko-KR" altLang="en-US" dirty="0"/>
              <a:t>물리 메모리 할당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</a:t>
            </a:r>
            <a:r>
              <a:rPr lang="ko-KR" altLang="en-US" dirty="0"/>
              <a:t>프로세스의 실행은 할당된 물리 메모리에서 이루어짐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-&gt; </a:t>
            </a:r>
            <a:r>
              <a:rPr lang="ko-KR" altLang="en-US" dirty="0"/>
              <a:t>프로세스의 코드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동적 할당 공간 액세스 등</a:t>
            </a:r>
          </a:p>
        </p:txBody>
      </p:sp>
    </p:spTree>
    <p:extLst>
      <p:ext uri="{BB962C8B-B14F-4D97-AF65-F5344CB8AC3E}">
        <p14:creationId xmlns:p14="http://schemas.microsoft.com/office/powerpoint/2010/main" val="2357974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09F1B-8D43-5AB2-F3BD-980604CE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할당 기법 </a:t>
            </a:r>
            <a:r>
              <a:rPr lang="en-US" altLang="ko-KR" dirty="0"/>
              <a:t>– </a:t>
            </a:r>
            <a:r>
              <a:rPr lang="ko-KR" altLang="en-US" dirty="0"/>
              <a:t>연속 메모리 할당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DD038F-3706-D6EF-B7C9-8232CCAF9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프로세스별로 연속된 한 덩어리의 메모리 할당</a:t>
            </a:r>
            <a:endParaRPr lang="en-US" altLang="ko-KR" dirty="0"/>
          </a:p>
          <a:p>
            <a:r>
              <a:rPr lang="ko-KR" altLang="en-US" dirty="0"/>
              <a:t>고정 크기 할당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</a:t>
            </a:r>
            <a:r>
              <a:rPr lang="ko-KR" altLang="en-US" dirty="0"/>
              <a:t>메모리를 고정 크기의 파티션으로 나누고 프로세스당 하나의 파티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션 할당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</a:t>
            </a:r>
            <a:r>
              <a:rPr lang="ko-KR" altLang="en-US" dirty="0"/>
              <a:t>파티션의 크기는 모두 같거나 다를 수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가변 크기 할당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</a:t>
            </a:r>
            <a:r>
              <a:rPr lang="ko-KR" altLang="en-US" dirty="0"/>
              <a:t>메모리를 가변 크기의 파티션으로 나누고 프로세스당 하나의 파티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션 할당</a:t>
            </a:r>
          </a:p>
        </p:txBody>
      </p:sp>
    </p:spTree>
    <p:extLst>
      <p:ext uri="{BB962C8B-B14F-4D97-AF65-F5344CB8AC3E}">
        <p14:creationId xmlns:p14="http://schemas.microsoft.com/office/powerpoint/2010/main" val="1160665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3C24D-FED5-22C8-C80F-B5CC3AF5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할당 기법 </a:t>
            </a:r>
            <a:r>
              <a:rPr lang="en-US" altLang="ko-KR" dirty="0"/>
              <a:t>– </a:t>
            </a:r>
            <a:r>
              <a:rPr lang="ko-KR" altLang="en-US" dirty="0"/>
              <a:t>연속 메모리 할당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2C7AF6-B9A0-BB1C-67B2-4F357DAA4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54" y="1052657"/>
            <a:ext cx="8927806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27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7D5B1-62E3-FA6A-0EC3-328541D0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할당 기법 </a:t>
            </a:r>
            <a:r>
              <a:rPr lang="en-US" altLang="ko-KR" dirty="0"/>
              <a:t>– </a:t>
            </a:r>
            <a:r>
              <a:rPr lang="ko-KR" altLang="en-US" dirty="0"/>
              <a:t>분할 메모리 할당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35910-354B-21B4-AC22-523F9D0CD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프로세스에게 여러 덩어리의 메모리 할당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고정 크기 할당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</a:t>
            </a:r>
            <a:r>
              <a:rPr lang="ko-KR" altLang="en-US" dirty="0"/>
              <a:t>고정 크기의 덩어리 메모리를 여러 개 분산 할당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ex. </a:t>
            </a:r>
            <a:r>
              <a:rPr lang="ko-KR" altLang="en-US" dirty="0" err="1"/>
              <a:t>페이징</a:t>
            </a:r>
            <a:r>
              <a:rPr lang="en-US" altLang="ko-KR" dirty="0"/>
              <a:t>(paging) </a:t>
            </a:r>
            <a:r>
              <a:rPr lang="ko-KR" altLang="en-US" dirty="0"/>
              <a:t>기법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가변 크기 할당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</a:t>
            </a:r>
            <a:r>
              <a:rPr lang="ko-KR" altLang="en-US" dirty="0"/>
              <a:t>가변 크기의 덩어리 메모리를 여러 개 분산 할당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ex. </a:t>
            </a:r>
            <a:r>
              <a:rPr lang="ko-KR" altLang="en-US" dirty="0"/>
              <a:t>세그먼테이션</a:t>
            </a:r>
            <a:r>
              <a:rPr lang="en-US" altLang="ko-KR" dirty="0"/>
              <a:t>(segmentation) </a:t>
            </a:r>
            <a:r>
              <a:rPr lang="ko-KR" altLang="en-US" dirty="0"/>
              <a:t>기법</a:t>
            </a:r>
          </a:p>
        </p:txBody>
      </p:sp>
    </p:spTree>
    <p:extLst>
      <p:ext uri="{BB962C8B-B14F-4D97-AF65-F5344CB8AC3E}">
        <p14:creationId xmlns:p14="http://schemas.microsoft.com/office/powerpoint/2010/main" val="1968291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76E17-4E38-994D-F357-46256CA0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할당 기법 </a:t>
            </a:r>
            <a:r>
              <a:rPr lang="en-US" altLang="ko-KR" dirty="0"/>
              <a:t>– </a:t>
            </a:r>
            <a:r>
              <a:rPr lang="ko-KR" altLang="en-US" dirty="0"/>
              <a:t>분할 메모리 할당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5B8FC1-1963-537C-937B-6909F2C15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58" y="1107846"/>
            <a:ext cx="9192284" cy="554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메모리 계층 구조와 메모리 관리 핵심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메모리 주소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물리 메모리 관리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메모리 할당 방식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계층 구조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메모리는 컴퓨터 시스템 여러 곳에 계층적으로 존재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□</a:t>
            </a:r>
            <a:r>
              <a:rPr lang="en-US" altLang="ko-KR" dirty="0"/>
              <a:t> CPU </a:t>
            </a:r>
            <a:r>
              <a:rPr lang="ko-KR" altLang="en-US" dirty="0"/>
              <a:t>레지스터 </a:t>
            </a:r>
            <a:r>
              <a:rPr lang="en-US" altLang="ko-KR" dirty="0"/>
              <a:t>– CPU </a:t>
            </a:r>
            <a:r>
              <a:rPr lang="ko-KR" altLang="en-US" dirty="0"/>
              <a:t>캐시 </a:t>
            </a:r>
            <a:r>
              <a:rPr lang="en-US" altLang="ko-KR" dirty="0"/>
              <a:t>– </a:t>
            </a:r>
            <a:r>
              <a:rPr lang="ko-KR" altLang="en-US" dirty="0"/>
              <a:t>메인 메모리 </a:t>
            </a:r>
            <a:r>
              <a:rPr lang="en-US" altLang="ko-KR" dirty="0"/>
              <a:t>– </a:t>
            </a:r>
            <a:r>
              <a:rPr lang="ko-KR" altLang="en-US" dirty="0"/>
              <a:t>보조기억장치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□ </a:t>
            </a:r>
            <a:r>
              <a:rPr lang="en-US" altLang="ko-KR" dirty="0"/>
              <a:t>CPU </a:t>
            </a:r>
            <a:r>
              <a:rPr lang="ko-KR" altLang="en-US" dirty="0"/>
              <a:t>레지스터에서 보조기억장치로 갈수록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-&gt; </a:t>
            </a:r>
            <a:r>
              <a:rPr lang="ko-KR" altLang="en-US" dirty="0"/>
              <a:t>용량 증가</a:t>
            </a:r>
            <a:r>
              <a:rPr lang="en-US" altLang="ko-KR" dirty="0"/>
              <a:t>, </a:t>
            </a:r>
            <a:r>
              <a:rPr lang="ko-KR" altLang="en-US" dirty="0"/>
              <a:t>가격 저렴</a:t>
            </a:r>
            <a:r>
              <a:rPr lang="en-US" altLang="ko-KR" dirty="0"/>
              <a:t>, </a:t>
            </a:r>
            <a:r>
              <a:rPr lang="ko-KR" altLang="en-US" dirty="0"/>
              <a:t>속도 저하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13BCF2-71D4-C2DE-9085-3EB58982F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79667"/>
            <a:ext cx="6019296" cy="357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5B412-0F1C-4970-CCDD-B0C33A71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계층 구조의 특성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6BFF3A-860D-835D-6ED9-650CB8AEA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17" y="1259310"/>
            <a:ext cx="8253566" cy="51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8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FFAC2-373F-5C7C-C834-7C4996257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계층화의 목적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8DB7D-631C-B248-6D28-8AF90F3D84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계층화의 역사적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CPU </a:t>
            </a:r>
            <a:r>
              <a:rPr lang="ko-KR" altLang="en-US" dirty="0"/>
              <a:t>성능 향상 </a:t>
            </a:r>
            <a:r>
              <a:rPr lang="en-US" altLang="ko-KR" dirty="0"/>
              <a:t>-&gt; </a:t>
            </a:r>
            <a:r>
              <a:rPr lang="ko-KR" altLang="en-US" dirty="0"/>
              <a:t>더 빠른 메모리 요구 </a:t>
            </a:r>
            <a:r>
              <a:rPr lang="en-US" altLang="ko-KR" dirty="0"/>
              <a:t>-&gt; </a:t>
            </a:r>
            <a:r>
              <a:rPr lang="ko-KR" altLang="en-US" dirty="0"/>
              <a:t>작지만 빠른 </a:t>
            </a:r>
            <a:r>
              <a:rPr lang="en-US" altLang="ko-KR" dirty="0"/>
              <a:t>off-chip </a:t>
            </a:r>
            <a:r>
              <a:rPr lang="ko-KR" altLang="en-US" dirty="0"/>
              <a:t>캐시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등장 </a:t>
            </a:r>
            <a:r>
              <a:rPr lang="en-US" altLang="ko-KR" dirty="0"/>
              <a:t>-&gt; </a:t>
            </a:r>
            <a:r>
              <a:rPr lang="ko-KR" altLang="en-US" dirty="0"/>
              <a:t>더 빠른 액세스를 위해 </a:t>
            </a:r>
            <a:r>
              <a:rPr lang="en-US" altLang="ko-KR" dirty="0"/>
              <a:t>on-chip </a:t>
            </a:r>
            <a:r>
              <a:rPr lang="ko-KR" altLang="en-US" dirty="0"/>
              <a:t>캐시 </a:t>
            </a:r>
            <a:r>
              <a:rPr lang="en-US" altLang="ko-KR" dirty="0"/>
              <a:t>-&gt; </a:t>
            </a:r>
            <a:r>
              <a:rPr lang="ko-KR" altLang="en-US" dirty="0"/>
              <a:t>멀티 코어의 성능에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적합한 </a:t>
            </a:r>
            <a:r>
              <a:rPr lang="en-US" altLang="ko-KR" dirty="0"/>
              <a:t>L1, L2, L3 </a:t>
            </a:r>
            <a:r>
              <a:rPr lang="ko-KR" altLang="en-US" dirty="0"/>
              <a:t>캐시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메모리 계층화의 목적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CPU</a:t>
            </a:r>
            <a:r>
              <a:rPr lang="ko-KR" altLang="en-US" dirty="0"/>
              <a:t>의 메모리 액세스 시간을 줄이기 위함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40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333FF-2764-E8E1-DB52-7925DBDC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계층에서 코드와 데이터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1CCCC1-F6DF-92A3-829E-1938BF27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076" y="1155583"/>
            <a:ext cx="8989848" cy="549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1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218E4-DA0C-E1F0-947F-535253DC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계층화 성공 이유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BBC6B8-CCE5-445E-DA66-A0B9620E5B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작은 캐시에 당장 실행할 프로그램 코드와 데이터를 일부분만 두는데도 효과적인 이유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-&gt; </a:t>
            </a:r>
            <a:r>
              <a:rPr lang="ko-KR" altLang="en-US" dirty="0"/>
              <a:t>참조의 지역성 때문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</a:t>
            </a:r>
            <a:r>
              <a:rPr lang="ko-KR" altLang="en-US" dirty="0"/>
              <a:t>코드나 데이터</a:t>
            </a:r>
            <a:r>
              <a:rPr lang="en-US" altLang="ko-KR" dirty="0"/>
              <a:t>, </a:t>
            </a:r>
            <a:r>
              <a:rPr lang="ko-KR" altLang="en-US" dirty="0"/>
              <a:t>자원 등이 아주 짧은 시간 내에 다시 사용되는 특성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-&gt; CPU</a:t>
            </a:r>
            <a:r>
              <a:rPr lang="ko-KR" altLang="en-US" dirty="0"/>
              <a:t>는 작은 캐시 메모리에 적재된 코드와 데이터로 한동안 실        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</a:t>
            </a:r>
            <a:r>
              <a:rPr lang="ko-KR" altLang="en-US" dirty="0"/>
              <a:t>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</a:t>
            </a:r>
            <a:r>
              <a:rPr lang="ko-KR" altLang="en-US" dirty="0"/>
              <a:t>캐시를  채우는 시간의 손해보다 빠른 캐시를 이용하는 이득이 큼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29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61C29-FCE9-D860-8D12-BC083D9A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 관리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60277-52F4-1F65-96AC-12EB1D42A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메모리의 역할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메모리는 실행하고자 하는 프로그램 코드와 데이터 적재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CPU</a:t>
            </a:r>
            <a:r>
              <a:rPr lang="ko-KR" altLang="en-US" dirty="0"/>
              <a:t>는 메모리에 적재된 코드와 데이터만 처리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/>
              <a:t>운영체제에 의해 메모리 관리가 필요한 이유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메모리는 공유 자원이기 때문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메모리는 보호되어야 하기 때문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메모리 용량 한계 극복할 필요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메모리 효율성 증대를 위해</a:t>
            </a:r>
          </a:p>
        </p:txBody>
      </p:sp>
    </p:spTree>
    <p:extLst>
      <p:ext uri="{BB962C8B-B14F-4D97-AF65-F5344CB8AC3E}">
        <p14:creationId xmlns:p14="http://schemas.microsoft.com/office/powerpoint/2010/main" val="209011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E7DEE-B2B1-38B5-A049-1D0B5646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물리 주소와 논리 주소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4D216-315C-DB6B-53C3-627C2BA52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메모리는 오직 주소로만 접근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물리 주소</a:t>
            </a:r>
            <a:r>
              <a:rPr lang="en-US" altLang="ko-KR" dirty="0"/>
              <a:t>(physical address)</a:t>
            </a:r>
          </a:p>
          <a:p>
            <a:pPr marL="0" indent="0">
              <a:buNone/>
            </a:pPr>
            <a:r>
              <a:rPr lang="en-US" altLang="ko-KR" dirty="0"/>
              <a:t>      - </a:t>
            </a:r>
            <a:r>
              <a:rPr lang="ko-KR" altLang="en-US" dirty="0"/>
              <a:t>물리 메모리</a:t>
            </a:r>
            <a:r>
              <a:rPr lang="en-US" altLang="ko-KR" dirty="0"/>
              <a:t>(RAM)</a:t>
            </a:r>
            <a:r>
              <a:rPr lang="ko-KR" altLang="en-US" dirty="0"/>
              <a:t>에 매겨진 주소</a:t>
            </a:r>
            <a:r>
              <a:rPr lang="en-US" altLang="ko-KR" dirty="0"/>
              <a:t>, </a:t>
            </a:r>
            <a:r>
              <a:rPr lang="ko-KR" altLang="en-US" dirty="0"/>
              <a:t>하드웨어에 의해 고정된 메모리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주소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- 0</a:t>
            </a:r>
            <a:r>
              <a:rPr lang="ko-KR" altLang="en-US" dirty="0"/>
              <a:t>에서 시작하여 연속되는 주소 체계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- </a:t>
            </a:r>
            <a:r>
              <a:rPr lang="ko-KR" altLang="en-US" dirty="0"/>
              <a:t>메모리는 시스템 주소 버스를 통해 물리 주소의 신호를 받음</a:t>
            </a:r>
          </a:p>
        </p:txBody>
      </p:sp>
    </p:spTree>
    <p:extLst>
      <p:ext uri="{BB962C8B-B14F-4D97-AF65-F5344CB8AC3E}">
        <p14:creationId xmlns:p14="http://schemas.microsoft.com/office/powerpoint/2010/main" val="2295368198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611</Words>
  <Application>Microsoft Office PowerPoint</Application>
  <PresentationFormat>와이드스크린</PresentationFormat>
  <Paragraphs>94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제목 테마</vt:lpstr>
      <vt:lpstr>Office 테마</vt:lpstr>
      <vt:lpstr>메모리 관리</vt:lpstr>
      <vt:lpstr>PowerPoint 프레젠테이션</vt:lpstr>
      <vt:lpstr>메모리 계층 구조</vt:lpstr>
      <vt:lpstr>메모리 계층 구조의 특성</vt:lpstr>
      <vt:lpstr>메모리 계층화의 목적</vt:lpstr>
      <vt:lpstr>메모리 계층에서 코드와 데이터 이동</vt:lpstr>
      <vt:lpstr>메모리 계층화 성공 이유</vt:lpstr>
      <vt:lpstr>메모리 관리</vt:lpstr>
      <vt:lpstr>물리 주소와 논리 주소 (1)</vt:lpstr>
      <vt:lpstr>물리 주소와 논리 주소 (2)</vt:lpstr>
      <vt:lpstr>MMU(Memory Management Unit)</vt:lpstr>
      <vt:lpstr>논리 주소와 물리 주소, MMU에 의한 주소 변환</vt:lpstr>
      <vt:lpstr>메모리 할당(memory allocation)</vt:lpstr>
      <vt:lpstr>메모리 할당 기법 – 연속 메모리 할당</vt:lpstr>
      <vt:lpstr>메모리 할당 기법 – 연속 메모리 할당</vt:lpstr>
      <vt:lpstr>메모리 할당 기법 – 분할 메모리 할당</vt:lpstr>
      <vt:lpstr>메모리 할당 기법 – 분할 메모리 할당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JinWoong Kim</cp:lastModifiedBy>
  <cp:revision>57</cp:revision>
  <dcterms:created xsi:type="dcterms:W3CDTF">2019-03-05T04:29:07Z</dcterms:created>
  <dcterms:modified xsi:type="dcterms:W3CDTF">2023-11-23T01:42:41Z</dcterms:modified>
</cp:coreProperties>
</file>