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8"/>
    <p:restoredTop sz="96296"/>
  </p:normalViewPr>
  <p:slideViewPr>
    <p:cSldViewPr snapToGrid="0">
      <p:cViewPr>
        <p:scale>
          <a:sx n="85" d="100"/>
          <a:sy n="85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0:24:26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302 175 24575,'-2'-4'0,"8"2"0,9 1 0,10 1 0,8 0 0,4 0 0,3 0 0,3 0 0,0 0 0,-6 0 0,-5 0 0,-7 0 0,-5 0 0,1 0 0,-14 0 0,-4-2 0,-27-4 0,-24-3 0,-27-5 0,-20-4 0,46 8 0,0 1 0,-42-10 0,22 3 0,19 5 0,15 0 0,8 1 0,2-1 0,4 1 0,1 4 0,12 2 0,8 3 0,19 1 0,5 0 0,9 0 0,-15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0:24:38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489 169 24575,'-21'0'0,"-7"0"0,-12 0 0,-7 0 0,5 0 0,4 0 0,4 0 0,2 0 0,-6 0 0,-1 0 0,0 0 0,2 0 0,9 0 0,10 0 0,11 0 0,7 0 0,6 0 0,4 0 0,4 0 0,3 0 0,7 0 0,10 0 0,7 0 0,8-1 0,4 0 0,2-1 0,-1 0 0,-4 1 0,-4 0 0,-3 0 0,-3 1 0,-3 0 0,-4 0 0,-8 0 0,-8 0 0,-4 0 0,-9 0 0,-3 0 0,-11-1 0,-16 1 0,-17-2 0,-18-1 0,-8 1 0,5-2 0,12 1 0,15 0 0,14 0 0,12 0 0,6 1 0,7-1 0,7 0 0,10-3 0,9-3 0,10-4 0,4-2 0,0 0 0,-5 4 0,-9 4 0,-9 4 0,-14 2 0,-10 1 0,-18 0 0,-17 0 0,-9 0 0,-1 0 0,7 0 0,15 0 0,14 0 0,13 0 0,13 0 0,11 0 0,11-2 0,8-2 0,6-1 0,-4-1 0,-6 2 0,-13 2 0,-10 2 0,-10 0 0,-6 0 0,-9 1 0,-7 2 0,-3 1 0,-1 2 0,6 1 0,5-2 0,6 1 0,1 1 0,2 1 0,1 0 0,0-1 0,0-3 0,5-2 0,6-4 0,7-4 0,6-6 0,-3-5 0,-3-2 0,-7 3 0,-6 5 0,-3 5 0,-3 3 0,-3 2 0,-1 5 0,-2 5 0,1 6 0,1 6 0,-1 1 0,1-2 0,2-1 0,1-3 0,1-3 0,1-4 0,0-2 0,3-3 0,-2-1 0,3-2 0,-1-1 0,2-3 0,1-2 0,-2-3 0,0-3 0,-2-2 0,0-3 0,0-4 0,1 0 0,-2 1 0,0 6 0,0 5 0,-1 5 0,0 3 0,0 6 0,0 4 0,0 2 0,0 0 0,0-2 0,0-3 0,0-2 0,0-1 0,0-4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0:24:45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824 179 24575,'-15'0'0,"-3"0"0,-7-2 0,-8-2 0,-3-2 0,-6-2 0,0 1 0,0 1 0,0 1 0,3 2 0,4 0 0,7 2 0,6 0 0,5 0 0,4 0 0,3-2 0,1 1 0,0-1 0,0 1 0,-1 0 0,0 0 0,0 0 0,-3 0 0,-2 1 0,-4 0 0,-1 0 0,1 1 0,2 0 0,3 0 0,1 0 0,0 0 0,-1 0 0,1 0 0,0 1 0,2 0 0,0-1 0,1 1 0,-1 0 0,-2 0 0,-3 0 0,0 1 0,3 1 0,3-1 0,2-1 0,5-1 0,0-3 0,4-3 0,2-4 0,5-2 0,6-2 0,6-1 0,5 0 0,0 1 0,-4 3 0,-5 4 0,-7 5 0,-3 2 0,-3 4 0,-1 4 0,0 4 0,0 2 0,0 2 0,2 1 0,0 1 0,4 0 0,3-1 0,4-3 0,5-4 0,7-2 0,6-5 0,2-5 0,-1-6 0,-4-3 0,-9 0 0,-7 0 0,-7 1 0,-4 1 0,-2 0 0,0-1 0,-3 2 0,-3 2 0,-6 1 0,-6 2 0,-6 2 0,-8 6 0,-4 5 0,-1 6 0,5 3 0,9-3 0,10-3 0,7-4 0,8-1 0,10-2 0,10-1 0,8-3 0,4-7 0,1-9 0,-4-7 0,-7-5 0,-9 0 0,-9 3 0,-8 5 0,-8 4 0,-8 6 0,-7 3 0,-2 6 0,0 5 0,3 8 0,4 6 0,5 4 0,6-2 0,4-2 0,6-6 0,6-5 0,8-6 0,8-8 0,4-9 0,-1-7 0,-6-4 0,-7 1 0,-8 4 0,-7 3 0,-8 6 0,-8 4 0,-8 2 0,-2 3 0,0 2 0,4 0 0,5 2 0,7 2 0,4 2 0,4 1 0,2 3 0,1 3 0,2 2 0,1 1 0,3-3 0,1-4 0,2-3 0,2-3 0,5-3 0,4-3 0,-2-2 0,-3 0 0,-4 1 0,-4 2 0,-3 1 0,-1 1 0,-2 2 0,-3 5 0,-3 3 0,-5 2 0,-4 2 0,-3 1 0,-2-2 0,0-1 0,1-2 0,1-1 0,3-2 0,3-2 0,4-3 0,2-1 0,1-1 0,1 0 0,-2 0 0,-2 0 0,-3 0 0,0 1 0,2 0 0,2 0 0,2 0 0,3-1 0,0 1 0,0 1 0,1-1 0,0 1 0,0-1 0,3-1 0,1-2 0,1-1 0,0 0 0,-1 0 0,-1 2 0,1-1 0,-1 2 0,0 0 0,0 0 0,-1-1 0,-2-1 0,0-1 0,0-3 0,-2-2 0,-2-1 0,-3-1 0,0 1 0,1 1 0,0 1 0,4 3 0,0 2 0,6 6 0,0-1 0,2 4 0,-2-3 0,0-1 0,1 1 0,1 0 0,-1-1 0,1 0 0,0-2 0,-1-1 0,0-4 0,-1 1 0,0-1 0,2 0 0,4-2 0,7-2 0,4-1 0,1 0 0,-4 3 0,-5 2 0,-2 2 0,-3 2 0,1-1 0,1 0 0,0 1 0,0 0 0,-1 0 0,1 0 0,-1 0 0,-1 0 0,1 0 0,-1-1 0,0 0 0,-1 0 0,1-1 0,-1 1 0,1 0 0,0-1 0,2 0 0,1 0 0,1 1 0,2-1 0,-2 0 0,-1 0 0,-3 0 0,0 2 0,-1-1 0,1 0 0,-1 1 0,1-1 0,2 0 0,2 1 0,1-2 0,3 1 0,1-1 0,2-1 0,0-1 0,-2 1 0,-4 0 0,-5 2 0,-4-1 0,-2 1 0,-1 1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0:24:51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659 86 24575,'-15'0'0,"6"0"0,-9 0 0,6 0 0,-3 1 0,-1 0 0,3 1 0,1 0 0,1-1 0,1 0 0,1 1 0,1-1 0,0 0 0,1 0 0,-1 0 0,1 0 0,1 0 0,0 0 0,-1-1 0,0 0 0,0 0 0,-2 0 0,0 0 0,0 0 0,-1 0 0,1 0 0,1-1 0,1 0 0,1 1 0,0-1 0,-1 0 0,0 1 0,-1-1 0,-1 0 0,-1 1 0,1 0 0,0 0 0,1 0 0,0 1 0,1 0 0,-1-1 0,1 1 0,-1 0 0,0 0 0,1-1 0,1 1 0,0-1 0,-1 0 0,-1 1 0,-2 2 0,0-1 0,-1 0 0,1 1 0,-1-1 0,1 0 0,0-1 0,-1 0 0,0-1 0,0 0 0,1 0 0,1 0 0,1 0 0,2 0 0,0-1 0,1 0 0,2 0 0,-2-1 0,2 1 0,-2-2 0,3 2 0,0-1 0,0 0 0,1-1 0,0 1 0,0-2 0,0 1 0,1-1 0,-1-1 0,0 0 0,0-1 0,-1 2 0,0-1 0,1 3 0,0-1 0,0 0 0,0 1 0,1-1 0,-2 0 0,-1-1 0,0-1 0,-2 0 0,-1-1 0,0 0 0,-1-3 0,3 5 0,-1-3 0,5 6 0,3 0 0,8 1 0,2 0 0,4 0 0,3 2 0,0 0 0,2 2 0,-1-1 0,-3-1 0,-1 1 0,0-1 0,-2 0 0,1 1 0,1 0 0,-1 0 0,1-1 0,-2 0 0,-3 0 0,-1-1 0,-2 1 0,0-2 0,1 1 0,0-1 0,0 0 0,2 0 0,2 0 0,1 0 0,2-2 0,-1 0 0,0-1 0,-1 0 0,0 0 0,-1 1 0,1-1 0,-3 1 0,-1 0 0,-1 0 0,-2 1 0,-1 0 0,0 1 0,0 0 0,-1 0 0,-1 0 0,1-1 0,1 1 0,0-1 0,0 0 0,-1 1 0,0 0 0,2 0 0,1 0 0,0 0 0,-1 0 0,-1 0 0,-1 0 0,0 0 0,0 0 0,2 0 0,0 0 0,0 0 0,1 1 0,0 0 0,-1 0 0,-1 1 0,-1 0 0,0 0 0,-1 1 0,0 0 0,1-1 0,-1 1 0,-1 1 0,0-1 0,-1 1 0,0 0 0,-1-1 0,0 2 0,-2-3 0,0 3 0,0-2 0,0 2 0,-2 0 0,-2 2 0,-5 1 0,-5 2 0,-4-1 0,-1-1 0,3-2 0,3-3 0,5-1 0,3-2 0,0 0 0,1 0 0,-1-1 0,0-1 0,0-3 0,2 2 0,-1-1 0,2 2 0,1 0 0,-1 1 0,1-1 0,0 2 0,0-1 0,-1-1 0,-1 1 0,-2-2 0,0 1 0,-2 0 0,-1 0 0,-3 1 0,-1-1 0,0 0 0,2 1 0,0-1 0,1 0 0,1-1 0,-1 1 0,2 1 0,0 0 0,3 0 0,1 1 0,1 0 0,-1 0 0,0 0 0,-1 0 0,-1 1 0,-3 2 0,-1 3 0,0 1 0,1 0 0,4-1 0,2-2 0,1-1 0,1 0 0,0-1 0,1 1 0,4-1 0,3 1 0,4 0 0,2 0 0,-1-1 0,-2 0 0,-2-1 0,-1 0 0,-2 0 0,-1-1 0,1 0 0,0 0 0,0-1 0,1 1 0,0-2 0,-1 1 0,-2-1 0,1 1 0,0 0 0,1-1 0,0 0 0,0-1 0,-2 1 0,-1 1 0,-1-1 0,1 2 0,0-1 0,-1 0 0,1 0 0,-1 0 0,1 0 0,1 0 0,-1 0 0,-1 0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0:25:45.349"/>
    </inkml:context>
    <inkml:brush xml:id="br0">
      <inkml:brushProperty name="width" value="0.05" units="cm"/>
      <inkml:brushProperty name="height" value="0.05" units="cm"/>
      <inkml:brushProperty name="color" value="#FFDD55"/>
    </inkml:brush>
  </inkml:definitions>
  <inkml:trace contextRef="#ctx0" brushRef="#br0">639 57 24575,'-10'0'0,"-5"0"0,-19 0 0,-1 0 0,-3 0 0,1 0 0,3 0 0,5 0 0,4 0 0,4 0 0,2 0 0,2 0 0,1 0 0,1 0 0,0-1 0,0 0 0,0 1 0,1-2 0,0 1 0,2 0 0,1-1 0,0-1 0,1 1 0,-2-1 0,1 1 0,-1 0 0,-1 1 0,1-1 0,1 0 0,1 0 0,-1 0 0,1-1 0,0 1 0,2 0 0,3 1 0,3 0 0,-1 1 0,0 0 0,-4 0 0,1 0 0,-4 0 0,3 0 0,0 0 0,3 1 0,2 2 0,2 1 0,0 1 0,0 4 0,0 3 0,1 2 0,1 2 0,2-2 0,2-2 0,2-3 0,2-2 0,2-2 0,1 1 0,1-2 0,-2 0 0,-2-1 0,-1-1 0,0 0 0,1-1 0,2 0 0,2 1 0,3-2 0,0 1 0,-2-1 0,-2 0 0,-1 0 0,-1 0 0,3 0 0,2 0 0,1-1 0,1 0 0,0-1 0,1-1 0,0 0 0,2 2 0,-2 0 0,1 1 0,-1 0 0,1 0 0,0 0 0,0 0 0,1 0 0,1 0 0,1 0 0,-1 0 0,-1 0 0,-1 1 0,-4-1 0,-1 1 0,-3 1 0,-1-1 0,-2 0 0,0 1 0,-1-1 0,1 0 0,1 2 0,2 0 0,1 1 0,3 1 0,-1 0 0,-1-1 0,-3 1 0,-3-1 0,-3 0 0,1-1 0,-3 1 0,0-1 0,-2 0 0,0 0 0,-1 0 0,0 1 0,0-1 0,0 2 0,-1-1 0,-2 0 0,-1 0 0,-2 0 0,-3-1 0,-4-1 0,-4 0 0,-1-2 0,0 0 0,4 0 0,3 0 0,6 0 0,1-3 0,4-1 0,0-3 0,0-1 0,0 0 0,1-1 0,0 2 0,2-1 0,1 2 0,2 0 0,-1 1 0,2 2 0,1 1 0,2 0 0,1-1 0,3 0 0,-1-1 0,-1-1 0,-3 0 0,-3-2 0,-1-1 0,-1-3 0,0-2 0,0-2 0,-2 0 0,0 1 0,-2 2 0,0 2 0,0 2 0,-1 1 0,-3 0 0,-2 1 0,-4 1 0,-1 1 0,1 1 0,-2 2 0,0 1 0,0 0 0,1 0 0,1 1 0,1 2 0,0 3 0,-1 2 0,2 1 0,0 1 0,4 0 0,2-2 0,1-1 0,1 0 0,0-1 0,0 2 0,2 2 0,1 1 0,2-1 0,-1-1 0,-2-3 0,-1-2 0,-1-1 0,0-2 0,-5 0 0,-9 0 0,-12 0 0,-11 2 0,-8 1 0,-1-2 0,3 0 0,7-1 0,8-1 0,6 0 0,2-1 0,-1-2 0,-1-1 0,0-2 0,1 0 0,3 1 0,4 0 0,1 1 0,1 0 0,0 2 0,1 1 0,1 0 0,0 1 0,1-1 0,4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0:25:51.206"/>
    </inkml:context>
    <inkml:brush xml:id="br0">
      <inkml:brushProperty name="width" value="0.05" units="cm"/>
      <inkml:brushProperty name="height" value="0.05" units="cm"/>
      <inkml:brushProperty name="color" value="#FFDD55"/>
    </inkml:brush>
  </inkml:definitions>
  <inkml:trace contextRef="#ctx0" brushRef="#br0">108 98 24575,'34'0'0,"-17"0"0,29 0 0,-11 0 0,13 0 0,4 1 0,-6 0 0,-8 0 0,-7-1 0,-5 1 0,-2 0 0,-1-1 0,1 0 0,-1-1 0,-1 1 0,-1-1 0,0 1 0,1 0 0,0 0 0,-3-1 0,-4 0 0,-4 0 0,-1 1 0,-2 0 0,2 0 0,2 0 0,4 0 0,2 0 0,2-2 0,0 1 0,0-1 0,-2 0 0,-4 2 0,-4-1 0,-4 1 0,-2 0 0,-2 0 0,-1 2 0,0 2 0,0 3 0,-1 4 0,0 2 0,-2 0 0,-2 2 0,-4 0 0,-3 0 0,-1-1 0,0-1 0,3-3 0,1-3 0,3-1 0,1-4 0,2 0 0,0-2 0,0-1 0,0-3 0,-1-3 0,1-3 0,1 0 0,0 1 0,0 0 0,0 2 0,1 0 0,0 1 0,0 0 0,0 0 0,0 1 0,0 2 0,0 0 0,-1-1 0,0 0 0,-1-2 0,0-2 0,-1 2 0,0 0 0,1 2 0,0 2 0,-1 1 0,0 1 0,-2 0 0,-1 1 0,-1 1 0,-1 2 0,0 0 0,0 1 0,1-1 0,1 0 0,0 0 0,0 2 0,-2 1 0,0 2 0,-1 1 0,0 1 0,1 0 0,-3-1 0,1-1 0,-2-2 0,3-3 0,2-2 0,1-2 0,3 0 0,-1 0 0,2-1 0,0-1 0,-1-1 0,0-3 0,1-1 0,0-2 0,1-1 0,1-2 0,1 0 0,4 0 0,2 2 0,3-1 0,2 0 0,1 0 0,2 3 0,-1 4 0,0 2 0,-2 2 0,-2 2 0,-3 1 0,-3 3 0,-3 2 0,-4 0 0,-4 1 0,-4 0 0,-5-3 0,0-2 0,1-1 0,2-4 0,2-2 0,4-1 0,2-3 0,1 1 0,1 0 0,1 0 0,1 0 0,1 1 0,0 0 0,0 0 0,0-2 0,0-1 0,0 0 0,0-1 0,0 2 0,0 3 0,0 0 0,0 2 0,0 0 0,0 0 0,0 0 0,0-1 0,0 0 0,0-1 0,0 1 0,0-1 0,0 0 0,-1 1 0,1 0 0,-1 0 0,0 1 0,1 0 0,-1 1 0,1 0 0,-3 0 0,-2 1 0,-4 2 0,-6 1 0,-4 2 0,1 0 0,3-1 0,5-2 0,5-1 0,1-1 0,3 0 0,0 0 0,-1-1 0,0 1 0,-1-1 0,0 0 0,-1 0 0,-2 0 0,0 0 0,-1 0 0,1 0 0,0 1 0,0-1 0,2 0 0,-1 0 0,0 1 0,-2 0 0,-1 0 0,-1 0 0,0 1 0,-1 0 0,0-1 0,-1 0 0,-2 0 0,0 0 0,0 0 0,2 0 0,1 1 0,-1 0 0,-1 0 0,2 0 0,-1 1 0,5-1 0,0 0 0,2 1 0,-2 0 0,-1 2 0,-2-1 0,-1 1 0,-1-1 0,0 0 0,-2 0 0,-1 1 0,0 0 0,-1 1 0,2-1 0,1 0 0,2-1 0,2-1 0,0 0 0,2-1 0,0 1 0,0 0 0,0 1 0,-1 0 0,0 0 0,1 0 0,-1-1 0,0 1 0,1 0 0,-1-1 0,1 0 0,0 0 0,0-1 0,0 0 0,1-1 0,0 1 0,2-1 0,1 0 0,2 1 0,3 2 0,-1 0 0,3 3 0,-2-1 0,0 1 0,1 1 0,-1-1 0,-1 0 0,-1-2 0,0 0 0,0 0 0,0-1 0,-1-1 0,2-1 0,-2 0 0,1 1 0,0 0 0,0 1 0,0 1 0,0 3 0,-1 2 0,0 1 0,0-1 0,0-3 0,0-2 0,0-2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10:26:00.403"/>
    </inkml:context>
    <inkml:brush xml:id="br0">
      <inkml:brushProperty name="width" value="0.05" units="cm"/>
      <inkml:brushProperty name="height" value="0.05" units="cm"/>
      <inkml:brushProperty name="color" value="#FFDD55"/>
    </inkml:brush>
  </inkml:definitions>
  <inkml:trace contextRef="#ctx0" brushRef="#br0">882 113 24575,'-10'0'0,"-2"0"0,-5 0 0,6 0 0,-2-1 0,7 0 0,1 0 0,3 0 0,3-1 0,4 1 0,3 1 0,2 0 0,0 0 0,-1 0 0,-2 0 0,1 0 0,0 0 0,1 0 0,1 0 0,1 0 0,1 0 0,0 0 0,-1 0 0,-1 0 0,-3 0 0,-1 0 0,-3 0 0,0 0 0,-2 1 0,-1 1 0,2 0 0,0 2 0,1 3 0,1 0 0,-1 2 0,-1-2 0,-1-1 0,-1 0 0,-1 0 0,-2 1 0,-2 0 0,-3 0 0,-2 0 0,0-2 0,-1 1 0,-1-2 0,1 0 0,2-2 0,2-1 0,1-1 0,2 0 0,0-2 0,2 0 0,-1-1 0,-2 0 0,-3 0 0,-3 1 0,-4 1 0,-1 0 0,1 1 0,3 0 0,1 0 0,3 0 0,1 0 0,0 0 0,2 0 0,2 0 0,1 0 0,0 0 0,0 0 0,-1 0 0,-3 0 0,-3 0 0,-2 0 0,-1 0 0,2 0 0,2-1 0,4 1 0,1-1 0,1 0 0,-1 0 0,-3 1 0,-4 0 0,-6 0 0,-2 0 0,-1 0 0,4 0 0,4 0 0,4 0 0,3 0 0,2 0 0,1 0 0,0 0 0,-3 0 0,-2 0 0,-6 0 0,-3 0 0,-1 0 0,2-1 0,1 0 0,4-1 0,1 0 0,2-1 0,-1 2 0,0-1 0,0 1 0,0 0 0,0 0 0,4 1 0,-1 0 0,2 0 0,-2 0 0,-1 0 0,-4 0 0,-4 0 0,-3 0 0,-2 0 0,1 0 0,1 0 0,2 0 0,1 0 0,3 0 0,2 0 0,4 1 0,2 0 0,1 1 0,1 2 0,1 0 0,2 0 0,1 1 0,4-1 0,0-1 0,0 1 0,-1-1 0,-1-1 0,-2 0 0,0 0 0,1 1 0,0 0 0,1 2 0,1-2 0,1 1 0,2 0 0,1-1 0,2 0 0,0-1 0,2-2 0,-1 0 0,-3 0 0,-2 0 0,-3 0 0,0 0 0,1 0 0,4 0 0,2 0 0,2 0 0,1 0 0,0 1 0,-1-1 0,1 2 0,1-1 0,-1 1 0,1-1 0,0 0 0,0 1 0,1-1 0,0 1 0,1-1 0,-1-1 0,-2 0 0,-2 0 0,-3 0 0,-2 0 0,-2 0 0,-2 0 0,1 0 0,-1 0 0,1 0 0,-3 0 0,0 0 0,-3 0 0,1-1 0,-1-1 0,0-1 0,0-2 0,0-1 0,-2 0 0,-2-1 0,0 2 0,1 2 0,0-1 0,1 2 0,-1-2 0,-1 0 0,-1-4 0,-1-4 0,-2-3 0,1-3 0,1-2 0,-1-2 0,0-1 0,0 3 0,0 2 0,2 5 0,0 4 0,0 2 0,0 2 0,1 0 0,-1 2 0,1 1 0,1 1 0,0 0 0,1 0 0,-1 1 0,0-1 0,1 0 0,0 1 0,0 0 0,0 0 0,-1 0 0,-1 0 0,-2-1 0,-1 0 0,0 0 0,0 0 0,3 1 0,1 0 0,2 0 0,0 0 0,-1 0 0,0 0 0,-2 1 0,-2 0 0,-3 3 0,-3 1 0,-1 0 0,0 0 0,-1-1 0,-1 0 0,0 0 0,-1 1 0,1-1 0,1-1 0,2-1 0,2-1 0,0-1 0,2 0 0,-1 0 0,0 0 0,0 0 0,0 0 0,1 0 0,1 0 0,1 0 0,1 0 0,1 0 0,2 0 0,0-1 0,1 0 0,0 0 0,0 0 0,-1 1 0,-3 0 0,-1 0 0,-1 0 0,-2 0 0,1 0 0,-1 0 0,1 0 0,1 0 0,0 0 0,1 0 0,0 0 0,0 0 0,-1 0 0,1 0 0,0 0 0,3 0 0,-2 0 0,4 0 0,-2-1 0,1 0 0,-2 1 0,-1 0 0,0 0 0,0 0 0,1 0 0,2 0 0,0 0 0,0 0 0,1 0 0,0 0 0,-2 0 0,0 0 0,-2 1 0,0 0 0,0 0 0,-1 0 0,2 0 0,-1 0 0,1 0 0,0-1 0,1 0 0,1 0 0,-1 0 0,-1 0 0,-1 0 0,1 0 0,-1 0 0,2 0 0,0 0 0,2 2 0,1 0 0,0 1 0,0 0 0,0 1 0,0-1 0,-1 1 0,-1 0 0,0 1 0,-2 1 0,1-1 0,1 0 0,0-1 0,1-1 0,0-1 0,1 0 0,0-1 0,0 0 0,0 2 0,-1 0 0,0 2 0,-2-1 0,0 2 0,1-3 0,0 0 0,2-2 0,0-5 0,0 2 0,-1-4 0,0 5 0,-1-1 0,-1 1 0,-1 0 0,0 0 0,-1 0 0,-1 0 0,0-1 0,0 1 0,0-1 0,1 1 0,0 0 0,0 0 0,-1 1 0,1-1 0,-1 1 0,0 0 0,-2 0 0,-2 0 0,4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A1D1-5C9C-A924-858D-5DA6F54BB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31CC7-C02C-FCAF-7BB3-EF901AF71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3C14E-89AF-0F6F-AABB-0ED2FA7A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9DB7-FDEE-66C7-88C0-1C5E4BC4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486F7-3A4B-17D7-B049-D68E5CF7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9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2DCF-2407-00BC-214C-C0538BBA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FC3E-B069-82A8-103C-88818CA89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4505-BFA0-029D-3D3F-7C407111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F34C-9CCA-7EE7-F203-94F4121F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18A18-A58D-A451-9CB8-CF11C98B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47630-3421-C720-3902-FA2A0EC29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6CE6E-D66E-4AB4-C203-D56A30B89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43C-258D-ACA5-3395-3D329BCF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C17A-5215-6005-793A-DF6F6610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B49C-885D-8851-F191-0E390BD7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88F9-9E4F-2DFF-7C1D-8321FAEB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47CC-9AB7-C2D2-3D14-C19853B5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B37C-E3F7-0D86-3A98-CA9F96B4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8E5B-CCB1-C383-CC31-14D4E424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C269-0F8E-8E8E-BCA4-24F284BE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4122-EE54-4B87-DDBC-15EA943C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02AF-2AB7-9471-CE36-998C3BBD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6683-956F-FA4C-4F1E-0A66891D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4C11-6C89-0FE1-8DA7-F4CE499E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CEF2-7618-114B-DCEC-A1D931EA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A943-065B-52D0-D79B-F037F562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50A2-1AE5-24A5-E7F2-BC55220F1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92F5-71E8-7278-AF3D-8AF6EA7A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A2411-E4B0-CB33-DAB7-E74733D9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EA4F6-B743-A5F2-8FFB-B4CF3A43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74A5E-E59F-D89C-474F-12E41149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64F0-F79E-FC11-80E3-3B5A0BDE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4A9C3-229B-3AB2-099D-4268D4461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A5F47-B6FC-85FE-34E8-1C9BE0DA3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DBF2C-5E97-7BA5-3474-1437EC734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2C4CB-DC43-895A-F4DA-699719089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A3033-5D15-4C4E-7F38-2268B644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C3684-231F-DF1D-7D9D-7B123017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93502-ECD5-1683-AD8D-C93F5A8E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7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3A3C-AACA-AD6E-6F6B-6AE0587A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ACEC2-D94C-9665-579D-6491093A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6FEFA-3C1C-EAA7-D931-18D3C3E1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167B5-A462-EA01-21E4-EDF1BFC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2C1FD-C109-C034-93DF-665E58F9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230BE-698F-8738-11F6-14018A51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2567-7D27-768C-5319-D2F00B81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1359-C040-0BF2-30E7-3CEF7CC7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B0ED-951F-6A01-FEC1-CDCAFCCF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3318A-6C1F-146C-C95B-5AFC44CF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C0EF9-70CE-FF00-0176-751875B6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0102E-F984-5753-9A86-EF8083D9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01B-0B88-BA4B-D7B0-A78D514F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5ACC-E65F-5174-FD4A-F1942AF2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891F2-A0E4-8E21-F756-360C68A43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CB647-FE7B-A96C-A745-E2DA94EFF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311FA-4D83-2E60-3876-94D8D732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099F-4A01-0D00-AD67-300B363D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04370-89D3-73C6-9FC5-08DB391A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54983-6A9D-AF19-3427-C1BDF8CF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E60C3-DB00-6055-747E-67212C0C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2F68-47FC-E8AD-A1F0-F73B51DE3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85C3-DAC6-F646-B65B-1873B78227D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AD64-4FC9-10D0-8BE6-A177D8245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30B5-5F64-5275-F2F8-02B62F74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D1446-B445-0D40-AC78-237FB145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4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C271-62CF-A34C-AEEE-A91BB0A42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ISP</a:t>
            </a:r>
            <a:r>
              <a:rPr lang="ko-KR" altLang="en-US" dirty="0"/>
              <a:t>와 인터넷 접속 모델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6A64-9693-80C0-00E0-2950CDC0E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0638"/>
            <a:ext cx="9144000" cy="1655762"/>
          </a:xfrm>
        </p:spPr>
        <p:txBody>
          <a:bodyPr/>
          <a:lstStyle/>
          <a:p>
            <a:r>
              <a:rPr lang="ko-KR" altLang="en-US" dirty="0"/>
              <a:t>김상원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7F124-13C5-9E0C-8507-C75A7801BCCF}"/>
              </a:ext>
            </a:extLst>
          </p:cNvPr>
          <p:cNvSpPr txBox="1"/>
          <p:nvPr/>
        </p:nvSpPr>
        <p:spPr>
          <a:xfrm>
            <a:off x="8506918" y="6156173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/BfYJq6iG5vs</a:t>
            </a:r>
          </a:p>
        </p:txBody>
      </p:sp>
    </p:spTree>
    <p:extLst>
      <p:ext uri="{BB962C8B-B14F-4D97-AF65-F5344CB8AC3E}">
        <p14:creationId xmlns:p14="http://schemas.microsoft.com/office/powerpoint/2010/main" val="293690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DE63-3DC1-0F58-AD58-50F8CEE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관계도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500024-2E18-64E4-B167-41916368CA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0" y="1454046"/>
            <a:ext cx="10850615" cy="483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9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9244-E9BC-903B-8B40-141E3FE8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관계도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DC1808-423B-74E7-A484-B59501F8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644" y="1548439"/>
            <a:ext cx="8471776" cy="49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2F06E1-4BFE-8E46-8987-AA6020FE9FFC}"/>
              </a:ext>
            </a:extLst>
          </p:cNvPr>
          <p:cNvSpPr txBox="1"/>
          <p:nvPr/>
        </p:nvSpPr>
        <p:spPr>
          <a:xfrm>
            <a:off x="5260317" y="965857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라우터</a:t>
            </a:r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476F562-C74D-1874-1443-1B2427603A92}"/>
              </a:ext>
            </a:extLst>
          </p:cNvPr>
          <p:cNvSpPr/>
          <p:nvPr/>
        </p:nvSpPr>
        <p:spPr>
          <a:xfrm>
            <a:off x="5559972" y="1292772"/>
            <a:ext cx="283560" cy="255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5ABDC-608A-88C8-B9C5-5222BD9F78B0}"/>
              </a:ext>
            </a:extLst>
          </p:cNvPr>
          <p:cNvSpPr txBox="1"/>
          <p:nvPr/>
        </p:nvSpPr>
        <p:spPr>
          <a:xfrm>
            <a:off x="77293" y="1580772"/>
            <a:ext cx="203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40" b="1" i="0" dirty="0">
                <a:solidFill>
                  <a:srgbClr val="000000"/>
                </a:solidFill>
                <a:effectLst/>
                <a:latin typeface="Times" pitchFamily="2" charset="0"/>
              </a:rPr>
              <a:t>Point of Presence </a:t>
            </a:r>
          </a:p>
          <a:p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880D060-AE77-539A-2376-8684F0CB9289}"/>
              </a:ext>
            </a:extLst>
          </p:cNvPr>
          <p:cNvSpPr/>
          <p:nvPr/>
        </p:nvSpPr>
        <p:spPr>
          <a:xfrm>
            <a:off x="333264" y="2007476"/>
            <a:ext cx="1632170" cy="147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4735C0-73B5-BD1E-BB34-2B6739AE2965}"/>
              </a:ext>
            </a:extLst>
          </p:cNvPr>
          <p:cNvSpPr txBox="1"/>
          <p:nvPr/>
        </p:nvSpPr>
        <p:spPr>
          <a:xfrm>
            <a:off x="161157" y="2227103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접속점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D6E2C-8A3D-AD85-318A-6F0BE05C98C0}"/>
              </a:ext>
            </a:extLst>
          </p:cNvPr>
          <p:cNvSpPr txBox="1"/>
          <p:nvPr/>
        </p:nvSpPr>
        <p:spPr>
          <a:xfrm>
            <a:off x="5173551" y="3429000"/>
            <a:ext cx="19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교환지점</a:t>
            </a:r>
            <a:endParaRPr lang="en-US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CCC135B4-F45B-4685-100E-1E9A5235A66F}"/>
              </a:ext>
            </a:extLst>
          </p:cNvPr>
          <p:cNvSpPr/>
          <p:nvPr/>
        </p:nvSpPr>
        <p:spPr>
          <a:xfrm>
            <a:off x="5843532" y="3279228"/>
            <a:ext cx="252467" cy="2312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8B161-791E-9FEF-0873-B5A3E3EFF9E0}"/>
              </a:ext>
            </a:extLst>
          </p:cNvPr>
          <p:cNvSpPr txBox="1"/>
          <p:nvPr/>
        </p:nvSpPr>
        <p:spPr>
          <a:xfrm>
            <a:off x="4501352" y="1796874"/>
            <a:ext cx="9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07A01A4-E833-836C-1BD1-C15FC3841A53}"/>
                  </a:ext>
                </a:extLst>
              </p14:cNvPr>
              <p14:cNvContentPartPr/>
              <p14:nvPr/>
            </p14:nvContentPartPr>
            <p14:xfrm>
              <a:off x="4682743" y="2112687"/>
              <a:ext cx="247320" cy="63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07A01A4-E833-836C-1BD1-C15FC3841A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4103" y="2104047"/>
                <a:ext cx="2649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063E1E-4979-9356-514C-FA44438602AB}"/>
                  </a:ext>
                </a:extLst>
              </p14:cNvPr>
              <p14:cNvContentPartPr/>
              <p14:nvPr/>
            </p14:nvContentPartPr>
            <p14:xfrm>
              <a:off x="4831406" y="2105006"/>
              <a:ext cx="240480" cy="61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063E1E-4979-9356-514C-FA44438602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2766" y="2096006"/>
                <a:ext cx="2581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4922442-59FC-BA57-A87A-EA988CBB6C77}"/>
                  </a:ext>
                </a:extLst>
              </p14:cNvPr>
              <p14:cNvContentPartPr/>
              <p14:nvPr/>
            </p14:nvContentPartPr>
            <p14:xfrm>
              <a:off x="4734926" y="2121206"/>
              <a:ext cx="297000" cy="77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4922442-59FC-BA57-A87A-EA988CBB6C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5926" y="2112566"/>
                <a:ext cx="3146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FFC013-AF58-E4F0-E23A-26D34B6EE41F}"/>
                  </a:ext>
                </a:extLst>
              </p14:cNvPr>
              <p14:cNvContentPartPr/>
              <p14:nvPr/>
            </p14:nvContentPartPr>
            <p14:xfrm>
              <a:off x="4767326" y="2167286"/>
              <a:ext cx="279000" cy="49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FFC013-AF58-E4F0-E23A-26D34B6EE4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8686" y="2158646"/>
                <a:ext cx="296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159740-286B-F0C4-602C-2B5013484136}"/>
                  </a:ext>
                </a:extLst>
              </p14:cNvPr>
              <p14:cNvContentPartPr/>
              <p14:nvPr/>
            </p14:nvContentPartPr>
            <p14:xfrm>
              <a:off x="5903065" y="2857510"/>
              <a:ext cx="301320" cy="88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159740-286B-F0C4-602C-2B50134841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94425" y="2848870"/>
                <a:ext cx="3189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E55F39A-29F0-80FE-3A60-136D14AB5E08}"/>
                  </a:ext>
                </a:extLst>
              </p14:cNvPr>
              <p14:cNvContentPartPr/>
              <p14:nvPr/>
            </p14:nvContentPartPr>
            <p14:xfrm>
              <a:off x="5907745" y="2856070"/>
              <a:ext cx="330840" cy="86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E55F39A-29F0-80FE-3A60-136D14AB5E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99105" y="2847070"/>
                <a:ext cx="3484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A9419CF-3BC0-E8B4-FEFC-9B4EF5D894DE}"/>
                  </a:ext>
                </a:extLst>
              </p14:cNvPr>
              <p14:cNvContentPartPr/>
              <p14:nvPr/>
            </p14:nvContentPartPr>
            <p14:xfrm>
              <a:off x="5878225" y="2844125"/>
              <a:ext cx="354240" cy="94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A9419CF-3BC0-E8B4-FEFC-9B4EF5D894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69225" y="2835485"/>
                <a:ext cx="371880" cy="1119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625DBE3-D4CB-A758-09AA-D4AB72B86281}"/>
              </a:ext>
            </a:extLst>
          </p:cNvPr>
          <p:cNvSpPr txBox="1"/>
          <p:nvPr/>
        </p:nvSpPr>
        <p:spPr>
          <a:xfrm>
            <a:off x="5740671" y="2650344"/>
            <a:ext cx="111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Peering</a:t>
            </a:r>
          </a:p>
        </p:txBody>
      </p:sp>
    </p:spTree>
    <p:extLst>
      <p:ext uri="{BB962C8B-B14F-4D97-AF65-F5344CB8AC3E}">
        <p14:creationId xmlns:p14="http://schemas.microsoft.com/office/powerpoint/2010/main" val="11238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9DDF-1F81-D944-C3EA-4C74FCBEE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ISP(Internet Service Provider)</a:t>
            </a:r>
          </a:p>
          <a:p>
            <a:r>
              <a:rPr lang="en-US" altLang="ko-KR" sz="3600" dirty="0"/>
              <a:t>ISP Tier</a:t>
            </a:r>
          </a:p>
          <a:p>
            <a:r>
              <a:rPr lang="ko-KR" altLang="en-US" sz="3600" dirty="0" err="1"/>
              <a:t>피어링</a:t>
            </a:r>
            <a:r>
              <a:rPr lang="en-US" altLang="ko-KR" sz="3600" dirty="0"/>
              <a:t>(Peering)</a:t>
            </a:r>
          </a:p>
          <a:p>
            <a:r>
              <a:rPr lang="ko-KR" altLang="en-US" sz="3600" dirty="0" err="1"/>
              <a:t>트랜짓</a:t>
            </a:r>
            <a:r>
              <a:rPr lang="en-US" altLang="ko-KR" sz="3600" dirty="0"/>
              <a:t>(Transit)</a:t>
            </a:r>
          </a:p>
          <a:p>
            <a:r>
              <a:rPr lang="ko-KR" altLang="en-US" sz="3600" dirty="0"/>
              <a:t>인터넷 관계도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055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D932-AB95-C76D-D0B0-658F1201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</a:t>
            </a:r>
            <a:r>
              <a:rPr lang="en-US" altLang="ko-KR" dirty="0"/>
              <a:t>(Internet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Provider)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2E9A-1385-B7C9-87C4-4A48C412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나눔고딕" panose="02000300000000000000" pitchFamily="2" charset="-127"/>
                <a:ea typeface="나눔고딕" panose="02000300000000000000" pitchFamily="2" charset="-127"/>
              </a:rPr>
              <a:t>개인이나 기업에게 인터넷 접속 서비스</a:t>
            </a:r>
            <a:r>
              <a:rPr lang="en-US" altLang="ko-KR" b="0" i="0" dirty="0">
                <a:effectLst/>
                <a:latin typeface="나눔고딕" panose="02000300000000000000" pitchFamily="2" charset="-127"/>
                <a:ea typeface="나눔고딕" panose="02000300000000000000" pitchFamily="2" charset="-127"/>
              </a:rPr>
              <a:t>, </a:t>
            </a:r>
            <a:r>
              <a:rPr lang="ko-KR" altLang="en-US" b="0" i="0" dirty="0">
                <a:effectLst/>
                <a:latin typeface="나눔고딕" panose="02000300000000000000" pitchFamily="2" charset="-127"/>
                <a:ea typeface="나눔고딕" panose="02000300000000000000" pitchFamily="2" charset="-127"/>
              </a:rPr>
              <a:t>웹 사이트 구축 등을 제공하는 회사를 말한다</a:t>
            </a:r>
            <a:r>
              <a:rPr lang="en-US" altLang="ko-KR" b="0" i="0" dirty="0">
                <a:effectLst/>
                <a:latin typeface="나눔고딕" panose="02000300000000000000" pitchFamily="2" charset="-127"/>
                <a:ea typeface="나눔고딕" panose="02000300000000000000" pitchFamily="2" charset="-127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3BA36-E50C-98C7-5E76-04EE6049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87" y="3841927"/>
            <a:ext cx="3125710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C2ECE-9AB1-F57D-4A5F-E28703D7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511" y="3755843"/>
            <a:ext cx="1824038" cy="1411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4F1192-0B4F-5BA6-D9AC-B53E5CED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90" y="3959842"/>
            <a:ext cx="411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5B4C-4614-9557-91F5-56AC9B24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60"/>
            <a:ext cx="10515600" cy="1325563"/>
          </a:xfrm>
        </p:spPr>
        <p:txBody>
          <a:bodyPr/>
          <a:lstStyle/>
          <a:p>
            <a:r>
              <a:rPr lang="en-US" dirty="0"/>
              <a:t>Tier1 </a:t>
            </a:r>
            <a:r>
              <a:rPr lang="ko-KR" altLang="en-US" dirty="0"/>
              <a:t>네트워크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240A-8A11-6B3B-0BAA-CD8DB56B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56"/>
            <a:ext cx="10515600" cy="4800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Tier 1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네트워크는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피어링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(Peering)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통해 양방향 트래픽 교환에 대한 수수료를 지불하지 않고 다른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Tier 1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네트워크와 트래픽을 교환할 수 있습니다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0" indent="0">
              <a:buNone/>
            </a:pPr>
            <a:r>
              <a:rPr lang="ko-KR" altLang="en-US" dirty="0"/>
              <a:t>주로 국가</a:t>
            </a:r>
            <a:r>
              <a:rPr lang="en-US" altLang="ko-KR" dirty="0"/>
              <a:t>,</a:t>
            </a:r>
            <a:r>
              <a:rPr lang="ko-KR" altLang="en-US" dirty="0"/>
              <a:t> 국제적 연결을 지원합니다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41AC1-FE5D-1FAC-B006-4DC28B96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04" y="3841926"/>
            <a:ext cx="3125710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0F5C3-C08C-A134-9219-909E5A44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85" y="4009408"/>
            <a:ext cx="411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1C17-B7C8-D1CB-6953-8216F5BD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</a:t>
            </a:r>
            <a:r>
              <a:rPr lang="en-US" altLang="ko-KR" dirty="0"/>
              <a:t>2</a:t>
            </a:r>
            <a:r>
              <a:rPr lang="ko-KR" altLang="en-US" dirty="0"/>
              <a:t> 네트워크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6123-E4DC-833D-6B3C-93723DCF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일부 네트워크와 무료로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피어링하지만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여전히 인터넷의 일부에 도달하기 위해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전송을 구매하거나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피어링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비용을 지불하는 네트워크입니다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164A4-208A-2EE7-DB50-43A49B15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86" y="3771341"/>
            <a:ext cx="1824038" cy="141164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15C2D1B-F48A-A33E-2561-BF4821894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03" y="3771341"/>
            <a:ext cx="2712395" cy="15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6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B5F7-B40D-38EE-863E-F93FD067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Tier3 </a:t>
            </a:r>
            <a:r>
              <a:rPr lang="ko-KR" altLang="en-US" dirty="0"/>
              <a:t>네트워크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C1DA-127C-4C62-EF6C-45C59E3B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인터넷에 참여하기 위해 다른 네트워크에서 전송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피어링을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단독으로 구매하는 네트워크입니다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8EF52-EFA7-E7C4-B660-74B2575B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68" y="3797085"/>
            <a:ext cx="2340448" cy="18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5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3977-9865-5CA1-AB9B-BF414E24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피어링</a:t>
            </a:r>
            <a:r>
              <a:rPr lang="en-US" altLang="ko-KR" dirty="0"/>
              <a:t>(Peering)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ACCD-77F9-D1E1-680B-02E4A234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dirty="0"/>
              <a:t>인터넷망간 접속 협정 에 참여한 </a:t>
            </a:r>
            <a:r>
              <a:rPr lang="en-US" dirty="0"/>
              <a:t>ISP(Internet Service Provider)</a:t>
            </a:r>
            <a:r>
              <a:rPr lang="ko-KR" altLang="en-US" dirty="0"/>
              <a:t>간에 자사 고 객의 </a:t>
            </a:r>
            <a:r>
              <a:rPr lang="ko-KR" altLang="en-US" dirty="0" err="1"/>
              <a:t>트래픽만을</a:t>
            </a:r>
            <a:r>
              <a:rPr lang="ko-KR" altLang="en-US" dirty="0"/>
              <a:t> 상호 전송하는 것을 목적으로 한 접속 방식을 말합니다</a:t>
            </a:r>
            <a:r>
              <a:rPr lang="en-US" altLang="ko-KR" dirty="0"/>
              <a:t>.</a:t>
            </a:r>
          </a:p>
          <a:p>
            <a:pPr marL="0" indent="0" algn="l">
              <a:buNone/>
            </a:pPr>
            <a:r>
              <a:rPr lang="ko-KR" altLang="en-US" dirty="0" err="1"/>
              <a:t>피어링</a:t>
            </a:r>
            <a:r>
              <a:rPr lang="ko-KR" altLang="en-US" dirty="0"/>
              <a:t> 당사자 간에는 </a:t>
            </a:r>
            <a:r>
              <a:rPr lang="ko-KR" altLang="en-US" dirty="0" err="1"/>
              <a:t>접속료를</a:t>
            </a:r>
            <a:r>
              <a:rPr lang="ko-KR" altLang="en-US" dirty="0"/>
              <a:t> 정산하지 않습니다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대신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각각은 자체 고객으로부터 수익을 얻고 유지합니다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ko-KR" altLang="en-US" dirty="0"/>
            </a:br>
            <a:r>
              <a:rPr lang="ko-KR" altLang="en-US" dirty="0" err="1"/>
              <a:t>피어링은</a:t>
            </a:r>
            <a:r>
              <a:rPr lang="ko-KR" altLang="en-US" dirty="0"/>
              <a:t> 기본적으로 양 당사자가 협정을 통해 동등한 가치</a:t>
            </a:r>
            <a:r>
              <a:rPr lang="en-US" altLang="ko-KR" dirty="0"/>
              <a:t>(</a:t>
            </a:r>
            <a:r>
              <a:rPr lang="en-US" dirty="0"/>
              <a:t>value)</a:t>
            </a:r>
            <a:r>
              <a:rPr lang="ko-KR" altLang="en-US" dirty="0" err="1"/>
              <a:t>를</a:t>
            </a:r>
            <a:r>
              <a:rPr lang="ko-KR" altLang="en-US" dirty="0"/>
              <a:t> 획득할 수 있을 때 성립되는 관계입니다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8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E4A8-1588-BD19-3FE4-B88EDCCE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피어링</a:t>
            </a:r>
            <a:r>
              <a:rPr lang="en-US" altLang="ko-KR" dirty="0"/>
              <a:t>(Peering)</a:t>
            </a:r>
            <a:endParaRPr lang="en-US" dirty="0"/>
          </a:p>
        </p:txBody>
      </p:sp>
      <p:pic>
        <p:nvPicPr>
          <p:cNvPr id="4" name="Picture 4" descr="Source : DrPeering">
            <a:extLst>
              <a:ext uri="{FF2B5EF4-FFF2-40B4-BE49-F238E27FC236}">
                <a16:creationId xmlns:a16="http://schemas.microsoft.com/office/drawing/2014/main" id="{A7C31D81-9427-137E-65A0-76711775D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60" y="1518857"/>
            <a:ext cx="8898313" cy="49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6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5B94-8CB7-3BE5-68D1-B44D6F5D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트랜짓</a:t>
            </a:r>
            <a:r>
              <a:rPr lang="en-US" altLang="ko-KR" dirty="0"/>
              <a:t>(Transit)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933D-0E69-8D2D-249A-5ECDF69F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트랜짓은</a:t>
            </a:r>
            <a:r>
              <a:rPr lang="ko-KR" altLang="en-US" dirty="0"/>
              <a:t> 소형 </a:t>
            </a:r>
            <a:r>
              <a:rPr lang="en-US" dirty="0"/>
              <a:t>ISP </a:t>
            </a:r>
            <a:r>
              <a:rPr lang="ko-KR" altLang="en-US" dirty="0"/>
              <a:t>가 대형 </a:t>
            </a:r>
            <a:r>
              <a:rPr lang="en-US" dirty="0"/>
              <a:t>ISP</a:t>
            </a:r>
            <a:r>
              <a:rPr lang="ko-KR" altLang="en-US" dirty="0"/>
              <a:t>에게 트래픽 전송 대가를 지불하기로 하고 접속협정을 맺는 방식입니다</a:t>
            </a:r>
            <a:endParaRPr lang="en-US" altLang="ko-KR" dirty="0"/>
          </a:p>
          <a:p>
            <a:r>
              <a:rPr lang="ko-KR" altLang="en-US" dirty="0"/>
              <a:t>대형 </a:t>
            </a:r>
            <a:r>
              <a:rPr lang="en-US" dirty="0"/>
              <a:t>ISP</a:t>
            </a:r>
            <a:r>
              <a:rPr lang="ko-KR" altLang="en-US" dirty="0"/>
              <a:t>는 </a:t>
            </a:r>
            <a:r>
              <a:rPr lang="ko-KR" altLang="en-US" dirty="0" err="1"/>
              <a:t>트랜짓</a:t>
            </a:r>
            <a:r>
              <a:rPr lang="ko-KR" altLang="en-US" dirty="0"/>
              <a:t> 계약을 맺은 소형 </a:t>
            </a:r>
            <a:r>
              <a:rPr lang="en-US" dirty="0"/>
              <a:t>ISP</a:t>
            </a:r>
            <a:r>
              <a:rPr lang="ko-KR" altLang="en-US" dirty="0"/>
              <a:t>에게 국제적인 접근성을 제공하는 도매공급사업자 역할을 담당하게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트랜짓을</a:t>
            </a:r>
            <a:r>
              <a:rPr lang="ko-KR" altLang="en-US" dirty="0"/>
              <a:t> 통해 소형 </a:t>
            </a:r>
            <a:r>
              <a:rPr lang="en-US" dirty="0"/>
              <a:t>ISP</a:t>
            </a:r>
            <a:r>
              <a:rPr lang="ko-KR" altLang="en-US" dirty="0"/>
              <a:t>는 대형 </a:t>
            </a:r>
            <a:r>
              <a:rPr lang="en-US" dirty="0"/>
              <a:t>ISP</a:t>
            </a:r>
            <a:r>
              <a:rPr lang="ko-KR" altLang="en-US" dirty="0"/>
              <a:t>가 </a:t>
            </a:r>
            <a:r>
              <a:rPr lang="ko-KR" altLang="en-US" dirty="0" err="1"/>
              <a:t>피어링을</a:t>
            </a:r>
            <a:r>
              <a:rPr lang="ko-KR" altLang="en-US" dirty="0"/>
              <a:t> 맺고 있는 모든 </a:t>
            </a:r>
            <a:r>
              <a:rPr lang="en-US" dirty="0"/>
              <a:t>ISP</a:t>
            </a:r>
            <a:r>
              <a:rPr lang="ko-KR" altLang="en-US" dirty="0"/>
              <a:t>로 트래픽 전송이 가능하게 됩니다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258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나눔고딕</vt:lpstr>
      <vt:lpstr>Arial</vt:lpstr>
      <vt:lpstr>Calibri</vt:lpstr>
      <vt:lpstr>Calibri Light</vt:lpstr>
      <vt:lpstr>Times</vt:lpstr>
      <vt:lpstr>Office Theme</vt:lpstr>
      <vt:lpstr>ISP와 인터넷 접속 모델</vt:lpstr>
      <vt:lpstr>PowerPoint Presentation</vt:lpstr>
      <vt:lpstr>ISP(Internet Service Provider)</vt:lpstr>
      <vt:lpstr>Tier1 네트워크</vt:lpstr>
      <vt:lpstr>Tier2 네트워크</vt:lpstr>
      <vt:lpstr>Tier3 네트워크</vt:lpstr>
      <vt:lpstr>피어링(Peering)</vt:lpstr>
      <vt:lpstr>피어링(Peering)</vt:lpstr>
      <vt:lpstr>트랜짓(Transit)</vt:lpstr>
      <vt:lpstr>인터넷 관계도</vt:lpstr>
      <vt:lpstr>인터넷 관계도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ISP와 인터넷 접속 모델</dc:title>
  <dc:creator>김상원</dc:creator>
  <cp:lastModifiedBy>김상원</cp:lastModifiedBy>
  <cp:revision>3</cp:revision>
  <dcterms:created xsi:type="dcterms:W3CDTF">2022-10-23T08:16:43Z</dcterms:created>
  <dcterms:modified xsi:type="dcterms:W3CDTF">2022-10-24T07:55:19Z</dcterms:modified>
</cp:coreProperties>
</file>