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4"/>
  </p:notesMasterIdLst>
  <p:handoutMasterIdLst>
    <p:handoutMasterId r:id="rId3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7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467ED-3505-4361-B122-B38D5C0200E0}" v="9" dt="2022-05-30T05:03:43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D5C467ED-3505-4361-B122-B38D5C0200E0}"/>
    <pc:docChg chg="undo custSel modSld">
      <pc:chgData name="동현" userId="7f6870f167d7bb59" providerId="LiveId" clId="{D5C467ED-3505-4361-B122-B38D5C0200E0}" dt="2022-06-03T10:42:04.475" v="101" actId="20577"/>
      <pc:docMkLst>
        <pc:docMk/>
      </pc:docMkLst>
      <pc:sldChg chg="addSp delSp modSp mod modTransition modAnim">
        <pc:chgData name="동현" userId="7f6870f167d7bb59" providerId="LiveId" clId="{D5C467ED-3505-4361-B122-B38D5C0200E0}" dt="2022-06-03T10:42:04.475" v="101" actId="20577"/>
        <pc:sldMkLst>
          <pc:docMk/>
          <pc:sldMk cId="2406322206" sldId="269"/>
        </pc:sldMkLst>
        <pc:spChg chg="mod">
          <ac:chgData name="동현" userId="7f6870f167d7bb59" providerId="LiveId" clId="{D5C467ED-3505-4361-B122-B38D5C0200E0}" dt="2022-06-03T10:42:04.475" v="101" actId="20577"/>
          <ac:spMkLst>
            <pc:docMk/>
            <pc:sldMk cId="2406322206" sldId="269"/>
            <ac:spMk id="3" creationId="{00000000-0000-0000-0000-000000000000}"/>
          </ac:spMkLst>
        </pc:spChg>
        <pc:picChg chg="add del mod">
          <ac:chgData name="동현" userId="7f6870f167d7bb59" providerId="LiveId" clId="{D5C467ED-3505-4361-B122-B38D5C0200E0}" dt="2022-05-30T04:33:22.777" v="69"/>
          <ac:picMkLst>
            <pc:docMk/>
            <pc:sldMk cId="2406322206" sldId="269"/>
            <ac:picMk id="4" creationId="{1BCF8AB0-1CE9-8C26-8FCB-854EA9E3F953}"/>
          </ac:picMkLst>
        </pc:picChg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4034499981" sldId="274"/>
        </pc:sldMkLst>
      </pc:sldChg>
      <pc:sldChg chg="addSp delSp modSp mod modTransition">
        <pc:chgData name="동현" userId="7f6870f167d7bb59" providerId="LiveId" clId="{D5C467ED-3505-4361-B122-B38D5C0200E0}" dt="2022-05-30T05:03:43.106" v="89"/>
        <pc:sldMkLst>
          <pc:docMk/>
          <pc:sldMk cId="575598755" sldId="275"/>
        </pc:sldMkLst>
        <pc:spChg chg="mod">
          <ac:chgData name="동현" userId="7f6870f167d7bb59" providerId="LiveId" clId="{D5C467ED-3505-4361-B122-B38D5C0200E0}" dt="2022-05-30T05:02:56.698" v="70" actId="20577"/>
          <ac:spMkLst>
            <pc:docMk/>
            <pc:sldMk cId="575598755" sldId="275"/>
            <ac:spMk id="5" creationId="{00000000-0000-0000-0000-000000000000}"/>
          </ac:spMkLst>
        </pc:spChg>
        <pc:grpChg chg="mod">
          <ac:chgData name="동현" userId="7f6870f167d7bb59" providerId="LiveId" clId="{D5C467ED-3505-4361-B122-B38D5C0200E0}" dt="2022-05-30T05:03:43.106" v="89"/>
          <ac:grpSpMkLst>
            <pc:docMk/>
            <pc:sldMk cId="575598755" sldId="275"/>
            <ac:grpSpMk id="21" creationId="{B8067F37-4764-ABC4-C9B4-C1E50561ED90}"/>
          </ac:grpSpMkLst>
        </pc:grpChg>
        <pc:grpChg chg="mod">
          <ac:chgData name="동현" userId="7f6870f167d7bb59" providerId="LiveId" clId="{D5C467ED-3505-4361-B122-B38D5C0200E0}" dt="2022-05-30T05:03:43.106" v="89"/>
          <ac:grpSpMkLst>
            <pc:docMk/>
            <pc:sldMk cId="575598755" sldId="275"/>
            <ac:grpSpMk id="22" creationId="{B3852EB2-E338-B624-8B4B-FD914EC91584}"/>
          </ac:grpSpMkLst>
        </pc:grpChg>
        <pc:inkChg chg="add">
          <ac:chgData name="동현" userId="7f6870f167d7bb59" providerId="LiveId" clId="{D5C467ED-3505-4361-B122-B38D5C0200E0}" dt="2022-05-30T05:03:07.026" v="71" actId="9405"/>
          <ac:inkMkLst>
            <pc:docMk/>
            <pc:sldMk cId="575598755" sldId="275"/>
            <ac:inkMk id="6" creationId="{0293FCD1-0F86-E265-6AC4-D38E8E5D4E58}"/>
          </ac:inkMkLst>
        </pc:inkChg>
        <pc:inkChg chg="add">
          <ac:chgData name="동현" userId="7f6870f167d7bb59" providerId="LiveId" clId="{D5C467ED-3505-4361-B122-B38D5C0200E0}" dt="2022-05-30T05:03:07.815" v="72" actId="9405"/>
          <ac:inkMkLst>
            <pc:docMk/>
            <pc:sldMk cId="575598755" sldId="275"/>
            <ac:inkMk id="7" creationId="{DD3F8210-B746-AC88-D755-A5262D7A7206}"/>
          </ac:inkMkLst>
        </pc:inkChg>
        <pc:inkChg chg="add">
          <ac:chgData name="동현" userId="7f6870f167d7bb59" providerId="LiveId" clId="{D5C467ED-3505-4361-B122-B38D5C0200E0}" dt="2022-05-30T05:03:09.986" v="73" actId="9405"/>
          <ac:inkMkLst>
            <pc:docMk/>
            <pc:sldMk cId="575598755" sldId="275"/>
            <ac:inkMk id="8" creationId="{E0DB73DF-2CBC-B16D-EBD9-C33E2665D208}"/>
          </ac:inkMkLst>
        </pc:inkChg>
        <pc:inkChg chg="add">
          <ac:chgData name="동현" userId="7f6870f167d7bb59" providerId="LiveId" clId="{D5C467ED-3505-4361-B122-B38D5C0200E0}" dt="2022-05-30T05:03:10.712" v="74" actId="9405"/>
          <ac:inkMkLst>
            <pc:docMk/>
            <pc:sldMk cId="575598755" sldId="275"/>
            <ac:inkMk id="9" creationId="{0DAB8219-87E6-B77D-3BB4-51E96B9D6F18}"/>
          </ac:inkMkLst>
        </pc:inkChg>
        <pc:inkChg chg="add">
          <ac:chgData name="동현" userId="7f6870f167d7bb59" providerId="LiveId" clId="{D5C467ED-3505-4361-B122-B38D5C0200E0}" dt="2022-05-30T05:03:11.274" v="75" actId="9405"/>
          <ac:inkMkLst>
            <pc:docMk/>
            <pc:sldMk cId="575598755" sldId="275"/>
            <ac:inkMk id="10" creationId="{68264325-0E7D-A923-E5D8-451CE0D0BFB3}"/>
          </ac:inkMkLst>
        </pc:inkChg>
        <pc:inkChg chg="add">
          <ac:chgData name="동현" userId="7f6870f167d7bb59" providerId="LiveId" clId="{D5C467ED-3505-4361-B122-B38D5C0200E0}" dt="2022-05-30T05:03:14.931" v="76" actId="9405"/>
          <ac:inkMkLst>
            <pc:docMk/>
            <pc:sldMk cId="575598755" sldId="275"/>
            <ac:inkMk id="11" creationId="{C1AE39B2-8D61-8BD7-79F7-84F562B33278}"/>
          </ac:inkMkLst>
        </pc:inkChg>
        <pc:inkChg chg="add">
          <ac:chgData name="동현" userId="7f6870f167d7bb59" providerId="LiveId" clId="{D5C467ED-3505-4361-B122-B38D5C0200E0}" dt="2022-05-30T05:03:15.297" v="77" actId="9405"/>
          <ac:inkMkLst>
            <pc:docMk/>
            <pc:sldMk cId="575598755" sldId="275"/>
            <ac:inkMk id="12" creationId="{59E585AE-FE4D-1C0B-60E6-E4AF13B25C6C}"/>
          </ac:inkMkLst>
        </pc:inkChg>
        <pc:inkChg chg="add del mod">
          <ac:chgData name="동현" userId="7f6870f167d7bb59" providerId="LiveId" clId="{D5C467ED-3505-4361-B122-B38D5C0200E0}" dt="2022-05-30T05:03:23.795" v="81" actId="9405"/>
          <ac:inkMkLst>
            <pc:docMk/>
            <pc:sldMk cId="575598755" sldId="275"/>
            <ac:inkMk id="13" creationId="{27E05167-D5FB-27C3-5D0C-366F38B7DCA6}"/>
          </ac:inkMkLst>
        </pc:inkChg>
        <pc:inkChg chg="add">
          <ac:chgData name="동현" userId="7f6870f167d7bb59" providerId="LiveId" clId="{D5C467ED-3505-4361-B122-B38D5C0200E0}" dt="2022-05-30T05:03:25.551" v="82" actId="9405"/>
          <ac:inkMkLst>
            <pc:docMk/>
            <pc:sldMk cId="575598755" sldId="275"/>
            <ac:inkMk id="14" creationId="{7E164FBD-B2D7-5803-5FCF-6D9B9D065547}"/>
          </ac:inkMkLst>
        </pc:inkChg>
        <pc:inkChg chg="add">
          <ac:chgData name="동현" userId="7f6870f167d7bb59" providerId="LiveId" clId="{D5C467ED-3505-4361-B122-B38D5C0200E0}" dt="2022-05-30T05:03:35.430" v="83" actId="9405"/>
          <ac:inkMkLst>
            <pc:docMk/>
            <pc:sldMk cId="575598755" sldId="275"/>
            <ac:inkMk id="15" creationId="{C5F7FE47-5352-208C-86DB-19B332129415}"/>
          </ac:inkMkLst>
        </pc:inkChg>
        <pc:inkChg chg="add">
          <ac:chgData name="동현" userId="7f6870f167d7bb59" providerId="LiveId" clId="{D5C467ED-3505-4361-B122-B38D5C0200E0}" dt="2022-05-30T05:03:41.152" v="84" actId="9405"/>
          <ac:inkMkLst>
            <pc:docMk/>
            <pc:sldMk cId="575598755" sldId="275"/>
            <ac:inkMk id="16" creationId="{920EE8DA-FE10-83A3-AF4C-E95ACDA55061}"/>
          </ac:inkMkLst>
        </pc:inkChg>
        <pc:inkChg chg="add mod">
          <ac:chgData name="동현" userId="7f6870f167d7bb59" providerId="LiveId" clId="{D5C467ED-3505-4361-B122-B38D5C0200E0}" dt="2022-05-30T05:03:43.106" v="89"/>
          <ac:inkMkLst>
            <pc:docMk/>
            <pc:sldMk cId="575598755" sldId="275"/>
            <ac:inkMk id="17" creationId="{2FF49B84-9A72-C747-7567-0973CBBCA7DB}"/>
          </ac:inkMkLst>
        </pc:inkChg>
        <pc:inkChg chg="add mod">
          <ac:chgData name="동현" userId="7f6870f167d7bb59" providerId="LiveId" clId="{D5C467ED-3505-4361-B122-B38D5C0200E0}" dt="2022-05-30T05:03:43.106" v="89"/>
          <ac:inkMkLst>
            <pc:docMk/>
            <pc:sldMk cId="575598755" sldId="275"/>
            <ac:inkMk id="18" creationId="{61037FC7-079B-ECE5-9227-1DC26041986B}"/>
          </ac:inkMkLst>
        </pc:inkChg>
        <pc:inkChg chg="add mod">
          <ac:chgData name="동현" userId="7f6870f167d7bb59" providerId="LiveId" clId="{D5C467ED-3505-4361-B122-B38D5C0200E0}" dt="2022-05-30T05:03:43.106" v="89"/>
          <ac:inkMkLst>
            <pc:docMk/>
            <pc:sldMk cId="575598755" sldId="275"/>
            <ac:inkMk id="19" creationId="{21F437DE-8AF3-ADD4-6978-2045A3FE03AA}"/>
          </ac:inkMkLst>
        </pc:inkChg>
        <pc:inkChg chg="add mod">
          <ac:chgData name="동현" userId="7f6870f167d7bb59" providerId="LiveId" clId="{D5C467ED-3505-4361-B122-B38D5C0200E0}" dt="2022-05-30T05:03:43.106" v="89"/>
          <ac:inkMkLst>
            <pc:docMk/>
            <pc:sldMk cId="575598755" sldId="275"/>
            <ac:inkMk id="20" creationId="{7E7CE71C-13B9-8E5D-67FE-54198E385CE1}"/>
          </ac:inkMkLst>
        </pc:inkChg>
      </pc:sldChg>
      <pc:sldChg chg="modSp mod modTransition">
        <pc:chgData name="동현" userId="7f6870f167d7bb59" providerId="LiveId" clId="{D5C467ED-3505-4361-B122-B38D5C0200E0}" dt="2022-05-30T04:33:22.777" v="69"/>
        <pc:sldMkLst>
          <pc:docMk/>
          <pc:sldMk cId="20776081" sldId="280"/>
        </pc:sldMkLst>
        <pc:spChg chg="mod">
          <ac:chgData name="동현" userId="7f6870f167d7bb59" providerId="LiveId" clId="{D5C467ED-3505-4361-B122-B38D5C0200E0}" dt="2022-05-30T04:20:15.441" v="11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mod modTransition">
        <pc:chgData name="동현" userId="7f6870f167d7bb59" providerId="LiveId" clId="{D5C467ED-3505-4361-B122-B38D5C0200E0}" dt="2022-05-30T04:33:22.777" v="69"/>
        <pc:sldMkLst>
          <pc:docMk/>
          <pc:sldMk cId="2088245489" sldId="281"/>
        </pc:sldMkLst>
        <pc:spChg chg="mod">
          <ac:chgData name="동현" userId="7f6870f167d7bb59" providerId="LiveId" clId="{D5C467ED-3505-4361-B122-B38D5C0200E0}" dt="2022-05-30T04:20:39.174" v="29" actId="20577"/>
          <ac:spMkLst>
            <pc:docMk/>
            <pc:sldMk cId="2088245489" sldId="281"/>
            <ac:spMk id="3" creationId="{73EA9C3E-C3C1-CF51-1528-15848B108F7A}"/>
          </ac:spMkLst>
        </pc:spChg>
      </pc:sldChg>
      <pc:sldChg chg="modSp mod modTransition">
        <pc:chgData name="동현" userId="7f6870f167d7bb59" providerId="LiveId" clId="{D5C467ED-3505-4361-B122-B38D5C0200E0}" dt="2022-05-30T04:33:22.777" v="69"/>
        <pc:sldMkLst>
          <pc:docMk/>
          <pc:sldMk cId="1190677816" sldId="282"/>
        </pc:sldMkLst>
        <pc:spChg chg="mod">
          <ac:chgData name="동현" userId="7f6870f167d7bb59" providerId="LiveId" clId="{D5C467ED-3505-4361-B122-B38D5C0200E0}" dt="2022-05-30T04:22:36.401" v="49" actId="20577"/>
          <ac:spMkLst>
            <pc:docMk/>
            <pc:sldMk cId="1190677816" sldId="282"/>
            <ac:spMk id="3" creationId="{E4AA14CF-22F2-F09D-EBC4-43A238BE91AD}"/>
          </ac:spMkLst>
        </pc:spChg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739400702" sldId="283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3735128968" sldId="284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3870994673" sldId="285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1649616295" sldId="286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2474951682" sldId="287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3687866121" sldId="288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725917273" sldId="289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1108778422" sldId="290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2490113692" sldId="291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198877953" sldId="292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962015521" sldId="293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459054321" sldId="294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3607324805" sldId="295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842106386" sldId="296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1010483458" sldId="297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3773551993" sldId="298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2643483779" sldId="299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3431304123" sldId="300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3246153840" sldId="301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299151119" sldId="302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260740103" sldId="303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532506415" sldId="304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2146871280" sldId="305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411939858" sldId="306"/>
        </pc:sldMkLst>
      </pc:sldChg>
      <pc:sldChg chg="modTransition">
        <pc:chgData name="동현" userId="7f6870f167d7bb59" providerId="LiveId" clId="{D5C467ED-3505-4361-B122-B38D5C0200E0}" dt="2022-05-30T04:33:22.777" v="69"/>
        <pc:sldMkLst>
          <pc:docMk/>
          <pc:sldMk cId="2074935331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03:07.0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1185 50,'-4'-4,"-2"-1,1 1,0 1,-1-1,0 1,1 0,-1 0,-1 1,1-1,0 2,-9-3,-8 0,-45-1,50 5,-9-1,1 1,-1 2,1 1,0 1,0 1,0 1,1 1,0 2,-28 13,19-5,0 2,2 1,0 2,1 1,-46 45,22-9,2 3,3 1,3 3,2 2,-47 98,-8 46,79-169,15-37,4-12,5-18,11-19,2 1,2 1,1 0,3 2,0 0,3 1,54-62,-74 93,0 0,1 1,0 0,0 1,0-1,1 1,0 0,0 1,0 0,0 0,1 0,0 1,-1 0,1 1,1-1,-1 2,15-3,-1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05:03:41.1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25487 24 24575,'-9'-4'0,"0"0"0,-1 1 0,1 0 0,-1 0 0,0 1 0,0 0 0,0 1 0,0 0 0,0 1 0,0 0 0,-17 2 0,-3 3 0,1 2 0,-44 15 0,41-12 0,-53 11 0,5-13 0,1-3 0,-92-8 0,44 1 0,-1442 2-164,1516 3-1028,0 2-1,-60 13 0,-63 7-1701,28-13 4793,-99 4 2691,-1405-15-4414,786-3-205,-18763 2-2823,19619 0 3061,0 0 0,1 0 0,-1 1 0,0 0 0,0 1 0,0 0 0,-12 5 0,19-6-162,0 1 0,0 0 1,0 0-1,0 0 0,0 0 0,1 1 0,-1-1 1,1 1-1,-1 0 0,1-1 0,0 1 1,0 0-1,0 0 0,0 0 0,1 1 0,0-1 1,-1 0-1,1 1 0,0-1 0,0 0 0,1 1 1,-1-1-1,1 1 0,0 3 0,-3 28-47,3 0 0,0 0 0,3-1 0,1 1 0,1-1 0,2 1 0,1-2 0,2 1 0,1-1 0,20 40 0,43 73 0,6-3 0,6-4 0,152 188 0,-232-320 0,1 1 0,-1-1 0,2 0 0,-1 0 0,0 0 0,1-1 0,0-1 0,1 1 0,-1-1 0,1-1 0,0 1 0,0-2 0,1 1 0,-1-1 0,15 2 0,54 8 0,1-4 0,0-4 0,89-4 0,-158-1 0,-2 0 0,0 0 0,0-1 0,0 0 0,0 0 0,0-1 0,0 0 0,-1 0 0,1 0 0,7-5 0,-10 4 0,0 0 0,-1 0 0,0 0 0,1-1 0,-1 0 0,0 0 0,-1 0 0,1 0 0,-1 0 0,0-1 0,0 0 0,0 1 0,-1-1 0,3-6 0,5-16 0,11-53 0,-18 64 0,0 1 0,1-1 0,1 1 0,0-1 0,1 1 0,1 1 0,0-1 0,1 1 0,19-24 0,17-6 0,-35 37 0,-1 0 0,0-1 0,0 0 0,-1 0 0,0 0 0,0-1 0,-1 0 0,0-1 0,-1 1 0,0-1 0,6-16 0,-10 24 0,-1-1 0,1 1 0,-1 0 0,0-1 0,1 1 0,-1 0 0,0-1 0,-1 1 0,1 0 0,0-1 0,-1 1 0,1 0 0,-1 0 0,1-1 0,-1 1 0,0 0 0,0 0 0,0 0 0,-2-3 0,0 2 0,0 0 0,1 1 0,-1-1 0,0 1 0,0 0 0,0-1 0,-1 1 0,1 0 0,-1 1 0,-6-3 0,-8-2 0,-1 2 0,0 0 0,-37-2 0,51 6 0,-169-6 0,145 8 0,1 0 0,0 2 0,0 1 0,-35 11 0,37-7 0,0 0 0,1 2 0,1 1 0,0 0 0,0 2 0,1 1 0,1 1 0,0 1 0,2 0 0,0 2 0,1 0 0,0 2 0,2 0 0,1 0 0,0 2 0,2 0 0,0 1 0,2 0 0,1 1 0,-12 35 0,14-24 0,1 1 0,3 0 0,0-1 0,1 50 0,17 148 0,-10-195 0,-3-35 14,1 0 1,0 1-1,0-1 0,0 0 0,1 0 1,-1 0-1,1 0 0,0 0 0,0 0 0,0-1 1,1 1-1,-1 0 0,1-1 0,0 0 1,0 0-1,0 0 0,0 0 0,1 0 0,-1-1 1,1 1-1,0-1 0,-1 0 0,6 2 1,8 3-347,0-1 0,0-1 0,1 0 0,20 2 0,-37-7 285,72 11-6779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05:03:41.5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  <inkml:trace contextRef="#ctx0" brushRef="#br0" timeOffset="1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05:03:41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 1 24575,'-4'0'0</inkml:trace>
  <inkml:trace contextRef="#ctx0" brushRef="#br0" timeOffset="1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05:03:42.2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05:03:42.5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24575,'4'0'0</inkml:trace>
  <inkml:trace contextRef="#ctx0" brushRef="#br0" timeOffset="1">28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03:07.81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0,'2'1,"0"0,0 1,1-1,-1 0,0 1,0 0,0-1,-1 1,1 0,0 0,-1 0,1 0,-1 0,1 0,-1 0,0 1,1 3,2 0,7 16,-1 0,-1 1,-1 0,-1 0,6 37,11 126,-23-175,12 632,-15-489,2-142,-1-5,1-1,-1 1,2 0,-1 0,1-1,0 1,1 0,-1-1,5 11,-6-16,1 0,-1-1,1 1,-1 0,1-1,-1 1,1-1,-1 1,1-1,-1 1,1-1,0 1,-1-1,1 0,0 1,-1-1,1 0,0 0,-1 1,1-1,0 0,0 0,-1 0,1 0,0 0,0 0,-1 0,2 0,1-1,-1 0,0 0,0 0,0 0,0 0,-1 0,1 0,0-1,0 1,1-3,4-4,1 0,-2-1,8-13,61-119,-6 8,14 1,103-126,-100 151,-70 89,1 1,0 0,27-19,-40 33,0 1,0-1,0 1,1 0,-1 0,0 0,1 1,9-3,-12 4,0 0,1 0,-1 0,0 0,0 0,0 0,0 1,1-1,-1 1,0-1,0 1,0 0,0 0,0 0,2 1,-1 1,0 0,-1 0,1 0,-1 0,0 0,0 1,0-1,0 0,-1 1,1 0,-1-1,0 1,0 0,0 0,0-1,-1 1,0 0,0 0,0 0,0 5,-2 8,-1 0,0 0,-1 0,-1-1,-1 0,0 0,-1 0,0-1,-12 17,2-4,-2-1,-1-1,-43 43,55-61,-1 0,0-1,0 0,-11 6,16-11,0 0,-1 0,1 0,0-1,-1 1,1-1,-1 0,0 0,1-1,-1 0,0 1,-5-2,3 0,1 0,-1-1,1 0,-11-5,17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03:09.98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73,'0'0,"-9"-31,-3-10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03:10.71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3288 2659,'-127'-58,"-716"-331,351 118,373 192,-206-180,176 114,6-7,-234-325,365 459,0-1,1 0,1-1,1 0,1-1,1 1,0-2,2 1,0-1,2 1,-2-40,1-325,4 376,0-1,1-1,-1 0,-1-1,0 1,-4-21,4 30,0 0,0 0,0 0,0 1,-1-1,1 0,-1 1,1-1,-1 1,0 0,0-1,0 1,-1 0,1 0,0 0,-1 0,1 1,-1-1,1 1,-1 0,0-1,0 1,0 0,-4 0,-2-1,1 1,-1 1,0 0,1 0,-1 1,0 0,-10 2,-63 21,38-7,1 2,0 2,1 1,2 3,0 1,2 1,-36 35,72-60,-1 0,1 0,0 0,0 0,0 0,1 0,-1 0,0 1,1-1,0 1,-1-1,1 1,0 0,0-1,0 1,1 0,-1 0,1 2,0-4,0-1,0 1,1 0,-1-1,0 1,0-1,1 1,-1-1,1 1,-1-1,1 1,-1-1,0 1,1-1,-1 0,1 1,0-1,-1 0,1 1,-1-1,1 0,0 0,-1 0,1 0,-1 1,1-1,0 0,3 0,0 0,-1 0,1 0,0-1,0 1,-1-1,6-2,45-16,67-34,-69 28,11-4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03:11.27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11,'1682'0,"-2287"1,-700-3,1129-1,52-3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03:14.92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868 2939,'29'-102,"-10"37,11-35,5 1,4 2,3 2,61-97,598-873,-539 848,8 7,245-233,-169 238,-234 195,1 1,1 0,16-7,-30 15,1 1,0-1,-1 1,1 0,0-1,-1 1,1 0,0 0,-1-1,1 1,0 0,0 0,-1 0,1 0,0 0,-1 0,1 0,0 0,0 0,-1 0,1 0,0 1,-1-1,1 0,0 0,-1 1,1-1,0 1,-1-1,1 0,-1 1,1-1,0 1,-1-1,1 1,-1-1,0 1,1 0,-1-1,1 1,-1 0,0-1,0 1,1 0,-1-1,0 1,0 0,0 0,0 6,0 0,-1-1,0 1,-1-1,1 0,-1 1,0-1,-6 11,-31 62,-84 126,102-173,-151 229,-849 1066,444-747,420-445,-334 219,447-326,-2-2,-87 35,124-57,1-2,-1 1,-16 2,23-5,-1 0,1 0,-1 0,1 0,-1-1,0 1,1-1,-1 1,1-1,-1 0,1 0,0 0,-1 0,1 0,-3-3,-16-19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03:15.2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30T05:03:25.55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0,'47'0,"295"5,-232 2,121 22,564 167,-723-175,1-3,1-2,78 5,-126-20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05:03:35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103 1093 24575,'10'-43'0,"-8"28"0,2 0 0,0 0 0,0 0 0,1 1 0,1 0 0,0 0 0,17-26 0,-17 30 0,1 1 0,0-1 0,1 2 0,0-1 0,0 1 0,1 0 0,0 1 0,0 0 0,1 0 0,0 1 0,0 0 0,1 1 0,-1 0 0,1 1 0,0 0 0,17-3 0,114-17 0,2 6 0,184 1 0,-319 16 0,0 1 0,0 0 0,0 1 0,-1 0 0,1 1 0,13 3 0,-20-4 0,1 1 0,0-1 0,-1 0 0,1 1 0,-1 0 0,0 0 0,0 0 0,1 0 0,-1 0 0,0 0 0,0 0 0,-1 1 0,1-1 0,0 1 0,-1-1 0,0 1 0,1-1 0,-1 1 0,0 0 0,-1 0 0,1 0 0,0 0 0,0 4 0,0 8 0,0 1 0,-1 0 0,0-1 0,-1 1 0,-1 0 0,0-1 0,-2 1 0,-9 28 0,2-12 0,-2-1 0,-2-1 0,-21 35 0,2-18 0,-1-1 0,-3-2 0,-1-2 0,-46 38 0,-17 18 0,92-84 0,10-14 0,0 0 0,1 1 0,-1-1 0,0 0 0,0 0 0,0 0 0,0 0 0,0 1 0,0-1 0,0 0 0,0 0 0,0 0 0,1 0 0,-1 0 0,0 0 0,0 1 0,0-1 0,0 0 0,1 0 0,-1 0 0,0 0 0,0 0 0,0 0 0,0 0 0,1 0 0,-1 0 0,0 0 0,0 0 0,0 0 0,0 0 0,1 0 0,-1 0 0,0 0 0,0 0 0,0 0 0,0 0 0,1 0 0,-1 0 0,0 0 0,0 0 0,0 0 0,1-1 0,32-10 0,-31 10 0,336-164 31,-134 62-226,711-302-923,-757 348 1118,-144 52 0,0 1 0,0 0 0,0 2 0,1-1 0,17 0 0,-30 3 0,0 0 0,0 0 0,0 0 0,0 0 0,0 0 0,0 1 0,0-1 0,0 1 0,0-1 0,0 1 0,0-1 0,-1 1 0,1 0 0,0 0 0,0 0 0,-1 0 0,1 0 0,-1 1 0,1-1 0,-1 0 0,1 1 0,-1-1 0,0 1 0,0-1 0,0 1 0,1 0 0,-2 0 0,1-1 0,0 1 0,0 0 0,0 3 0,0 1 0,-1-1 0,0 1 0,0 0 0,-1-1 0,1 1 0,-1 0 0,-1-1 0,1 1 0,-1-1 0,-4 10 0,-7 13 0,-1 1 0,-32 44 0,-49 57 0,-295 321-354,292-354 317,-5-4 1,-145 101 0,233-183 128,-2 1 85,0-1 0,-20 9 0,34-18-154,0 0 0,0-1-1,-1 1 1,1-1 0,-1 0 0,1 0 0,-1-1-1,1 1 1,-1-1 0,0 1 0,1-1-1,-1 0 1,1 0 0,-1-1 0,0 1-1,1-1 1,-6-2 0,6 2-21,1 0 0,0-1 0,-1 0 0,1 1 0,0-1 0,0 0 0,1 0 0,-1 0 0,0-1 0,1 1 0,-1 0 0,1 0 0,-1-1 0,1 1 0,0-1 0,0 0 0,0 1 0,1-1 0,-1 1 0,1-1 0,-1 0 0,1 0 0,0 1 0,0-1 0,0 0 0,1-3 0,0-7-5,0 0 1,2 0 0,0 1 0,7-21 0,2 0 2,2 2 0,1 0-1,2 1 1,0 0 0,41-49 0,-4 16 2,79-73-1,-70 78 2,2 2-1,2 4 1,2 2-1,101-53 1,-164 100-3,75-36 0,-75 37 0,1-1 0,-1 1 0,1 1 0,0-1 0,-1 1 0,1 0 0,0 1 0,0-1 0,10 2 0,-16-1 0,0 0 0,0 0 0,0 0 0,0 0 0,-1 1 0,1-1 0,0 0 0,0 0 0,0 1 0,0-1 0,0 1 0,-1-1 0,1 1 0,0-1 0,0 1 0,-1-1 0,1 1 0,0-1 0,-1 1 0,1 0 0,-1 0 0,1-1 0,-1 1 0,1 0 0,-1 0 0,1 0 0,-1-1 0,0 1 0,1 0 0,-1 0 0,0 0 0,0 0 0,0 0 0,0 0 0,0 0 0,0 0 0,0-1 0,0 3 0,-2 4 0,0 0 0,0 1 0,0-1 0,-1 0 0,0-1 0,-1 1 0,0-1 0,-7 11 0,-45 54 0,50-64 0,-31 34 0,-3-2 0,-1-1 0,-1-2 0,-2-2 0,-2-2 0,-1-2 0,-1-3 0,-102 44 0,-9-10-7,-251 61 1,380-114 6,-79 16 0,98-22 0,0-1 0,-1 0 0,1 0 0,-1-1 0,1-1 0,-18-2 0,27 3 0,0-1 0,1 1 0,-1 0 0,0-1 0,1 1 0,-1-1 0,0 0 0,1 0 0,-1 1 0,1-1 0,-1 0 0,1 0 0,0 0 0,-1 0 0,1-1 0,0 1 0,0 0 0,0 0 0,-1-1 0,1 1 0,1-1 0,-1 1 0,0-1 0,0 1 0,1-1 0,-1 0 0,0 1 0,1-1 0,0 0 0,-1 0 0,1-2 0,1-2 0,-1 1 0,1-1 0,0 0 0,1 1 0,0-1 0,0 1 0,0-1 0,5-9 0,16-23 0,1 0 0,1 2 0,2 1 0,2 1 0,34-32 0,179-141 0,-158 146 139,3 3 0,2 4 0,109-49 0,-193 101-106,-1 0-16,1 0 1,0 0 0,0 0-1,0 1 1,8-2 0,-12 2-19,-1 1 1,0 0 0,0 0-1,1 0 1,-1 0-1,0 1 1,1-1 0,-1 0-1,0 0 1,0 0-1,1 0 1,-1 0 0,0 0-1,0 0 1,1 0-1,-1 1 1,0-1 0,0 0-1,1 0 1,-1 0-1,0 0 1,0 1 0,0-1-1,1 0 1,-1 0-1,0 1 1,0-1 0,0 0-1,0 0 1,0 1-1,0-1 1,1 0 0,-1 0-1,0 1 1,0-1-1,0 1 1,-7 21-13,-15 14 13,-2 0 0,-54 63 0,71-91 0,-68 78 0,-4-4 0,-4-3 0,-3-3 0,-157 105 0,236-176 0,-90 55 0,86-55 0,0 1 0,0-1 0,-1-1 0,0 0 0,1 0 0,-21 2 0,30-6 0,0 1 0,0-1 0,1 0 0,-1 0 0,0 0 0,0-1 0,0 1 0,0 0 0,0-1 0,0 1 0,0-1 0,-3-1 0,4 2 0,1-1 0,-1 0 0,0 1 0,1-1 0,-1 1 0,0-1 0,1 0 0,-1 0 0,1 1 0,-1-1 0,1 0 0,-1 0 0,1 1 0,0-1 0,-1 0 0,1 0 0,0 0 0,0 0 0,0 0 0,-1-1 0,2-3 0,-1 0 0,1 0 0,0 0 0,0 0 0,1 0 0,-1 1 0,1-1 0,0 0 0,3-5 0,23-38 0,3 1 0,1 2 0,55-60 0,-76 92 0,447-476-976,-340 368 826,29-38 121,-136 148 29,-1-2 0,0 0 0,0 0 0,10-19 0,-20 31 0,0 1 0,0 0 0,0-1 0,1 1 0,-1 0 0,0-1 0,0 1 0,0 0 0,0-1 0,0 1 0,0-1 0,0 1 0,0 0 0,0-1 0,0 1 0,0 0 0,0-1 0,0 1 0,0-1 0,0 1 0,0 0 0,0-1 0,0 1 0,0 0 0,-1-1 0,1 1 0,0 0 0,0-1 0,0 1 0,-1 0 0,1-1 0,0 1 0,0 0 0,-1 0 0,1-1 0,0 1 0,-1 0 0,1 0 0,-21 2 0,-10 12 0,1 1 0,1 1 0,-45 33 0,42-28 0,-78 51-9,-472 341 182,560-396 20,1 2-1,0 0 1,2 1-1,-19 25 1,37-43-192,0-1 0,-1 0 0,1 1 1,0-1-1,1 1 0,-1 0 0,0-1 0,0 1 1,1 0-1,-1-1 0,1 1 0,-1 0 1,1 0-1,0 0 0,0-1 0,-1 1 1,1 0-1,1 0 0,-1 0 0,0 0 1,0-1-1,2 4 0,-1-3-1,0 0 1,0-1-1,1 1 1,-1 0-1,1-1 1,0 0-1,-1 1 0,1-1 1,0 0-1,0 0 1,-1 0-1,1 0 1,0 0-1,0 0 1,0-1-1,4 1 0,10 2-1,0 0 0,0-2-1,1 0 1,16-1-1,-31 0 2,44-2 0,0-3 0,-1-1 0,1-3 0,-1-1 0,46-18 0,-34 8 0,-1-4 0,-1-1 0,72-47 0,-101 55 0,-1-1 0,-1-2 0,-1 0 0,-1-1 0,38-47 0,-51 56 0,0 0 0,-1 0 0,0-1 0,-1 0 0,0-1 0,-1 1 0,-1-1 0,0-1 0,-1 1 0,-1-1 0,0 1 0,0-1 0,-2 0 0,0-19 0,-1 27 0,-1 1 0,0 0 0,0 0 0,-1 0 0,0 0 0,0 0 0,0 0 0,-1 0 0,0 1 0,0-1 0,0 1 0,-1 0 0,0 0 0,0 0 0,0 0 0,0 1 0,-1-1 0,0 1 0,0 0 0,0 1 0,0-1 0,-1 1 0,1 0 0,-1 0 0,0 1 0,-8-3 0,-11-2 0,-1 0 0,-1 2 0,1 1 0,-48-1 0,44 4 0,-1 1 0,0 1 0,1 2 0,0 1 0,-1 1 0,1 2 0,1 1 0,0 1 0,0 2 0,-33 17 0,-23 17-223,2 3 0,2 4 0,-138 117-1,99-60-222,-158 184 0,226-233 446,-80 124 0,128-178 0,0 1 0,0 0 0,1-1 0,0 2 0,0-1 0,0 0 0,1 1 0,0-1 0,1 1 0,0 0 0,-1 8 0,2-14 0,1 1 0,-1-1 0,0 0 0,1 0 0,0 0 0,-1 0 0,1 0 0,0 0 0,0 0 0,0 0 0,0 0 0,1 0 0,-1-1 0,0 1 0,1 0 0,2 2 0,0-2 0,-1 1 0,1-1 0,0 0 0,0 0 0,0-1 0,0 1 0,0-1 0,0 0 0,0 0 0,0 0 0,6 0 0,13 0 39,0-1 0,0-1-1,0-1 1,-1-1 0,1-1 0,-1-1 0,0-1 0,0-1 0,0-1 0,21-10 0,16-12 369,0-2 0,70-51 0,-53 27-488,-2-3 0,-3-3 0,-2-3 0,-4-3 0,-2-3 0,-4-2 0,-3-3 0,67-120 0,-109 170 80,0-1 0,-2-1 0,-2-1 0,0 1 0,8-44 0,-17 64 0,0 0 0,0-1 0,-1 1 0,0-1 0,0 1 0,-1 0 0,0-1 0,-1 1 0,0 0 0,-4-12 0,3 15 0,1 0 0,-1 0 0,0 0 0,0 1 0,-1-1 0,1 1 0,-1 0 0,0 0 0,0 0 0,0 1 0,-1 0 0,1-1 0,-1 1 0,0 1 0,0-1 0,0 1 0,-7-3 0,5 3 16,-1 0 1,1 0-1,0 0 1,-1 1-1,1 0 0,-1 1 1,1 0-1,-1 0 1,0 0-1,1 1 0,-1 0 1,1 1-1,0 0 1,-1 0-1,1 0 1,0 1-1,0 0 0,0 0 1,1 1-1,-1 0 1,1 0-1,0 1 0,0-1 1,0 1-1,-5 7 1,-8 8 54,1 2 0,0 0 0,2 1 0,1 1 0,-18 36 0,-30 71-71,50-92 0,12-38 0,1-1 0,0 0 0,0 0 0,0 1 0,0-1 0,0 0 0,0 0 0,0 1 0,0-1 0,0 0 0,0 1 0,0-1 0,0 0 0,0 0 0,0 1 0,1-1 0,-1 0 0,0 0 0,0 1 0,0-1 0,0 0 0,0 0 0,1 1 0,-1-1 0,0 0 0,0 0 0,0 0 0,0 1 0,1-1 0,-1 0 0,0 0 0,0 0 0,1 0 0,-1 1 0,0-1 0,0 0 0,1 0 0,-1 0 0,0 0 0,0 0 0,1 0 0,-1 0 0,0 0 0,1 0 0,-1 0 0,0 0 0,0 0 0,1 0 0,-1 0 0,0 0 0,1 0 0,-1 0 0,0 0 0,0-1 0,1 1 0,-1 0 0,0 0 0,0 0 0,0 0 0,1 0 0,-1-1 0,0 1 0,0 0 0,1-1 0,9-7 0,1-1 0,-2 0 0,1 0 0,-1-1 0,-1-1 0,14-20 0,-13 18 0,25-34 0,-2-1 0,-3-2 0,-1-1 0,-3-1 0,-2-1 0,18-65 0,-38 108 0,0 1 0,-1-1 0,-1 0 0,0 1 0,0-13 0,-1 20 0,0 0 0,0 0 0,0 0 0,-1 0 0,1 0 0,-1 0 0,0 0 0,1 0 0,-1 1 0,0-1 0,0 0 0,0 0 0,0 1 0,0-1 0,-1 0 0,1 1 0,0-1 0,-1 1 0,1 0 0,-1-1 0,0 1 0,1 0 0,-1 0 0,0 0 0,0 0 0,0 0 0,0 0 0,1 1 0,-1-1 0,-3 0 0,-16-2 0,-1 1 0,1 1 0,-1 1 0,1 1 0,-30 5 0,-17 0 0,-31-5 0,-52 4 0,135-3 0,0 0 0,0 1 0,0 1 0,1 1 0,-1 0 0,1 1 0,-15 8 0,26-11 0,0-1 0,0 2 0,0-1 0,0 0 0,0 1 0,1 0 0,-1 0 0,1 0 0,0 0 0,1 0 0,-1 1 0,1-1 0,-1 1 0,1 0 0,1-1 0,-1 1 0,1 0 0,0 0 0,-1 6 0,0 11 0,0 0 0,2 0 0,2 27 0,-1-16 0,1 148 0,2 79 0,7-106 0,4 175 0,-16 607 0,2-905 0,-2 0 0,0 0 0,-3 0 0,0-1 0,-12 42 0,15-71 0,1 1 0,0 0 0,-1-1 0,1 1 0,-1-1 0,0 1 0,1-1 0,-1 1 0,0-1 0,0 1 0,0-1 0,0 0 0,0 1 0,-1-1 0,1 0 0,0 0 0,0 0 0,-1 0 0,1 0 0,-1 0 0,1 0 0,-1-1 0,1 1 0,-1 0 0,1-1 0,-1 1 0,0-1 0,1 0 0,-1 1 0,0-1 0,1 0 0,-1 0 0,0 0 0,0 0 0,1 0 0,-1-1 0,0 1 0,1 0 0,-1-1 0,1 0 0,-1 1 0,0-1 0,1 0 0,-3-1 0,-7-5 0,0 0 0,1-1 0,0 0 0,-16-18 0,20 20 0,-16-16 0,-54-56 0,68 69 0,0-1 0,1 0 0,0 0 0,1 0 0,0-1 0,-7-17 0,13 27 0,-1-1 0,1 0 0,-1 1 0,1-1 0,0 0 0,0 1 0,0-1 0,0 0 0,0 1 0,0-1 0,0 0 0,0 0 0,1 1 0,-1-1 0,0 0 0,1 1 0,0-1 0,-1 1 0,1-1 0,0 1 0,0-1 0,0 1 0,0-1 0,0 1 0,0 0 0,0-1 0,1 1 0,-1 0 0,0 0 0,1 0 0,-1 0 0,1 0 0,1-1 0,5-1 0,0 0 0,0 0 0,0 0 0,1 1 0,13-2 0,38-3 0,105 1 0,65 16 0,-183-8 0,117 10 0,308 64 0,-376-54 0,1-4 0,0-3 0,168 1 0,-78-5 0,-42 0 0,352-9 0,-259-3 0,6-15 0,-119 5 0,-90 7 0,61-16 0,-61 11 0,62-6 0,286 11 0,-205 6 0,1043-2 0,-630 36 0,-353-4 0,-4 0 0,129-26 0,-220-8 0,2191 2 0,-2103-14 0,-34 2 0,27 10 0,185-7 0,498-9 0,-605 20 0,-214-2 0,940-28 0,10 4 0,-796 25 0,173-25 0,-101 2 0,801 14 0,-641 10 0,1744-2 0,-1878-13 0,-48 0 0,318 13 0,68-1 0,-328-12 0,125 0 0,3008 14 0,-2924 39 0,-33 0 0,521-39 0,-474-4 0,317 3 0,-882 0 0,0 0 0,0 0 0,0-1 0,0 0 0,-1-1 0,1 0 0,11-4 0,-17 5 0,1 0 0,-1 0 0,0-1 0,1 1 0,-1-1 0,0 0 0,0 0 0,0 1 0,0-1 0,0 0 0,-1-1 0,1 1 0,-1 0 0,1 0 0,-1-1 0,0 1 0,0-1 0,0 1 0,0-1 0,0 1 0,0-1 0,-1 0 0,0 1 0,1-1 0,-1-5 0,-2-6 0,0-1 0,0 1 0,-2 0 0,0 0 0,0 0 0,-1 1 0,-1-1 0,-1 1 0,-8-14 0,-17-39 0,-38-164 0,38 116 0,24 85 0,-73-296 0,75 274 0,3-1 0,5-86 0,1 48 0,-2 67 0,2-1 0,0 0 0,1 1 0,1-1 0,1 1 0,1 1 0,16-34 0,-17 40 0,-1-1 0,0 1 0,-1-1 0,0 0 0,1-32 0,-6-91 0,0 81 0,1 55 0,0 0 0,-1 0 0,1 0 0,-1 0 0,1 0 0,-1 0 0,-1 0 0,1 0 0,0 0 0,-1 0 0,0 1 0,0-1 0,0 1 0,0-1 0,-4-3 0,1 2 0,-1 0 0,0 0 0,0 1 0,0 0 0,0 0 0,-1 1 0,-10-5 0,-27-9 0,0 3 0,-1 1 0,0 2 0,-1 2 0,0 2 0,-61 0 0,73 2 0,0-2 0,1-1 0,0-1 0,0-2 0,-55-26 0,56 22 0,-2 1 0,0 2 0,-1 1 0,0 2 0,-47-7 0,-21 16 0,79 1 0,-1-1 0,1 0 0,-1-2 0,-33-6 0,1-7 0,0-1 0,-1 3 0,0 2 0,-79-4 0,-13 7 0,1-8 0,-185-42 0,284 49 0,-1 2 0,-60-1 0,-102 9 0,76 2 0,-118-3-1365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스케줄링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</a:t>
            </a:r>
            <a:r>
              <a:rPr lang="en-US" altLang="ko-KR"/>
              <a:t>: https://www.youtube.com/watch?v=H4tmie2IOqE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98CCA-975B-23D8-3373-8959A63B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400C2-1E4F-B2BB-86D2-49ABAD179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비전섬</a:t>
            </a:r>
            <a:r>
              <a:rPr lang="ko-KR" altLang="en-US" dirty="0"/>
              <a:t> 스케줄링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sz="2400" dirty="0"/>
              <a:t>실행 시간이 짧은 프로세스</a:t>
            </a:r>
            <a:r>
              <a:rPr lang="en-US" altLang="ko-KR" sz="2400" dirty="0"/>
              <a:t>(</a:t>
            </a:r>
            <a:r>
              <a:rPr lang="ko-KR" altLang="en-US" sz="2400" dirty="0"/>
              <a:t>작업</a:t>
            </a:r>
            <a:r>
              <a:rPr lang="en-US" altLang="ko-KR" sz="2400" dirty="0"/>
              <a:t>)</a:t>
            </a:r>
            <a:r>
              <a:rPr lang="ko-KR" altLang="en-US" sz="2400" dirty="0"/>
              <a:t>가 실행 시간이 긴 프로세스</a:t>
            </a:r>
            <a:r>
              <a:rPr lang="en-US" altLang="ko-KR" sz="2400" dirty="0"/>
              <a:t>(</a:t>
            </a:r>
            <a:r>
              <a:rPr lang="ko-KR" altLang="en-US" sz="2400" dirty="0"/>
              <a:t>작업</a:t>
            </a:r>
            <a:r>
              <a:rPr lang="en-US" altLang="ko-KR" sz="2400" dirty="0"/>
              <a:t>)</a:t>
            </a:r>
            <a:r>
              <a:rPr lang="ko-KR" altLang="en-US" sz="2400" dirty="0"/>
              <a:t>를 기다리는 대신 모든 프로세서를 공정하게 관리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우선순위가 높은 프로세스 중간에 입력해도 대기 중인 프로세스는 영향을 받지 </a:t>
            </a:r>
            <a:r>
              <a:rPr lang="ko-KR" altLang="en-US" sz="2400" dirty="0" err="1"/>
              <a:t>않으므</a:t>
            </a:r>
            <a:r>
              <a:rPr lang="ko-KR" altLang="en-US" sz="2400" dirty="0"/>
              <a:t> 로 응답시간 예측 용이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스케줄링 알고리즘 비교 시 참조 기준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   프로세서 사용률             처리율         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   반환시간                         대기시간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   반응시간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A03C07-9FFA-A1CF-CBC5-25A2BEE5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10" y="3303036"/>
            <a:ext cx="5510925" cy="26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4FB4B-DF81-4D1E-EC6A-108FAB60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19674-6749-0B56-45EA-F0015A245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선입선처리</a:t>
            </a:r>
            <a:r>
              <a:rPr lang="ko-KR" altLang="en-US" dirty="0"/>
              <a:t> 스케줄링의 개념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 err="1"/>
              <a:t>비선점</a:t>
            </a:r>
            <a:r>
              <a:rPr lang="ko-KR" altLang="en-US" sz="2400" dirty="0"/>
              <a:t> 방법으로 프로세서 스케줄링 알고리즘 중 가장 단순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프로세서 요청하는 순서대로 프로세서 할당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선입선출</a:t>
            </a:r>
            <a:r>
              <a:rPr lang="en-US" altLang="ko-KR" sz="2400" dirty="0"/>
              <a:t>FIFO </a:t>
            </a:r>
            <a:r>
              <a:rPr lang="ko-KR" altLang="en-US" sz="2400" dirty="0"/>
              <a:t>큐로 구현 일괄 처리 시스템에서는 매우 효율적이나 빠른 응답을 요청하는 대 화식 시스템에는 적합하지 않음 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34244B-40FF-3624-1E4A-6FBC8D788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53" y="3429000"/>
            <a:ext cx="6962850" cy="26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6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AA7E4-4158-418C-99BD-5696D604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F9B3BA-0E1A-FBE1-8F5B-2C84ADCFC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동적 상황에서의 성능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0BF074-98D2-3E2F-BCCE-534DA068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28" y="1772436"/>
            <a:ext cx="3604572" cy="3817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9557BD-678F-7F40-9310-624368B2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92" y="3049212"/>
            <a:ext cx="5875529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A776C-8280-6209-4323-3042D01F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52F8D-6D2D-6886-1AE1-259A23968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9675" cy="5057775"/>
          </a:xfrm>
        </p:spPr>
        <p:txBody>
          <a:bodyPr/>
          <a:lstStyle/>
          <a:p>
            <a:r>
              <a:rPr lang="ko-KR" altLang="en-US" dirty="0" err="1"/>
              <a:t>선입선처리</a:t>
            </a:r>
            <a:r>
              <a:rPr lang="ko-KR" altLang="en-US" dirty="0"/>
              <a:t> 스케줄링의 장점과 단점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스케줄링의 이해와 구현이 단순하다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준비 큐에 있는 모든 프로세스가 결국 실행되므로 기아가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</a:t>
            </a:r>
            <a:r>
              <a:rPr lang="ko-KR" altLang="en-US" dirty="0"/>
              <a:t>프로세서가 지속적으로 유용한 프로세스를 수행하여 처리율 높다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 err="1"/>
              <a:t>비선점식이므로</a:t>
            </a:r>
            <a:r>
              <a:rPr lang="ko-KR" altLang="en-US" dirty="0"/>
              <a:t> 대화식 작업에는 부적합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장기 실행 프로세스가 뒤의 작업을 모두 지연시켜 평균 대기시간이 길어져 최악의 대기시간이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        긴 호위 효과가 발생할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778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1307D-6144-B0E9-7F06-52288EB6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73018-A7C1-C984-967B-579E66307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최소작업 우선 스케줄링</a:t>
            </a:r>
            <a:r>
              <a:rPr lang="en-US" altLang="ko-KR" dirty="0"/>
              <a:t>(Shortest Job First)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sz="2400" dirty="0"/>
              <a:t>각</a:t>
            </a:r>
            <a:r>
              <a:rPr lang="en-US" altLang="ko-KR" sz="2400" dirty="0"/>
              <a:t> </a:t>
            </a:r>
            <a:r>
              <a:rPr lang="ko-KR" altLang="en-US" sz="2400" dirty="0"/>
              <a:t>작업의 프로세서 실행 시간을 이용하여 프로세서가 사용 가능할 때 실행 시간이 가장 짧은 작업</a:t>
            </a:r>
            <a:r>
              <a:rPr lang="en-US" altLang="ko-KR" sz="2400" dirty="0"/>
              <a:t>(</a:t>
            </a:r>
            <a:r>
              <a:rPr lang="ko-KR" altLang="en-US" sz="2400" dirty="0"/>
              <a:t>프로세스</a:t>
            </a:r>
            <a:r>
              <a:rPr lang="en-US" altLang="ko-KR" sz="2400" dirty="0"/>
              <a:t>)</a:t>
            </a:r>
            <a:r>
              <a:rPr lang="ko-KR" altLang="en-US" sz="2400" dirty="0"/>
              <a:t>에 할당하는 방법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AB0AA1-4F19-2996-66A7-3CC1CEA8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971" y="2674665"/>
            <a:ext cx="6317115" cy="318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E94DB-C15D-F418-12CE-050DB1B3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31FCD-C865-751E-1E92-8DBC290C2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선점 최소작업 우선 스케줄링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63A90-0213-4C6A-408D-8F4011B9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19" y="1944828"/>
            <a:ext cx="7353937" cy="1981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A816BD-3F19-5953-6145-1EEBC0AA5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78" y="4100778"/>
            <a:ext cx="7361558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567FA-FE7F-87B9-751F-CA426AC4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33254-6E00-6AF1-6A42-53E4663AB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최소작업 우선 스케줄링의 장점과 단점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200" dirty="0"/>
              <a:t>장점</a:t>
            </a:r>
            <a:r>
              <a:rPr lang="en-US" altLang="ko-KR" sz="2200" dirty="0"/>
              <a:t>: </a:t>
            </a:r>
            <a:r>
              <a:rPr lang="ko-KR" altLang="en-US" sz="2200" dirty="0"/>
              <a:t>항상 실행 시간이 짧은 작업을 처리하므로 평균 대기시간이 가장 짧다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단점</a:t>
            </a:r>
            <a:r>
              <a:rPr lang="en-US" altLang="ko-KR" sz="2200" dirty="0"/>
              <a:t>: </a:t>
            </a:r>
            <a:r>
              <a:rPr lang="ko-KR" altLang="en-US" sz="2200" dirty="0"/>
              <a:t>초기의 긴 작업을 짧은 작업을 종료할 때까지 대기시켜 기아가 발생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        기본적으로 짧은 작업이 항상 실행되도록 설정하므로 볼공정한 작업 실행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         실행 시간이 예측하기가 어려워 실용적이지 못하다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4E2CF2-4FBA-C1E0-34FE-95B07406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2" y="1677238"/>
            <a:ext cx="5602964" cy="17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1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E633-BF63-AE78-705B-858323B0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D3AAF3-9615-D2E4-42A3-72E02CEA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우선순위 스케줄링의 개념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우선순위가 동일한 프로세스들은 </a:t>
            </a:r>
            <a:r>
              <a:rPr lang="ko-KR" altLang="en-US" dirty="0" err="1"/>
              <a:t>선입선처리</a:t>
            </a:r>
            <a:r>
              <a:rPr lang="ko-KR" altLang="en-US" dirty="0"/>
              <a:t> 순서로 스케줄링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7845FE-5201-957B-52DC-1C978CC4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40" y="2451453"/>
            <a:ext cx="6881456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54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1660-AEA2-5AD9-3C21-AB3C3BF7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1E030-07E1-56B3-30D6-B888AC0CE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우선순위 스케줄링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내부적 우선순위</a:t>
            </a:r>
            <a:r>
              <a:rPr lang="en-US" altLang="ko-KR" dirty="0"/>
              <a:t>: </a:t>
            </a:r>
            <a:r>
              <a:rPr lang="ko-KR" altLang="en-US" dirty="0"/>
              <a:t>제한 시간</a:t>
            </a:r>
            <a:r>
              <a:rPr lang="en-US" altLang="ko-KR" dirty="0"/>
              <a:t>, </a:t>
            </a:r>
            <a:r>
              <a:rPr lang="ko-KR" altLang="en-US" dirty="0"/>
              <a:t>기억장소 </a:t>
            </a:r>
            <a:r>
              <a:rPr lang="ko-KR" altLang="en-US" dirty="0" err="1"/>
              <a:t>요청량</a:t>
            </a:r>
            <a:r>
              <a:rPr lang="en-US" altLang="ko-KR" dirty="0"/>
              <a:t>, </a:t>
            </a:r>
            <a:r>
              <a:rPr lang="ko-KR" altLang="en-US" dirty="0"/>
              <a:t>사용 파일 수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외부적 우선순위</a:t>
            </a:r>
            <a:r>
              <a:rPr lang="en-US" altLang="ko-KR" dirty="0"/>
              <a:t>: </a:t>
            </a:r>
            <a:r>
              <a:rPr lang="ko-KR" altLang="en-US" dirty="0"/>
              <a:t>프로세스 중요성</a:t>
            </a:r>
            <a:r>
              <a:rPr lang="en-US" altLang="ko-KR" dirty="0"/>
              <a:t>, </a:t>
            </a:r>
            <a:r>
              <a:rPr lang="ko-KR" altLang="en-US" dirty="0"/>
              <a:t>사용료 많이 </a:t>
            </a:r>
            <a:r>
              <a:rPr lang="ko-KR" altLang="en-US" dirty="0" err="1"/>
              <a:t>내난</a:t>
            </a:r>
            <a:r>
              <a:rPr lang="ko-KR" altLang="en-US" dirty="0"/>
              <a:t> 사용자</a:t>
            </a:r>
            <a:r>
              <a:rPr lang="en-US" altLang="ko-KR" dirty="0"/>
              <a:t>, </a:t>
            </a:r>
            <a:r>
              <a:rPr lang="ko-KR" altLang="en-US" dirty="0"/>
              <a:t>작업을 지                     원하는 부서</a:t>
            </a:r>
            <a:r>
              <a:rPr lang="en-US" altLang="ko-KR" dirty="0"/>
              <a:t>, </a:t>
            </a:r>
            <a:r>
              <a:rPr lang="ko-KR" altLang="en-US" dirty="0"/>
              <a:t>정책적인 요인 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08371-E3E2-2442-40C7-68ADA0AE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20" y="3681412"/>
            <a:ext cx="4884843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2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50B34-2CB2-20DC-2E55-D25F4168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4A794-BFF1-AA81-0A71-0809B4F71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우선 순위 스케줄리의 장점과 단점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장점</a:t>
            </a:r>
            <a:r>
              <a:rPr lang="en-US" altLang="ko-KR" dirty="0"/>
              <a:t>: </a:t>
            </a:r>
            <a:r>
              <a:rPr lang="ko-KR" altLang="en-US" dirty="0"/>
              <a:t>각 프로세스의 상대적 중요성을 정확히 정의할 수 있어 좋다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다양한 반응으로 실시간 시스템에 사용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단점</a:t>
            </a:r>
            <a:r>
              <a:rPr lang="en-US" altLang="ko-KR" dirty="0"/>
              <a:t>:  </a:t>
            </a:r>
            <a:r>
              <a:rPr lang="ko-KR" altLang="en-US" dirty="0"/>
              <a:t>높은 우선순위 프로세스가 프로세서를 많이 사용하면 우선순위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가 낮은 프로세스는 무한정 연기되는 기아가 발생할 수 있다</a:t>
            </a:r>
            <a:r>
              <a:rPr lang="en-US" altLang="ko-KR" dirty="0"/>
              <a:t>.</a:t>
            </a:r>
            <a:r>
              <a:rPr lang="ko-KR" alt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84210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스케줄링의 이해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스케줄링의 단계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293FCD1-0F86-E265-6AC4-D38E8E5D4E58}"/>
                  </a:ext>
                </a:extLst>
              </p14:cNvPr>
              <p14:cNvContentPartPr/>
              <p14:nvPr/>
            </p14:nvContentPartPr>
            <p14:xfrm>
              <a:off x="795629" y="4423401"/>
              <a:ext cx="426600" cy="350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293FCD1-0F86-E265-6AC4-D38E8E5D4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989" y="4243761"/>
                <a:ext cx="60624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D3F8210-B746-AC88-D755-A5262D7A7206}"/>
                  </a:ext>
                </a:extLst>
              </p14:cNvPr>
              <p14:cNvContentPartPr/>
              <p14:nvPr/>
            </p14:nvContentPartPr>
            <p14:xfrm>
              <a:off x="914069" y="4357521"/>
              <a:ext cx="333000" cy="4712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D3F8210-B746-AC88-D755-A5262D7A72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429" y="4177521"/>
                <a:ext cx="51264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0DB73DF-2CBC-B16D-EBD9-C33E2665D208}"/>
                  </a:ext>
                </a:extLst>
              </p14:cNvPr>
              <p14:cNvContentPartPr/>
              <p14:nvPr/>
            </p14:nvContentPartPr>
            <p14:xfrm>
              <a:off x="2315909" y="6514641"/>
              <a:ext cx="7920" cy="26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0DB73DF-2CBC-B16D-EBD9-C33E2665D2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5909" y="6335001"/>
                <a:ext cx="18756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DAB8219-87E6-B77D-3BB4-51E96B9D6F18}"/>
                  </a:ext>
                </a:extLst>
              </p14:cNvPr>
              <p14:cNvContentPartPr/>
              <p14:nvPr/>
            </p14:nvContentPartPr>
            <p14:xfrm>
              <a:off x="990389" y="4687913"/>
              <a:ext cx="1183680" cy="957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DAB8219-87E6-B77D-3BB4-51E96B9D6F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0749" y="4508273"/>
                <a:ext cx="136332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8264325-0E7D-A923-E5D8-451CE0D0BFB3}"/>
                  </a:ext>
                </a:extLst>
              </p14:cNvPr>
              <p14:cNvContentPartPr/>
              <p14:nvPr/>
            </p14:nvContentPartPr>
            <p14:xfrm>
              <a:off x="957269" y="4754513"/>
              <a:ext cx="795960" cy="4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8264325-0E7D-A923-E5D8-451CE0D0BF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7629" y="4574873"/>
                <a:ext cx="9756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1AE39B2-8D61-8BD7-79F7-84F562B33278}"/>
                  </a:ext>
                </a:extLst>
              </p14:cNvPr>
              <p14:cNvContentPartPr/>
              <p14:nvPr/>
            </p14:nvContentPartPr>
            <p14:xfrm>
              <a:off x="10268309" y="4223153"/>
              <a:ext cx="1064160" cy="11473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1AE39B2-8D61-8BD7-79F7-84F562B332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78309" y="4043513"/>
                <a:ext cx="1243800" cy="15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9E585AE-FE4D-1C0B-60E6-E4AF13B25C6C}"/>
                  </a:ext>
                </a:extLst>
              </p14:cNvPr>
              <p14:cNvContentPartPr/>
              <p14:nvPr/>
            </p14:nvContentPartPr>
            <p14:xfrm>
              <a:off x="9601229" y="5840993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9E585AE-FE4D-1C0B-60E6-E4AF13B25C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11589" y="566135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E164FBD-B2D7-5803-5FCF-6D9B9D065547}"/>
                  </a:ext>
                </a:extLst>
              </p14:cNvPr>
              <p14:cNvContentPartPr/>
              <p14:nvPr/>
            </p14:nvContentPartPr>
            <p14:xfrm>
              <a:off x="1278029" y="4730753"/>
              <a:ext cx="692280" cy="113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E164FBD-B2D7-5803-5FCF-6D9B9D0655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8389" y="4550753"/>
                <a:ext cx="87192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5F7FE47-5352-208C-86DB-19B332129415}"/>
                  </a:ext>
                </a:extLst>
              </p14:cNvPr>
              <p14:cNvContentPartPr/>
              <p14:nvPr/>
            </p14:nvContentPartPr>
            <p14:xfrm>
              <a:off x="905429" y="4318193"/>
              <a:ext cx="10251720" cy="9496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5F7FE47-5352-208C-86DB-19B3321294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2429" y="4255553"/>
                <a:ext cx="1037736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20EE8DA-FE10-83A3-AF4C-E95ACDA55061}"/>
                  </a:ext>
                </a:extLst>
              </p14:cNvPr>
              <p14:cNvContentPartPr/>
              <p14:nvPr/>
            </p14:nvContentPartPr>
            <p14:xfrm>
              <a:off x="1302869" y="4404593"/>
              <a:ext cx="9175320" cy="709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20EE8DA-FE10-83A3-AF4C-E95ACDA550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40229" y="4341953"/>
                <a:ext cx="9300960" cy="83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852EB2-E338-B624-8B4B-FD914EC91584}"/>
              </a:ext>
            </a:extLst>
          </p:cNvPr>
          <p:cNvGrpSpPr/>
          <p:nvPr/>
        </p:nvGrpSpPr>
        <p:grpSpPr>
          <a:xfrm>
            <a:off x="4002869" y="5336993"/>
            <a:ext cx="9720" cy="360"/>
            <a:chOff x="4002869" y="5336993"/>
            <a:chExt cx="97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FF49B84-9A72-C747-7567-0973CBBCA7DB}"/>
                    </a:ext>
                  </a:extLst>
                </p14:cNvPr>
                <p14:cNvContentPartPr/>
                <p14:nvPr/>
              </p14:nvContentPartPr>
              <p14:xfrm>
                <a:off x="4012229" y="5336993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FF49B84-9A72-C747-7567-0973CBBCA7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49229" y="52743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1037FC7-079B-ECE5-9227-1DC26041986B}"/>
                    </a:ext>
                  </a:extLst>
                </p14:cNvPr>
                <p14:cNvContentPartPr/>
                <p14:nvPr/>
              </p14:nvContentPartPr>
              <p14:xfrm>
                <a:off x="4002869" y="5336993"/>
                <a:ext cx="972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1037FC7-079B-ECE5-9227-1DC2604198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0229" y="5274353"/>
                  <a:ext cx="1353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8067F37-4764-ABC4-C9B4-C1E50561ED90}"/>
              </a:ext>
            </a:extLst>
          </p:cNvPr>
          <p:cNvGrpSpPr/>
          <p:nvPr/>
        </p:nvGrpSpPr>
        <p:grpSpPr>
          <a:xfrm>
            <a:off x="10151309" y="5383433"/>
            <a:ext cx="10080" cy="360"/>
            <a:chOff x="10151309" y="5383433"/>
            <a:chExt cx="10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1F437DE-8AF3-ADD4-6978-2045A3FE03AA}"/>
                    </a:ext>
                  </a:extLst>
                </p14:cNvPr>
                <p14:cNvContentPartPr/>
                <p14:nvPr/>
              </p14:nvContentPartPr>
              <p14:xfrm>
                <a:off x="10151309" y="5383433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1F437DE-8AF3-ADD4-6978-2045A3FE03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88669" y="53207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E7CE71C-13B9-8E5D-67FE-54198E385CE1}"/>
                    </a:ext>
                  </a:extLst>
                </p14:cNvPr>
                <p14:cNvContentPartPr/>
                <p14:nvPr/>
              </p14:nvContentPartPr>
              <p14:xfrm>
                <a:off x="10151309" y="5383433"/>
                <a:ext cx="10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E7CE71C-13B9-8E5D-67FE-54198E385C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88669" y="5320793"/>
                  <a:ext cx="13572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4493D-7434-D5F5-CF7F-31696C6F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61DBE-EA71-4DED-C674-9C7D408CD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라운드 로빈 스케줄링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sz="2400" dirty="0"/>
              <a:t>특별히 시분하 시스템을 위해 설계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작은 단위의 시간인 규정 </a:t>
            </a:r>
            <a:r>
              <a:rPr lang="ko-KR" altLang="en-US" sz="2400" dirty="0" err="1"/>
              <a:t>시간량</a:t>
            </a:r>
            <a:r>
              <a:rPr lang="en-US" altLang="ko-KR" sz="2400" dirty="0"/>
              <a:t>(time quantum)</a:t>
            </a:r>
            <a:r>
              <a:rPr lang="ko-KR" altLang="en-US" sz="2400" dirty="0"/>
              <a:t> 또는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</a:t>
            </a:r>
            <a:r>
              <a:rPr lang="ko-KR" altLang="en-US" sz="2400" dirty="0"/>
              <a:t>시간 할당량</a:t>
            </a:r>
            <a:r>
              <a:rPr lang="en-US" altLang="ko-KR" sz="2400" dirty="0"/>
              <a:t>(time slice) </a:t>
            </a:r>
            <a:r>
              <a:rPr lang="ko-KR" altLang="en-US" sz="2400" dirty="0"/>
              <a:t>정의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준비 큐를 순환 큐로 설계하여 스케줄러가 준비 큐를 돌아가면서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ko-KR" altLang="en-US" sz="2400" dirty="0"/>
              <a:t>한 번에 한 프로세스에 정의된 규정 </a:t>
            </a:r>
            <a:r>
              <a:rPr lang="ko-KR" altLang="en-US" sz="2400" dirty="0" err="1"/>
              <a:t>시간량만큼</a:t>
            </a:r>
            <a:r>
              <a:rPr lang="ko-KR" altLang="en-US" sz="2400" dirty="0"/>
              <a:t> 프로세서 제공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C3B477-5E12-D8D2-CC77-5B4D904C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59" y="4145861"/>
            <a:ext cx="6748140" cy="22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8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D236D-52A2-9E51-D026-7CCE2A53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1D73C-0386-D49A-F74D-4B17D3112B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문맥 교환 시간이 라운드 로빈 스케줄링에 미치는 영향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Time Slice</a:t>
            </a:r>
            <a:r>
              <a:rPr lang="ko-KR" altLang="en-US" dirty="0"/>
              <a:t>와 </a:t>
            </a:r>
            <a:r>
              <a:rPr lang="en-US" altLang="ko-KR" dirty="0"/>
              <a:t>turn around time</a:t>
            </a:r>
            <a:r>
              <a:rPr lang="ko-KR" altLang="en-US" dirty="0"/>
              <a:t>이 항상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linear </a:t>
            </a:r>
            <a:r>
              <a:rPr lang="ko-KR" altLang="en-US" dirty="0"/>
              <a:t>관계는 아니다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09D7A2-0077-B7AC-56C4-DECA4470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64" y="2219247"/>
            <a:ext cx="6645216" cy="3215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D694EE-3C61-F2BB-4127-8F89A1F6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96" y="3153404"/>
            <a:ext cx="2644369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1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FEA4C-C09C-963F-C6DC-285CB421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AC9BC8-EEC1-DE30-69A3-322DB1702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다단계 큐 스케줄링</a:t>
            </a:r>
            <a:r>
              <a:rPr lang="en-US" altLang="ko-KR" dirty="0"/>
              <a:t>(</a:t>
            </a:r>
            <a:r>
              <a:rPr lang="en-US" altLang="ko-KR" dirty="0" err="1"/>
              <a:t>MultiLevel</a:t>
            </a:r>
            <a:r>
              <a:rPr lang="en-US" altLang="ko-KR" dirty="0"/>
              <a:t> Queue)</a:t>
            </a:r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각 작업을 서로 다른 묶음으로 분류할 수 있을 때 사용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준비 상태 큐를 종류별로 여러 단계로 분할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작업을 메모리의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크기나 프로세스의 형태에 따라 특정 큐에 지정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E80D7C-846B-E4B6-78CD-4E04A648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936" y="3215380"/>
            <a:ext cx="7674005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83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8C104-7956-A1FB-365C-BBF1E42D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09166-FB41-BFAE-6734-3AC91AD31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다단계 큐 스케줄링의 장점과 단점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응답이 빠르다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여러 준비 큐와 스케줄링 알고리즘 때문에 추가 오버헤드 발생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우선순위가 낮은 큐의 프로세스는 무한정 대기하는 기아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304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49A75-CC13-C811-5E8D-0A8FA5EE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3BD96-E24F-A04B-57FE-445D6E239D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다단계 피드백 큐 스케줄링</a:t>
            </a:r>
            <a:r>
              <a:rPr lang="en-US" altLang="ko-KR" dirty="0"/>
              <a:t>(</a:t>
            </a:r>
            <a:r>
              <a:rPr lang="en-US" altLang="ko-KR" dirty="0" err="1"/>
              <a:t>MultiLevel</a:t>
            </a:r>
            <a:r>
              <a:rPr lang="en-US" altLang="ko-KR" dirty="0"/>
              <a:t> Feedback Queue)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991F2-7032-AE5C-EDBF-44F8842C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0" y="1838333"/>
            <a:ext cx="6652837" cy="12345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BB71C4-6B8D-6363-615D-ABC5F910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78" y="3240907"/>
            <a:ext cx="748348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53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EE7FA-5E20-9909-388D-7FAE43B6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5F71E-73D5-9F2E-6493-D8B40049B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다단계 피드백 큐 스케줄링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D3325-0F50-AA5E-2D43-7E2BA848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57" y="1841891"/>
            <a:ext cx="7544454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09F71-0BA7-24C0-75B2-11FC89CF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E3B0D-C049-ADD4-0566-EF6A3F871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다단계 피드백 큐 스케줄링에서 고려사항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CD7830-5075-2D54-9939-5E3ED874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1" y="1664363"/>
            <a:ext cx="8562395" cy="336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0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F6965-2240-F011-E534-40ED6D08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E170A-296A-DF82-BF65-07B638B6A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다단계 피드백 큐 스케줄링의 장점과 단점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 err="1"/>
              <a:t>매유</a:t>
            </a:r>
            <a:r>
              <a:rPr lang="ko-KR" altLang="en-US" dirty="0"/>
              <a:t> 유연하여 스케줄러를 특정 시스템에 맞게 구성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</a:t>
            </a:r>
            <a:r>
              <a:rPr lang="ko-KR" altLang="en-US" dirty="0"/>
              <a:t>자동으로 입출력 중심과 프로세서 중심으로 분류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적응성이 좋아 프로세스의 사전 정보 없어도 최소작업 우선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ko-KR" altLang="en-US" dirty="0"/>
              <a:t>스케줄링 효과를 보여준다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설계와 구현이 매우 복잡하다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506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D4718-D608-0F92-E983-68748544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23359-AAEC-13F2-2330-AEE65B256C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HRN(Highest Response-ratio Next)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최소작업 우선 스케줄링의 약점인 긴 작업과 짧은 작업 간의 지나친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불평등을 보완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비선점</a:t>
            </a:r>
            <a:r>
              <a:rPr lang="ko-KR" altLang="en-US" dirty="0"/>
              <a:t> 스케줄링이며 우선순위 스케줄링의 또 다른 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 err="1"/>
              <a:t>선입선처리</a:t>
            </a:r>
            <a:r>
              <a:rPr lang="ko-KR" altLang="en-US" dirty="0"/>
              <a:t> </a:t>
            </a:r>
            <a:r>
              <a:rPr lang="ko-KR" altLang="en-US" dirty="0" err="1"/>
              <a:t>스테줄링과</a:t>
            </a:r>
            <a:r>
              <a:rPr lang="ko-KR" altLang="en-US" dirty="0"/>
              <a:t> 최소작업 우선 스케줄링의 약점을 해결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위해 제안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0F697F-DB84-99EC-3B03-07D79826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03" y="2654682"/>
            <a:ext cx="5426138" cy="336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71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E53C2-DCD0-50F4-1632-7A2B8FE9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72F6D-1D08-4872-0E59-5DDC7B01D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HRN </a:t>
            </a:r>
            <a:r>
              <a:rPr lang="ko-KR" altLang="en-US" dirty="0"/>
              <a:t>스케줄링 </a:t>
            </a:r>
            <a:r>
              <a:rPr lang="en-US" altLang="ko-KR" dirty="0"/>
              <a:t>(</a:t>
            </a:r>
            <a:r>
              <a:rPr lang="ko-KR" altLang="en-US" dirty="0" err="1"/>
              <a:t>비선점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D8FD5B-7D8E-A211-1B13-E1FAA939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20" y="1913419"/>
            <a:ext cx="5791702" cy="1767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FE017B-3394-B33F-158D-4C400F70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0" y="3873243"/>
            <a:ext cx="6828112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스케줄링의 개념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스케줄링</a:t>
            </a:r>
            <a:r>
              <a:rPr lang="en-US" altLang="ko-KR" dirty="0"/>
              <a:t>(Scheduling)</a:t>
            </a:r>
            <a:r>
              <a:rPr lang="ko-KR" altLang="en-US" dirty="0"/>
              <a:t>의 개념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</a:t>
            </a:r>
            <a:r>
              <a:rPr lang="ko-KR" altLang="en-US" dirty="0"/>
              <a:t>여러 프로세스가 번갈아 사용하는 자원을 어떤 시점에 어떤 프로세스에 할 당할지 결정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 -</a:t>
            </a:r>
            <a:r>
              <a:rPr lang="ko-KR" altLang="en-US" dirty="0"/>
              <a:t>자원이 프로세서인 경우를 프로세서 스케줄링</a:t>
            </a:r>
            <a:r>
              <a:rPr lang="en-US" altLang="ko-KR" dirty="0"/>
              <a:t>, </a:t>
            </a:r>
            <a:r>
              <a:rPr lang="ko-KR" altLang="en-US" dirty="0"/>
              <a:t>대부분의 스케줄링이 프로세서 스케줄링 의미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</a:t>
            </a:r>
            <a:r>
              <a:rPr lang="ko-KR" altLang="en-US" dirty="0"/>
              <a:t>스케줄링 방법에 따라 프로세서를 </a:t>
            </a:r>
            <a:r>
              <a:rPr lang="ko-KR" altLang="en-US" dirty="0" err="1"/>
              <a:t>할당받을</a:t>
            </a:r>
            <a:r>
              <a:rPr lang="ko-KR" altLang="en-US" dirty="0"/>
              <a:t> 프로세스 결정하므로 스케줄링이 시스템의 성능에 영향 미침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</a:t>
            </a:r>
            <a:r>
              <a:rPr lang="ko-KR" altLang="en-US" dirty="0"/>
              <a:t>좋은 스케줄링은 프로세서 효율성 높이고</a:t>
            </a:r>
            <a:r>
              <a:rPr lang="en-US" altLang="ko-KR" dirty="0"/>
              <a:t>, </a:t>
            </a:r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의 응답시간 최소 화하여 시스템의 작업 처리 능력 향상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6B4E7-5B63-48B0-AE8E-D4206872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41A15-9C71-9FC4-C9DE-3F83566FC4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HRN </a:t>
            </a:r>
            <a:r>
              <a:rPr lang="ko-KR" altLang="en-US" dirty="0"/>
              <a:t>스케줄링의 장점과 단점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자원을 효율적으로 활용한다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기아가 발생하지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오버헤드가 높을 수 있다</a:t>
            </a:r>
            <a:r>
              <a:rPr lang="en-US" altLang="ko-KR" dirty="0"/>
              <a:t>.(</a:t>
            </a:r>
            <a:r>
              <a:rPr lang="ko-KR" altLang="en-US" dirty="0"/>
              <a:t>메모리와 프로세서 낭비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매 스케줄링 시점마다 우선순위 계산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4935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9BA9-47A2-DB6F-37E8-CE25191C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A9C3E-C3C1-CF51-1528-15848B108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자원 할당의 공정성 보장             단위 시간당 처리량 최대화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적절한 반환시간 보장                  예측 가능성 보장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오버헤드 최소화                          자원 사용의 균형 유지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반환시간과 자원의                      실행의 무기한 연기 방지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</a:t>
            </a:r>
            <a:r>
              <a:rPr lang="ko-KR" altLang="en-US" sz="3200" dirty="0"/>
              <a:t> 활용 간에 균형 유지                    우선순위 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8824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A858B-FE50-6F1F-E8CE-DE758662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스케줄링의 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A14CF-22F2-F09D-EBC4-43A238BE9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스케줄링 수행 단계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단계 작업 스케줄링</a:t>
            </a:r>
            <a:r>
              <a:rPr lang="en-US" altLang="ko-KR" sz="2000" dirty="0"/>
              <a:t>: </a:t>
            </a:r>
            <a:r>
              <a:rPr lang="ko-KR" altLang="en-US" sz="2000" dirty="0"/>
              <a:t>작업 선택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1800" dirty="0"/>
              <a:t>       실제로 시스템 자원을 사용할 작업 결정하는 작업 스케줄링</a:t>
            </a:r>
            <a:r>
              <a:rPr lang="en-US" altLang="ko-KR" sz="1800" dirty="0"/>
              <a:t>. </a:t>
            </a:r>
            <a:r>
              <a:rPr lang="ko-KR" altLang="en-US" sz="1800" dirty="0"/>
              <a:t>승인 스케줄링이라고도 함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</a:t>
            </a:r>
            <a:r>
              <a:rPr lang="ko-KR" altLang="en-US" sz="1800" dirty="0"/>
              <a:t>작업 스케줄링에 따라 작업 프로세스들로 나눠 생성</a:t>
            </a:r>
            <a:r>
              <a:rPr lang="en-US" altLang="ko-KR" sz="1800" dirty="0"/>
              <a:t>. </a:t>
            </a:r>
            <a:r>
              <a:rPr lang="ko-KR" altLang="en-US" sz="1800" dirty="0"/>
              <a:t>수행 빈도가 적어 </a:t>
            </a:r>
            <a:r>
              <a:rPr lang="ko-KR" altLang="en-US" sz="1800" dirty="0">
                <a:solidFill>
                  <a:srgbClr val="FF0000"/>
                </a:solidFill>
              </a:rPr>
              <a:t>장기 스케줄링 </a:t>
            </a:r>
            <a:r>
              <a:rPr lang="ko-KR" altLang="en-US" sz="1800" dirty="0"/>
              <a:t>에 해당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en-US" altLang="ko-KR" sz="2000" dirty="0"/>
              <a:t>2</a:t>
            </a:r>
            <a:r>
              <a:rPr lang="ko-KR" altLang="en-US" sz="2000" dirty="0"/>
              <a:t>단계 작업 승인과 프로세서 결정 스케줄링</a:t>
            </a:r>
            <a:r>
              <a:rPr lang="en-US" altLang="ko-KR" sz="2000" dirty="0"/>
              <a:t>: </a:t>
            </a:r>
            <a:r>
              <a:rPr lang="ko-KR" altLang="en-US" sz="2000" dirty="0"/>
              <a:t>사용 권한 부여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sz="1800" dirty="0"/>
              <a:t>프로세서 사용 권한 부여할 프로세스 결정하는 작업 승인과 프로세서 할당 스케줄링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       시스템의 오버헤드에 따라 연기할 프로세스 잠정적으로 결정</a:t>
            </a:r>
            <a:r>
              <a:rPr lang="en-US" altLang="ko-KR" sz="1800" dirty="0"/>
              <a:t>. 1</a:t>
            </a:r>
            <a:r>
              <a:rPr lang="ko-KR" altLang="en-US" sz="1800" dirty="0"/>
              <a:t>단계 작업 스케줄링과 </a:t>
            </a:r>
            <a:r>
              <a:rPr lang="en-US" altLang="ko-KR" sz="1800" dirty="0"/>
              <a:t>3 </a:t>
            </a:r>
            <a:r>
              <a:rPr lang="ko-KR" altLang="en-US" sz="1800" dirty="0"/>
              <a:t>단계 프로세서 할     당 스케줄링의 완충 역할</a:t>
            </a:r>
            <a:r>
              <a:rPr lang="en-US" altLang="ko-KR" sz="1800" dirty="0"/>
              <a:t>. </a:t>
            </a:r>
            <a:r>
              <a:rPr lang="ko-KR" altLang="en-US" sz="1800" dirty="0"/>
              <a:t>수행 빈도를 기준으로 하면 </a:t>
            </a:r>
            <a:r>
              <a:rPr lang="ko-KR" altLang="en-US" sz="1800" dirty="0">
                <a:solidFill>
                  <a:srgbClr val="FF0000"/>
                </a:solidFill>
              </a:rPr>
              <a:t>중기</a:t>
            </a:r>
            <a:r>
              <a:rPr lang="ko-KR" altLang="en-US" sz="1800" dirty="0"/>
              <a:t> 스케줄링 에 해당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메모리 사용성도 높이고 작업 효율성 향상시키는 스와핑</a:t>
            </a:r>
            <a:r>
              <a:rPr lang="en-US" altLang="ko-KR" sz="1800" dirty="0">
                <a:solidFill>
                  <a:srgbClr val="FF0000"/>
                </a:solidFill>
              </a:rPr>
              <a:t>swapping(</a:t>
            </a:r>
            <a:r>
              <a:rPr lang="ko-KR" altLang="en-US" sz="1800" dirty="0">
                <a:solidFill>
                  <a:srgbClr val="FF0000"/>
                </a:solidFill>
              </a:rPr>
              <a:t>교체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기능의 일부로 이해 가능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/>
              <a:t>  3</a:t>
            </a:r>
            <a:r>
              <a:rPr lang="ko-KR" altLang="en-US" sz="2000" dirty="0"/>
              <a:t>단계 프로세서 할당 스케줄링</a:t>
            </a:r>
            <a:r>
              <a:rPr lang="en-US" altLang="ko-KR" sz="2000" dirty="0"/>
              <a:t>: </a:t>
            </a:r>
            <a:r>
              <a:rPr lang="ko-KR" altLang="en-US" sz="2000" dirty="0"/>
              <a:t>준비 상태의 프로세스에 프로세서 할당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디스패칭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1400" dirty="0"/>
              <a:t>           </a:t>
            </a:r>
            <a:r>
              <a:rPr lang="ko-KR" altLang="en-US" sz="1800" dirty="0" err="1"/>
              <a:t>디스패처</a:t>
            </a:r>
            <a:r>
              <a:rPr lang="en-US" altLang="ko-KR" sz="1800" dirty="0"/>
              <a:t>(</a:t>
            </a:r>
            <a:r>
              <a:rPr lang="ko-KR" altLang="en-US" sz="1800" dirty="0"/>
              <a:t>분배기</a:t>
            </a:r>
            <a:r>
              <a:rPr lang="en-US" altLang="ko-KR" sz="1800" dirty="0"/>
              <a:t>)</a:t>
            </a:r>
            <a:r>
              <a:rPr lang="ko-KR" altLang="en-US" sz="1800" dirty="0"/>
              <a:t>가 준비 상태에 있는 프로세스 중에서 프로세서를 할당할 프로세스를 결정하는 스케줄링</a:t>
            </a:r>
            <a:r>
              <a:rPr lang="en-US" altLang="ko-KR" sz="1800" dirty="0"/>
              <a:t>. </a:t>
            </a:r>
            <a:r>
              <a:rPr lang="ko-KR" altLang="en-US" sz="1800" dirty="0">
                <a:solidFill>
                  <a:srgbClr val="FF0000"/>
                </a:solidFill>
              </a:rPr>
              <a:t>단기</a:t>
            </a:r>
            <a:r>
              <a:rPr lang="ko-KR" altLang="en-US" sz="1800" dirty="0"/>
              <a:t> 스케줄링에 해당</a:t>
            </a:r>
          </a:p>
        </p:txBody>
      </p:sp>
    </p:spTree>
    <p:extLst>
      <p:ext uri="{BB962C8B-B14F-4D97-AF65-F5344CB8AC3E}">
        <p14:creationId xmlns:p14="http://schemas.microsoft.com/office/powerpoint/2010/main" val="119067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4EEAA-8143-5049-8B7D-A2618C5D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스케줄링과 스케줄러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7BDAD-C944-A520-614D-F239F8319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스케줄러의 종류와 역할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1400" dirty="0"/>
              <a:t>     </a:t>
            </a:r>
            <a:r>
              <a:rPr lang="ko-KR" altLang="en-US" sz="1600" dirty="0"/>
              <a:t>장기 스케줄러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400" dirty="0"/>
              <a:t>           작업 스케줄러라고도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스케줄링에 따라 디스크에서 메모리로 작업 가져와 처리할 순서 결정</a:t>
            </a:r>
            <a:r>
              <a:rPr lang="en-US" altLang="ko-KR" sz="1400" dirty="0"/>
              <a:t>. </a:t>
            </a:r>
            <a:r>
              <a:rPr lang="ko-KR" altLang="en-US" sz="1400" dirty="0"/>
              <a:t>제출 시간</a:t>
            </a:r>
            <a:r>
              <a:rPr lang="en-US" altLang="ko-KR" sz="1400" dirty="0"/>
              <a:t>, </a:t>
            </a:r>
            <a:r>
              <a:rPr lang="ko-KR" altLang="en-US" sz="1400" dirty="0"/>
              <a:t>작업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작업 길이</a:t>
            </a:r>
            <a:r>
              <a:rPr lang="en-US" altLang="ko-KR" sz="1400" dirty="0"/>
              <a:t>(</a:t>
            </a:r>
            <a:r>
              <a:rPr lang="ko-KR" altLang="en-US" sz="1400" dirty="0"/>
              <a:t>용량</a:t>
            </a:r>
            <a:r>
              <a:rPr lang="en-US" altLang="ko-KR" sz="1400" dirty="0"/>
              <a:t>) </a:t>
            </a:r>
            <a:r>
              <a:rPr lang="ko-KR" altLang="en-US" sz="1400" dirty="0"/>
              <a:t>등의 정보 필요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     </a:t>
            </a:r>
            <a:r>
              <a:rPr lang="ko-KR" altLang="en-US" sz="1600" dirty="0"/>
              <a:t>단기 스케줄러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400" dirty="0"/>
              <a:t>            메모리에 적재된 프로세스 중 프로세서를 할당하여 실행 상태가 되도록 결정하는 프로세스 스케줄링을 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이때는 프로세스가 실행하는 데 필요한 자원의 요청 만족해야 함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833AD6-609E-052E-77F4-A8624C4C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76" y="1742435"/>
            <a:ext cx="6389030" cy="252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0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96C0E-1219-1613-4E9B-9DA37032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스케줄링의 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4003D-ACCA-669A-764B-A4E5595411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장기 스케줄러와 단기 스케줄러 차이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300" dirty="0"/>
          </a:p>
          <a:p>
            <a:r>
              <a:rPr lang="ko-KR" altLang="en-US" sz="2300" dirty="0"/>
              <a:t>장기 스케줄러와 단기 스케줄러의 가장 큰 차이는 실행 빈도 </a:t>
            </a:r>
            <a:endParaRPr lang="en-US" altLang="ko-KR" sz="2300" dirty="0"/>
          </a:p>
          <a:p>
            <a:r>
              <a:rPr lang="ko-KR" altLang="en-US" sz="2300" dirty="0"/>
              <a:t>단기 스케줄러는 실행할 프로세스 수시로 선택</a:t>
            </a:r>
            <a:r>
              <a:rPr lang="en-US" altLang="ko-KR" sz="2300" dirty="0"/>
              <a:t>, </a:t>
            </a:r>
            <a:r>
              <a:rPr lang="ko-KR" altLang="en-US" sz="2300" dirty="0"/>
              <a:t>매우 빨라야 함 </a:t>
            </a:r>
            <a:endParaRPr lang="en-US" altLang="ko-KR" sz="2300" dirty="0"/>
          </a:p>
          <a:p>
            <a:r>
              <a:rPr lang="ko-KR" altLang="en-US" sz="2300" dirty="0"/>
              <a:t>장기 스케줄러는 시스템에 새로운 작업이 분</a:t>
            </a:r>
            <a:r>
              <a:rPr lang="en-US" altLang="ko-KR" sz="2300" dirty="0"/>
              <a:t>minute </a:t>
            </a:r>
            <a:r>
              <a:rPr lang="ko-KR" altLang="en-US" sz="2300" dirty="0"/>
              <a:t>단위로 들어오므로 단기 스케줄러에 비해 상대적으로 드물게 실행</a:t>
            </a:r>
            <a:r>
              <a:rPr lang="en-US" altLang="ko-KR" sz="2300" dirty="0"/>
              <a:t>. </a:t>
            </a:r>
          </a:p>
          <a:p>
            <a:r>
              <a:rPr lang="ko-KR" altLang="en-US" sz="2300" dirty="0"/>
              <a:t>장기 스케줄러는 다중 프로그래밍의 정도</a:t>
            </a:r>
            <a:r>
              <a:rPr lang="en-US" altLang="ko-KR" sz="2300" dirty="0"/>
              <a:t>degree of multiprogramming(</a:t>
            </a:r>
            <a:r>
              <a:rPr lang="ko-KR" altLang="en-US" sz="2300" dirty="0"/>
              <a:t>메모리에 있는 프로세스 수</a:t>
            </a:r>
            <a:r>
              <a:rPr lang="en-US" altLang="ko-KR" sz="2300" dirty="0"/>
              <a:t>) </a:t>
            </a:r>
            <a:r>
              <a:rPr lang="ko-KR" altLang="en-US" sz="2300" dirty="0"/>
              <a:t>결정 </a:t>
            </a:r>
            <a:endParaRPr lang="en-US" altLang="ko-KR" sz="2300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2D29F-1A7B-28CD-D256-37DFA38D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01" y="1699171"/>
            <a:ext cx="4870540" cy="23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573A8-387E-8778-80C8-CE904E6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66618"/>
            <a:ext cx="11368160" cy="762163"/>
          </a:xfrm>
        </p:spPr>
        <p:txBody>
          <a:bodyPr/>
          <a:lstStyle/>
          <a:p>
            <a:r>
              <a:rPr lang="ko-KR" altLang="en-US" dirty="0"/>
              <a:t>스케줄링 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68D9E-D310-548E-2708-DFD8DB9BE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프로세스 상태 변화와 스케줄러의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5D55A-83D3-B056-79FE-DCDD3C84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73" y="1768626"/>
            <a:ext cx="7674005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9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968EA-8B94-EF78-44C0-58454D4D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스케줄링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A99A6-2DD4-B744-1819-3F3E9932FE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선점 스케줄링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400" dirty="0"/>
              <a:t>프로세스 하나가 장시간 동안 프로세서 독점 방지하여 모든 프로세스에 프로세서  를 서비스할 기회 늘림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ko-KR" altLang="en-US" sz="2400" dirty="0"/>
              <a:t>따라서 우선순위가 높은 프로세스들이 긴급 처리 요청할 때 유용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실시간 시스템에서 인터럽트를 받아들이지 않으면 결과는 예측 불가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대화식 시분할 시스템이나 실시간 시스템에서 빠른 응답시간 유지 위해 필수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선점 동작에 오버헤드 있음 </a:t>
            </a:r>
            <a:r>
              <a:rPr lang="en-US" altLang="ko-KR" sz="2400" dirty="0"/>
              <a:t>   </a:t>
            </a:r>
            <a:r>
              <a:rPr lang="ko-KR" altLang="en-US" sz="2400" dirty="0"/>
              <a:t>되도록 메모리에 프로세스가 많이 적재될 필요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프로세서를 사용 가능할 때마다 실행할 수 있는 프로세스들이 준비 상태에 있어야 효과적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우선순위라는 개념을 반드시 고려</a:t>
            </a:r>
            <a:r>
              <a:rPr lang="en-US" altLang="ko-KR" sz="2400" dirty="0"/>
              <a:t>, </a:t>
            </a:r>
            <a:r>
              <a:rPr lang="ko-KR" altLang="en-US" sz="2400" dirty="0"/>
              <a:t>우선순위는 의미 있게 부여하지 않으면 효과 없음</a:t>
            </a:r>
          </a:p>
        </p:txBody>
      </p:sp>
    </p:spTree>
    <p:extLst>
      <p:ext uri="{BB962C8B-B14F-4D97-AF65-F5344CB8AC3E}">
        <p14:creationId xmlns:p14="http://schemas.microsoft.com/office/powerpoint/2010/main" val="164961629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1143</Words>
  <Application>Microsoft Office PowerPoint</Application>
  <PresentationFormat>와이드스크린</PresentationFormat>
  <Paragraphs>187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CryptoCraft 테마</vt:lpstr>
      <vt:lpstr>제목 테마</vt:lpstr>
      <vt:lpstr>스케줄링</vt:lpstr>
      <vt:lpstr>PowerPoint 프레젠테이션</vt:lpstr>
      <vt:lpstr>스케줄링의 개념</vt:lpstr>
      <vt:lpstr>스케줄링의 목적</vt:lpstr>
      <vt:lpstr>스케줄링의 단계</vt:lpstr>
      <vt:lpstr>스케줄링과 스케줄러</vt:lpstr>
      <vt:lpstr>스케줄링의 단계</vt:lpstr>
      <vt:lpstr>스케줄링 단계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스케줄링 알고리즘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58</cp:revision>
  <dcterms:created xsi:type="dcterms:W3CDTF">2019-03-05T04:29:07Z</dcterms:created>
  <dcterms:modified xsi:type="dcterms:W3CDTF">2022-06-03T10:42:05Z</dcterms:modified>
</cp:coreProperties>
</file>