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18" r:id="rId6"/>
    <p:sldMasterId id="2147483719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88" r:id="rId16"/>
    <p:sldId id="289" r:id="rId17"/>
    <p:sldId id="291" r:id="rId18"/>
    <p:sldId id="290" r:id="rId19"/>
    <p:sldId id="293" r:id="rId20"/>
    <p:sldId id="292" r:id="rId21"/>
    <p:sldId id="2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3"/>
        <p:guide pos="3833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246405341.png"></Relationship><Relationship Id="rId2" Type="http://schemas.openxmlformats.org/officeDocument/2006/relationships/image" Target="../media/fImage18446548467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142362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9031656500.png"></Relationship><Relationship Id="rId3" Type="http://schemas.openxmlformats.org/officeDocument/2006/relationships/image" Target="../media/fImage102061669169.png"></Relationship><Relationship Id="rId4" Type="http://schemas.openxmlformats.org/officeDocument/2006/relationships/image" Target="../media/fImage5989167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38587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385135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331786962.png"></Relationship><Relationship Id="rId3" Type="http://schemas.openxmlformats.org/officeDocument/2006/relationships/image" Target="../media/fImage33211179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2230180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4540" cy="239014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단건 배달 관리 서비스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0" y="3794760"/>
            <a:ext cx="12193905" cy="16573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강예준, 김원웅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https://youtu.be/0MM1nm6DJ_I</a:t>
            </a:r>
            <a:endParaRPr lang="ko-KR" altLang="en-US" sz="2400">
              <a:latin typeface="맑은 고딕" charset="0"/>
              <a:ea typeface="맑은 고딕" charset="0"/>
              <a:cs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주제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네트워크 구조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맑은 고딕" charset="0"/>
                <a:cs typeface="+mn-cs"/>
              </a:rPr>
              <a:t>체인코드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237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도형 1"/>
          <p:cNvSpPr>
            <a:spLocks/>
          </p:cNvSpPr>
          <p:nvPr/>
        </p:nvSpPr>
        <p:spPr>
          <a:xfrm rot="0">
            <a:off x="632460" y="4328160"/>
            <a:ext cx="10699115" cy="207010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주제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단건 배달 관리 서비스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1600">
                <a:latin typeface="Arial" charset="0"/>
                <a:ea typeface="맑은 고딕" charset="0"/>
                <a:cs typeface="+mn-cs"/>
              </a:rPr>
              <a:t>배민1, 쿠팡이츠</a:t>
            </a:r>
            <a:endParaRPr lang="ko-KR" altLang="en-US" sz="16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endParaRPr lang="ko-KR" altLang="en-US" sz="20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5" descr="C:/Users/dnjsd/AppData/Roaming/PolarisOffice/ETemp/5104_21876000/fImage2464053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9620" y="1289050"/>
            <a:ext cx="5965825" cy="1828800"/>
          </a:xfrm>
          <a:prstGeom prst="rect"/>
          <a:noFill/>
        </p:spPr>
      </p:pic>
      <p:pic>
        <p:nvPicPr>
          <p:cNvPr id="5" name="그림 6" descr="C:/Users/dnjsd/AppData/Roaming/PolarisOffice/ETemp/5104_21876000/fImage184465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46295" y="3117850"/>
            <a:ext cx="5845175" cy="1273175"/>
          </a:xfrm>
          <a:prstGeom prst="rect"/>
          <a:noFill/>
        </p:spPr>
      </p:pic>
      <p:cxnSp>
        <p:nvCxnSpPr>
          <p:cNvPr id="6" name="도형 7"/>
          <p:cNvCxnSpPr/>
          <p:nvPr/>
        </p:nvCxnSpPr>
        <p:spPr>
          <a:xfrm rot="0">
            <a:off x="6405880" y="2647315"/>
            <a:ext cx="4003675" cy="63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9"/>
          <p:cNvCxnSpPr/>
          <p:nvPr/>
        </p:nvCxnSpPr>
        <p:spPr>
          <a:xfrm rot="0">
            <a:off x="4707255" y="2973070"/>
            <a:ext cx="2422525" cy="63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1"/>
          <p:cNvCxnSpPr/>
          <p:nvPr/>
        </p:nvCxnSpPr>
        <p:spPr>
          <a:xfrm rot="0" flipV="1">
            <a:off x="6876415" y="3469640"/>
            <a:ext cx="3325495" cy="952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3"/>
          <p:cNvCxnSpPr/>
          <p:nvPr/>
        </p:nvCxnSpPr>
        <p:spPr>
          <a:xfrm rot="0" flipV="1">
            <a:off x="4743450" y="3740785"/>
            <a:ext cx="5621020" cy="1841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36"/>
          <p:cNvSpPr txBox="1">
            <a:spLocks/>
          </p:cNvSpPr>
          <p:nvPr/>
        </p:nvSpPr>
        <p:spPr>
          <a:xfrm rot="0">
            <a:off x="4689475" y="4391025"/>
            <a:ext cx="574802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900">
                <a:latin typeface="맑은 고딕" charset="0"/>
                <a:ea typeface="맑은 고딕" charset="0"/>
              </a:rPr>
              <a:t>이미경, “</a:t>
            </a:r>
            <a:r>
              <a:rPr sz="900" i="0" b="1">
                <a:solidFill>
                  <a:srgbClr val="222222"/>
                </a:solidFill>
                <a:latin typeface="Malgun Gothic" charset="0"/>
                <a:ea typeface="Malgun Gothic" charset="0"/>
              </a:rPr>
              <a:t>빨리 온다길래 '단건배달' 주문했는데…'한강 건너 빙빙' 왜?”, </a:t>
            </a:r>
            <a:r>
              <a:rPr sz="900" i="0" b="0">
                <a:solidFill>
                  <a:srgbClr val="333333"/>
                </a:solidFill>
                <a:latin typeface="times new roman" charset="0"/>
                <a:ea typeface="times new roman" charset="0"/>
              </a:rPr>
              <a:t>「한경 경제」</a:t>
            </a:r>
            <a:r>
              <a:rPr sz="900" i="0" b="1">
                <a:solidFill>
                  <a:srgbClr val="222222"/>
                </a:solidFill>
                <a:latin typeface="Malgun Gothic" charset="0"/>
                <a:ea typeface="Malgun Gothic" charset="0"/>
              </a:rPr>
              <a:t> </a:t>
            </a:r>
            <a:r>
              <a:rPr sz="900" i="0" b="0">
                <a:solidFill>
                  <a:srgbClr val="666666"/>
                </a:solidFill>
                <a:latin typeface="Malgun Gothic" charset="0"/>
                <a:ea typeface="Malgun Gothic" charset="0"/>
              </a:rPr>
              <a:t>2022.01.05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7"/>
          <p:cNvSpPr txBox="1">
            <a:spLocks/>
          </p:cNvSpPr>
          <p:nvPr/>
        </p:nvSpPr>
        <p:spPr>
          <a:xfrm rot="0">
            <a:off x="2277745" y="5304155"/>
            <a:ext cx="763587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800">
                <a:latin typeface="맑은 고딕" charset="0"/>
                <a:ea typeface="맑은 고딕" charset="0"/>
              </a:rPr>
              <a:t>“모바일 기기의 고유번호인 </a:t>
            </a:r>
            <a:r>
              <a:rPr sz="2800">
                <a:solidFill>
                  <a:srgbClr val="FF0000"/>
                </a:solidFill>
                <a:latin typeface="맑은 고딕" charset="0"/>
                <a:ea typeface="맑은 고딕" charset="0"/>
              </a:rPr>
              <a:t>IMEI</a:t>
            </a:r>
            <a:r>
              <a:rPr sz="2800">
                <a:latin typeface="맑은 고딕" charset="0"/>
                <a:ea typeface="맑은 고딕" charset="0"/>
              </a:rPr>
              <a:t>를 통해 해결”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네트워크 구조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7" descr="C:/Users/dnjsd/AppData/Roaming/PolarisOffice/ETemp/5104_21876000/fImage914236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6425" y="1328420"/>
            <a:ext cx="3274060" cy="4199890"/>
          </a:xfrm>
          <a:prstGeom prst="rect"/>
          <a:noFill/>
        </p:spPr>
      </p:pic>
      <p:sp>
        <p:nvSpPr>
          <p:cNvPr id="5" name="도형 18"/>
          <p:cNvSpPr>
            <a:spLocks/>
          </p:cNvSpPr>
          <p:nvPr/>
        </p:nvSpPr>
        <p:spPr>
          <a:xfrm rot="0">
            <a:off x="5105400" y="2458085"/>
            <a:ext cx="633095" cy="425450"/>
          </a:xfrm>
          <a:prstGeom prst="rect"/>
          <a:solidFill>
            <a:srgbClr val="F3AF3D"/>
          </a:solidFill>
          <a:ln w="12700" cap="flat" cmpd="sng">
            <a:solidFill>
              <a:srgbClr val="F3AF3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9"/>
          <p:cNvSpPr>
            <a:spLocks/>
          </p:cNvSpPr>
          <p:nvPr/>
        </p:nvSpPr>
        <p:spPr>
          <a:xfrm rot="0">
            <a:off x="6442075" y="2457450"/>
            <a:ext cx="633095" cy="425450"/>
          </a:xfrm>
          <a:prstGeom prst="rect"/>
          <a:solidFill>
            <a:srgbClr val="F3AF3D"/>
          </a:solidFill>
          <a:ln w="12700" cap="flat" cmpd="sng">
            <a:solidFill>
              <a:srgbClr val="F3AF3D">
                <a:alpha val="100000"/>
              </a:srgb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6"/>
          <p:cNvCxnSpPr/>
          <p:nvPr/>
        </p:nvCxnSpPr>
        <p:spPr>
          <a:xfrm rot="16200000" flipH="1">
            <a:off x="5390515" y="3628390"/>
            <a:ext cx="433705" cy="316865"/>
          </a:xfrm>
          <a:prstGeom prst="bentConnector3">
            <a:avLst>
              <a:gd name="adj1" fmla="val 49847"/>
            </a:avLst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28"/>
          <p:cNvCxnSpPr/>
          <p:nvPr/>
        </p:nvCxnSpPr>
        <p:spPr>
          <a:xfrm rot="5400000">
            <a:off x="6375400" y="3592195"/>
            <a:ext cx="442595" cy="398145"/>
          </a:xfrm>
          <a:prstGeom prst="bentConnector3">
            <a:avLst>
              <a:gd name="adj1" fmla="val 50125"/>
            </a:avLst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30"/>
          <p:cNvCxnSpPr/>
          <p:nvPr/>
        </p:nvCxnSpPr>
        <p:spPr>
          <a:xfrm rot="0">
            <a:off x="6081395" y="4509135"/>
            <a:ext cx="635" cy="37973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체인코드</a:t>
            </a: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배달 &amp; 배달원 클래스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49" descr="C:/Users/dnjsd/AppData/Roaming/PolarisOffice/ETemp/5104_21876000/fImage190316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9965" y="2725420"/>
            <a:ext cx="3067685" cy="1405255"/>
          </a:xfrm>
          <a:prstGeom prst="rect"/>
          <a:noFill/>
        </p:spPr>
      </p:pic>
      <p:pic>
        <p:nvPicPr>
          <p:cNvPr id="5" name="그림 150" descr="C:/Users/dnjsd/AppData/Roaming/PolarisOffice/ETemp/5104_21876000/fImage10206166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10760" y="1623060"/>
            <a:ext cx="4161155" cy="2058035"/>
          </a:xfrm>
          <a:prstGeom prst="rect"/>
          <a:noFill/>
        </p:spPr>
      </p:pic>
      <p:pic>
        <p:nvPicPr>
          <p:cNvPr id="6" name="그림 151" descr="C:/Users/dnjsd/AppData/Roaming/PolarisOffice/ETemp/5104_21876000/fImage598916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4410" y="4130675"/>
            <a:ext cx="2004695" cy="1471295"/>
          </a:xfrm>
          <a:prstGeom prst="rect"/>
          <a:noFill/>
        </p:spPr>
      </p:pic>
      <p:cxnSp>
        <p:nvCxnSpPr>
          <p:cNvPr id="7" name="도형 152"/>
          <p:cNvCxnSpPr>
            <a:endCxn id="6" idx="1"/>
          </p:cNvCxnSpPr>
          <p:nvPr/>
        </p:nvCxnSpPr>
        <p:spPr>
          <a:xfrm rot="0">
            <a:off x="2909570" y="3975735"/>
            <a:ext cx="1895475" cy="890905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53"/>
          <p:cNvCxnSpPr>
            <a:endCxn id="5" idx="1"/>
          </p:cNvCxnSpPr>
          <p:nvPr/>
        </p:nvCxnSpPr>
        <p:spPr>
          <a:xfrm rot="0" flipV="1">
            <a:off x="3596640" y="2651760"/>
            <a:ext cx="1214755" cy="312420"/>
          </a:xfrm>
          <a:prstGeom prst="bentConnector3">
            <a:avLst>
              <a:gd name="adj1" fmla="val 49995"/>
            </a:avLst>
          </a:prstGeom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160"/>
          <p:cNvSpPr txBox="1">
            <a:spLocks/>
          </p:cNvSpPr>
          <p:nvPr/>
        </p:nvSpPr>
        <p:spPr>
          <a:xfrm rot="0">
            <a:off x="9044940" y="2466975"/>
            <a:ext cx="1690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배달원 클래스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61"/>
          <p:cNvSpPr txBox="1">
            <a:spLocks/>
          </p:cNvSpPr>
          <p:nvPr/>
        </p:nvSpPr>
        <p:spPr>
          <a:xfrm rot="0">
            <a:off x="6804025" y="4680585"/>
            <a:ext cx="1491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배달 클래스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62"/>
          <p:cNvSpPr>
            <a:spLocks/>
          </p:cNvSpPr>
          <p:nvPr/>
        </p:nvSpPr>
        <p:spPr>
          <a:xfrm rot="0">
            <a:off x="1400810" y="2746375"/>
            <a:ext cx="2124075" cy="45275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65"/>
          <p:cNvSpPr>
            <a:spLocks/>
          </p:cNvSpPr>
          <p:nvPr/>
        </p:nvSpPr>
        <p:spPr>
          <a:xfrm rot="0">
            <a:off x="1403985" y="3742690"/>
            <a:ext cx="1477010" cy="452755"/>
          </a:xfrm>
          <a:prstGeom prst="rect"/>
          <a:noFill/>
          <a:ln w="28575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체인코드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체인코드 (CRUD)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9" descr="C:/Users/dnjsd/AppData/Roaming/PolarisOffice/ETemp/5104_21876000/fImage103858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1255" y="2226310"/>
            <a:ext cx="2073275" cy="2911475"/>
          </a:xfrm>
          <a:prstGeom prst="rect"/>
          <a:noFill/>
        </p:spPr>
      </p:pic>
      <p:cxnSp>
        <p:nvCxnSpPr>
          <p:cNvPr id="5" name="도형 44"/>
          <p:cNvCxnSpPr/>
          <p:nvPr/>
        </p:nvCxnSpPr>
        <p:spPr>
          <a:xfrm rot="0">
            <a:off x="4082415" y="2548255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9"/>
          <p:cNvCxnSpPr/>
          <p:nvPr/>
        </p:nvCxnSpPr>
        <p:spPr>
          <a:xfrm rot="0">
            <a:off x="4083050" y="2744470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1"/>
          <p:cNvCxnSpPr/>
          <p:nvPr/>
        </p:nvCxnSpPr>
        <p:spPr>
          <a:xfrm rot="0">
            <a:off x="4083050" y="2976245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62"/>
          <p:cNvCxnSpPr/>
          <p:nvPr/>
        </p:nvCxnSpPr>
        <p:spPr>
          <a:xfrm rot="0">
            <a:off x="4083685" y="3172460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63"/>
          <p:cNvCxnSpPr/>
          <p:nvPr/>
        </p:nvCxnSpPr>
        <p:spPr>
          <a:xfrm rot="0">
            <a:off x="4083050" y="3385185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64"/>
          <p:cNvCxnSpPr/>
          <p:nvPr/>
        </p:nvCxnSpPr>
        <p:spPr>
          <a:xfrm rot="0">
            <a:off x="4083685" y="3581400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65"/>
          <p:cNvCxnSpPr/>
          <p:nvPr/>
        </p:nvCxnSpPr>
        <p:spPr>
          <a:xfrm rot="0">
            <a:off x="4083685" y="3813175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66"/>
          <p:cNvCxnSpPr/>
          <p:nvPr/>
        </p:nvCxnSpPr>
        <p:spPr>
          <a:xfrm rot="0">
            <a:off x="4084320" y="4009390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69"/>
          <p:cNvCxnSpPr/>
          <p:nvPr/>
        </p:nvCxnSpPr>
        <p:spPr>
          <a:xfrm rot="0">
            <a:off x="4439920" y="4631055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70"/>
          <p:cNvCxnSpPr/>
          <p:nvPr/>
        </p:nvCxnSpPr>
        <p:spPr>
          <a:xfrm rot="0">
            <a:off x="4439920" y="4862830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71"/>
          <p:cNvCxnSpPr/>
          <p:nvPr/>
        </p:nvCxnSpPr>
        <p:spPr>
          <a:xfrm rot="0">
            <a:off x="4440555" y="5059045"/>
            <a:ext cx="1462405" cy="635"/>
          </a:xfrm>
          <a:prstGeom prst="straightConnector1"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24"/>
          <p:cNvSpPr txBox="1">
            <a:spLocks/>
          </p:cNvSpPr>
          <p:nvPr/>
        </p:nvSpPr>
        <p:spPr>
          <a:xfrm rot="0">
            <a:off x="5574665" y="242125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배달원 객체 생성</a:t>
            </a:r>
            <a:endParaRPr lang="ko-KR" altLang="en-US"/>
          </a:p>
        </p:txBody>
      </p:sp>
      <p:sp>
        <p:nvSpPr>
          <p:cNvPr id="19" name="텍스트 상자 126"/>
          <p:cNvSpPr txBox="1">
            <a:spLocks/>
          </p:cNvSpPr>
          <p:nvPr/>
        </p:nvSpPr>
        <p:spPr>
          <a:xfrm rot="0">
            <a:off x="5575300" y="2635250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배달원 존재 여부 확인</a:t>
            </a:r>
            <a:endParaRPr lang="ko-KR" altLang="en-US"/>
          </a:p>
        </p:txBody>
      </p:sp>
      <p:sp>
        <p:nvSpPr>
          <p:cNvPr id="20" name="텍스트 상자 127"/>
          <p:cNvSpPr txBox="1">
            <a:spLocks/>
          </p:cNvSpPr>
          <p:nvPr/>
        </p:nvSpPr>
        <p:spPr>
          <a:xfrm rot="0">
            <a:off x="5575300" y="2848610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배달원 쿼리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28"/>
          <p:cNvSpPr txBox="1">
            <a:spLocks/>
          </p:cNvSpPr>
          <p:nvPr/>
        </p:nvSpPr>
        <p:spPr>
          <a:xfrm rot="0">
            <a:off x="5575935" y="304482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전체 배달원 쿼리</a:t>
            </a:r>
            <a:endParaRPr lang="ko-KR" altLang="en-US"/>
          </a:p>
        </p:txBody>
      </p:sp>
      <p:sp>
        <p:nvSpPr>
          <p:cNvPr id="22" name="텍스트 상자 129"/>
          <p:cNvSpPr txBox="1">
            <a:spLocks/>
          </p:cNvSpPr>
          <p:nvPr/>
        </p:nvSpPr>
        <p:spPr>
          <a:xfrm rot="0">
            <a:off x="5575300" y="3248660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 쿼리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30"/>
          <p:cNvSpPr txBox="1">
            <a:spLocks/>
          </p:cNvSpPr>
          <p:nvPr/>
        </p:nvSpPr>
        <p:spPr>
          <a:xfrm rot="0">
            <a:off x="5575935" y="346265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전체 배달 쿼리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131"/>
          <p:cNvSpPr txBox="1">
            <a:spLocks/>
          </p:cNvSpPr>
          <p:nvPr/>
        </p:nvSpPr>
        <p:spPr>
          <a:xfrm rot="0">
            <a:off x="5575935" y="367601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 삭제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32"/>
          <p:cNvSpPr txBox="1">
            <a:spLocks/>
          </p:cNvSpPr>
          <p:nvPr/>
        </p:nvSpPr>
        <p:spPr>
          <a:xfrm rot="0">
            <a:off x="5576570" y="3872230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배달원 삭제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5"/>
          <p:cNvSpPr txBox="1">
            <a:spLocks/>
          </p:cNvSpPr>
          <p:nvPr/>
        </p:nvSpPr>
        <p:spPr>
          <a:xfrm rot="0">
            <a:off x="5940425" y="450278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배달원 IMEI 업데이트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136"/>
          <p:cNvSpPr txBox="1">
            <a:spLocks/>
          </p:cNvSpPr>
          <p:nvPr/>
        </p:nvSpPr>
        <p:spPr>
          <a:xfrm rot="0">
            <a:off x="5941060" y="4699000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배달원 번호 업데이트</a:t>
            </a:r>
            <a:endParaRPr lang="ko-KR" altLang="en-US"/>
          </a:p>
        </p:txBody>
      </p:sp>
      <p:sp>
        <p:nvSpPr>
          <p:cNvPr id="30" name="텍스트 상자 137"/>
          <p:cNvSpPr txBox="1">
            <a:spLocks/>
          </p:cNvSpPr>
          <p:nvPr/>
        </p:nvSpPr>
        <p:spPr>
          <a:xfrm rot="0">
            <a:off x="5941695" y="493077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목표지점 업데이트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1" name="도형 138"/>
          <p:cNvSpPr>
            <a:spLocks/>
          </p:cNvSpPr>
          <p:nvPr/>
        </p:nvSpPr>
        <p:spPr>
          <a:xfrm rot="0">
            <a:off x="2693035" y="2430780"/>
            <a:ext cx="1292860" cy="1690370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42"/>
          <p:cNvSpPr>
            <a:spLocks/>
          </p:cNvSpPr>
          <p:nvPr/>
        </p:nvSpPr>
        <p:spPr>
          <a:xfrm rot="0">
            <a:off x="2747010" y="4500245"/>
            <a:ext cx="1617980" cy="678180"/>
          </a:xfrm>
          <a:prstGeom prst="rect"/>
          <a:noFill/>
          <a:ln w="28575" cap="flat" cmpd="sng">
            <a:solidFill>
              <a:srgbClr val="0611F2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체인코드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메인 체인코드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dnjsd/AppData/Roaming/PolarisOffice/ETemp/5104_21876000/fImage10385135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1255" y="2226310"/>
            <a:ext cx="2073275" cy="2911475"/>
          </a:xfrm>
          <a:prstGeom prst="rect"/>
          <a:noFill/>
        </p:spPr>
      </p:pic>
      <p:cxnSp>
        <p:nvCxnSpPr>
          <p:cNvPr id="13" name="Rect 0"/>
          <p:cNvCxnSpPr/>
          <p:nvPr/>
        </p:nvCxnSpPr>
        <p:spPr>
          <a:xfrm rot="0">
            <a:off x="3488690" y="4222115"/>
            <a:ext cx="1462405" cy="63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3488055" y="4434840"/>
            <a:ext cx="1462405" cy="635"/>
          </a:xfrm>
          <a:prstGeom prst="straightConnector1"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 txBox="1">
            <a:spLocks/>
          </p:cNvSpPr>
          <p:nvPr/>
        </p:nvSpPr>
        <p:spPr>
          <a:xfrm rot="0">
            <a:off x="4935220" y="4075430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 생성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4935855" y="4298315"/>
            <a:ext cx="171767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배달 완료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1" name="도형 143"/>
          <p:cNvSpPr>
            <a:spLocks/>
          </p:cNvSpPr>
          <p:nvPr/>
        </p:nvSpPr>
        <p:spPr>
          <a:xfrm rot="0">
            <a:off x="2729230" y="4110990"/>
            <a:ext cx="669290" cy="42545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체인코드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pickUp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183" descr="C:/Users/dnjsd/AppData/Roaming/PolarisOffice/ETemp/5104_21876000/fImage3533178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77350" y="3505200"/>
            <a:ext cx="2378075" cy="815975"/>
          </a:xfrm>
          <a:prstGeom prst="rect"/>
          <a:noFill/>
        </p:spPr>
      </p:pic>
      <p:pic>
        <p:nvPicPr>
          <p:cNvPr id="6" name="그림 184" descr="C:/Users/dnjsd/AppData/Roaming/PolarisOffice/ETemp/5104_21876000/fImage3321117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7465" y="1318260"/>
            <a:ext cx="5547995" cy="5189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체인코드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dropOff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85" descr="C:/Users/dnjsd/AppData/Roaming/PolarisOffice/ETemp/5104_21876000/fImage42230180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2850" y="1216025"/>
            <a:ext cx="4687570" cy="5394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9.104.123.46490</cp:version>
  <dcterms:modified xsi:type="dcterms:W3CDTF">2021-07-05T01:15:34Z</dcterms:modified>
</cp:coreProperties>
</file>