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775" r:id="rId2"/>
    <p:sldId id="770" r:id="rId3"/>
    <p:sldId id="779" r:id="rId4"/>
    <p:sldId id="781" r:id="rId5"/>
    <p:sldId id="778" r:id="rId6"/>
    <p:sldId id="773" r:id="rId7"/>
    <p:sldId id="774" r:id="rId8"/>
    <p:sldId id="784" r:id="rId9"/>
    <p:sldId id="783" r:id="rId10"/>
    <p:sldId id="782" r:id="rId11"/>
    <p:sldId id="787" r:id="rId12"/>
    <p:sldId id="786" r:id="rId13"/>
    <p:sldId id="77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B7F7EC"/>
    <a:srgbClr val="7A788D"/>
    <a:srgbClr val="030303"/>
    <a:srgbClr val="333F50"/>
    <a:srgbClr val="E3D9D7"/>
    <a:srgbClr val="3EA88A"/>
    <a:srgbClr val="ECC19C"/>
    <a:srgbClr val="A15A1F"/>
    <a:srgbClr val="5464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990" autoAdjust="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C%9D%80%ED%96%89-%ED%98%84%EA%B8%88-%EC%A7%80%EA%B8%89%EA%B8%B0-%EC%B9%B4%EB%93%9C-%EC%8B%A0%EC%9A%A9-%EC%A7%81%EB%B6%88-%EC%B9%B4%EB%93%9C-%EA%B8%88%EC%9C%B5-%ED%98%84%EA%B8%88-%EB%8F%88-348703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7A788D"/>
            </a:gs>
            <a:gs pos="50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669895" y="1790954"/>
            <a:ext cx="6982104" cy="1079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dirty="0">
                <a:solidFill>
                  <a:prstClr val="white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사이버 보안 발표</a:t>
            </a:r>
            <a:endParaRPr lang="en-US" altLang="ko-KR" sz="4800" dirty="0">
              <a:solidFill>
                <a:prstClr val="white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69895" y="1625600"/>
            <a:ext cx="6982105" cy="181428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669894" y="3439886"/>
            <a:ext cx="6982105" cy="1814286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카드로 고액 결제 시 생체인식 기술 적용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69DF5D-5F68-4FAC-B96D-9EE25F01EFA3}"/>
              </a:ext>
            </a:extLst>
          </p:cNvPr>
          <p:cNvSpPr txBox="1"/>
          <p:nvPr/>
        </p:nvSpPr>
        <p:spPr>
          <a:xfrm>
            <a:off x="9516862" y="5646198"/>
            <a:ext cx="2583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한컴 윤고딕 230"/>
              </a:rPr>
              <a:t>1971224 </a:t>
            </a:r>
            <a:r>
              <a:rPr lang="ko-KR" altLang="en-US" dirty="0">
                <a:latin typeface="한컴 윤고딕 230"/>
              </a:rPr>
              <a:t>최고은</a:t>
            </a:r>
            <a:endParaRPr lang="en-US" altLang="ko-KR" dirty="0">
              <a:latin typeface="한컴 윤고딕 230"/>
            </a:endParaRPr>
          </a:p>
          <a:p>
            <a:pPr algn="r"/>
            <a:r>
              <a:rPr lang="en-US" altLang="ko-KR" dirty="0">
                <a:latin typeface="한컴 윤고딕 230"/>
              </a:rPr>
              <a:t>1991139 </a:t>
            </a:r>
            <a:r>
              <a:rPr lang="ko-KR" altLang="en-US" dirty="0">
                <a:latin typeface="한컴 윤고딕 230"/>
              </a:rPr>
              <a:t>김나희</a:t>
            </a:r>
            <a:endParaRPr lang="en-US" altLang="ko-KR" dirty="0">
              <a:latin typeface="한컴 윤고딕 230"/>
            </a:endParaRPr>
          </a:p>
          <a:p>
            <a:pPr algn="r"/>
            <a:r>
              <a:rPr lang="en-US" altLang="ko-KR" dirty="0">
                <a:latin typeface="한컴 윤고딕 230"/>
              </a:rPr>
              <a:t>1991107 </a:t>
            </a:r>
            <a:r>
              <a:rPr lang="ko-KR" altLang="en-US" dirty="0">
                <a:latin typeface="한컴 윤고딕 230"/>
              </a:rPr>
              <a:t>이선우</a:t>
            </a:r>
            <a:endParaRPr lang="en-US" altLang="ko-KR" dirty="0">
              <a:latin typeface="한컴 윤고딕 230"/>
            </a:endParaRPr>
          </a:p>
        </p:txBody>
      </p:sp>
    </p:spTree>
    <p:extLst>
      <p:ext uri="{BB962C8B-B14F-4D97-AF65-F5344CB8AC3E}">
        <p14:creationId xmlns:p14="http://schemas.microsoft.com/office/powerpoint/2010/main" val="39106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625263" y="2187615"/>
            <a:ext cx="1858833" cy="160007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IMG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25263" y="-72571"/>
            <a:ext cx="4908798" cy="99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i="1" dirty="0">
                <a:solidFill>
                  <a:prstClr val="white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생체 인식 기술</a:t>
            </a:r>
            <a:r>
              <a:rPr lang="en-US" altLang="ko-KR" sz="4400" i="1" dirty="0">
                <a:solidFill>
                  <a:prstClr val="white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?</a:t>
            </a:r>
            <a:endParaRPr lang="ko-KR" altLang="en-US" sz="4400" i="1" dirty="0">
              <a:solidFill>
                <a:prstClr val="white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62660" y="1972462"/>
            <a:ext cx="8594114" cy="3255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장점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장비가 저렴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단점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조명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자세에 따라 인식률 저하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장비가 저렴하기 때문에 쉽게 보급하여 사용 할 수 있음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그러나 인식이 안될 때를 대비해 다른 방책을 마련해야함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25261" y="4827859"/>
            <a:ext cx="1858126" cy="791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눈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코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입 등의 특징을 분석하여 인식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25263" y="3429892"/>
            <a:ext cx="1858833" cy="339794"/>
          </a:xfrm>
          <a:prstGeom prst="rect">
            <a:avLst/>
          </a:prstGeom>
          <a:solidFill>
            <a:srgbClr val="7A788D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CONTENTS 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CC07E9B-F6F6-4AA9-B17B-90BC295BE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61" y="1972462"/>
            <a:ext cx="1858127" cy="2404875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879472CE-0F27-4F1F-A51A-67DAFD7ABD1E}"/>
              </a:ext>
            </a:extLst>
          </p:cNvPr>
          <p:cNvSpPr/>
          <p:nvPr/>
        </p:nvSpPr>
        <p:spPr>
          <a:xfrm>
            <a:off x="625261" y="4377337"/>
            <a:ext cx="1858126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안면 인식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C3036B65-A8C2-40D3-928B-2D46DDC46627}"/>
              </a:ext>
            </a:extLst>
          </p:cNvPr>
          <p:cNvSpPr/>
          <p:nvPr/>
        </p:nvSpPr>
        <p:spPr>
          <a:xfrm>
            <a:off x="3508513" y="3447890"/>
            <a:ext cx="735495" cy="41843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C980617-29AE-49B6-8CC6-EF5CC8689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91" y="1972462"/>
            <a:ext cx="1863064" cy="238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02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2" y="-72571"/>
            <a:ext cx="10728537" cy="99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i="1">
                <a:solidFill>
                  <a:prstClr val="white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생체 인식 기술 도입의 장점</a:t>
            </a:r>
            <a:endParaRPr lang="ko-KR" altLang="en-US" sz="4400" i="1" dirty="0">
              <a:solidFill>
                <a:prstClr val="white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096864" y="1627452"/>
            <a:ext cx="4818536" cy="1553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B4EA1F-2D85-4F95-8921-E3A007954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서명보다 보안성이 높음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circleNumDbPlain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지문 인식을 사용함으로써 다른 생체 인식보다 이용하기 쉬움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circleNumDbPlain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지문 인식을 사용함으로써 다른 생체 인식보다 비용을 절감 할 수 있음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AutoNum type="circleNumDbPlain"/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카드를 분실을 하여도 카드 부정 사용이 어려워 걱정 감소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514350" indent="-514350">
              <a:buAutoNum type="circleNumDbPlain"/>
            </a:pP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2030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99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i="1" dirty="0">
                <a:solidFill>
                  <a:prstClr val="white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결론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096864" y="1627452"/>
            <a:ext cx="4818536" cy="1553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B4EA1F-2D85-4F95-8921-E3A007954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현재 서명하는 방식은 보안이 취약하고 불편하여 피해를 입는 사례가 많음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따라서 카드 결제에 생체 인식 기술을 도입</a:t>
            </a:r>
            <a:endParaRPr lang="en-US" altLang="ko-KR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생체 인식 장치를 널리 보급해야 하기 때문에 비용이 많이 들지 않는 지문인식을 사용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그러나 인식률이 낮다는 단점을 보완하기 위해 비밀번호를 설정을 해놓는 등의 대책을 마련해야 함</a:t>
            </a:r>
            <a:r>
              <a:rPr lang="en-US" altLang="ko-KR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863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rgbClr val="7A788D"/>
            </a:gs>
            <a:gs pos="50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124992-BDBD-4660-9F21-420AC88F0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352425"/>
            <a:ext cx="12192000" cy="82391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9600" dirty="0">
              <a:solidFill>
                <a:schemeClr val="bg1"/>
              </a:solidFill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0" indent="0" algn="ctr">
              <a:buNone/>
            </a:pPr>
            <a:endParaRPr lang="en-US" altLang="ko-KR" sz="9600" dirty="0">
              <a:solidFill>
                <a:schemeClr val="bg1"/>
              </a:solidFill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0" indent="0" algn="ctr">
              <a:buNone/>
            </a:pPr>
            <a:r>
              <a:rPr lang="en-US" altLang="ko-KR" sz="12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Q&amp;A</a:t>
            </a:r>
            <a:endParaRPr lang="ko-KR" altLang="en-US" sz="127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71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99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i="1" dirty="0">
                <a:solidFill>
                  <a:prstClr val="white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목차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096864" y="1627452"/>
            <a:ext cx="4818536" cy="1553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F981AE6A-AD46-46A3-ADC3-93CE9C7EC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53720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3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주제</a:t>
            </a:r>
            <a:endParaRPr lang="en-US" altLang="ko-KR" sz="3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0" indent="0">
              <a:buNone/>
            </a:pPr>
            <a:endParaRPr lang="en-US" altLang="ko-KR" sz="3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현재 방식의 문제점</a:t>
            </a:r>
            <a:endParaRPr lang="en-US" altLang="ko-KR" sz="3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0" indent="0">
              <a:buNone/>
            </a:pPr>
            <a:endParaRPr lang="en-US" altLang="ko-KR" sz="3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생체 인식 기술</a:t>
            </a:r>
            <a:r>
              <a:rPr lang="en-US" altLang="ko-KR" sz="3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</a:t>
            </a:r>
          </a:p>
          <a:p>
            <a:pPr marL="0" indent="0">
              <a:buNone/>
            </a:pPr>
            <a:endParaRPr lang="en-US" altLang="ko-KR" sz="3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3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생체 인식 기술 도입의 장점</a:t>
            </a:r>
            <a:endParaRPr lang="en-US" altLang="ko-KR" sz="3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0" indent="0">
              <a:buNone/>
            </a:pPr>
            <a:endParaRPr lang="en-US" altLang="ko-KR" sz="3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</a:t>
            </a:r>
            <a:r>
              <a:rPr lang="ko-KR" altLang="en-US" sz="3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결론</a:t>
            </a:r>
            <a:endParaRPr lang="en-US" altLang="ko-KR" sz="3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32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</a:t>
            </a:r>
            <a:endParaRPr lang="ko-KR" altLang="en-US" sz="32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064A3BE-A1D2-40BE-AE44-8F44DFE9C90A}"/>
              </a:ext>
            </a:extLst>
          </p:cNvPr>
          <p:cNvSpPr/>
          <p:nvPr/>
        </p:nvSpPr>
        <p:spPr>
          <a:xfrm>
            <a:off x="914395" y="1302540"/>
            <a:ext cx="390525" cy="409575"/>
          </a:xfrm>
          <a:prstGeom prst="round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B7F7EC"/>
                </a:solidFill>
              </a:rPr>
              <a:t>1</a:t>
            </a:r>
            <a:endParaRPr lang="ko-KR" altLang="en-US" dirty="0">
              <a:solidFill>
                <a:srgbClr val="B7F7EC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47868FF-98FE-4C3B-A51B-F13B056CCCA5}"/>
              </a:ext>
            </a:extLst>
          </p:cNvPr>
          <p:cNvSpPr/>
          <p:nvPr/>
        </p:nvSpPr>
        <p:spPr>
          <a:xfrm>
            <a:off x="914395" y="2339034"/>
            <a:ext cx="390525" cy="409575"/>
          </a:xfrm>
          <a:prstGeom prst="round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B7F7EC"/>
                </a:solidFill>
              </a:rPr>
              <a:t>2</a:t>
            </a:r>
            <a:endParaRPr lang="ko-KR" altLang="en-US" dirty="0">
              <a:solidFill>
                <a:srgbClr val="B7F7EC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5CE3AEB-79A5-4207-A47C-52D71CF5A2FF}"/>
              </a:ext>
            </a:extLst>
          </p:cNvPr>
          <p:cNvSpPr/>
          <p:nvPr/>
        </p:nvSpPr>
        <p:spPr>
          <a:xfrm>
            <a:off x="914395" y="3386784"/>
            <a:ext cx="390525" cy="409575"/>
          </a:xfrm>
          <a:prstGeom prst="round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B7F7EC"/>
                </a:solidFill>
              </a:rPr>
              <a:t>3</a:t>
            </a:r>
            <a:endParaRPr lang="ko-KR" altLang="en-US" dirty="0">
              <a:solidFill>
                <a:srgbClr val="B7F7EC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D63B8D8-9E2A-473A-B4D6-BFCD21F054C1}"/>
              </a:ext>
            </a:extLst>
          </p:cNvPr>
          <p:cNvSpPr/>
          <p:nvPr/>
        </p:nvSpPr>
        <p:spPr>
          <a:xfrm>
            <a:off x="914395" y="4434534"/>
            <a:ext cx="390525" cy="409575"/>
          </a:xfrm>
          <a:prstGeom prst="round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B7F7EC"/>
                </a:solidFill>
              </a:rPr>
              <a:t>4</a:t>
            </a:r>
            <a:endParaRPr lang="ko-KR" altLang="en-US" dirty="0">
              <a:solidFill>
                <a:srgbClr val="B7F7EC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E7ADB9A-C655-4F21-B6A6-936D00EF07E7}"/>
              </a:ext>
            </a:extLst>
          </p:cNvPr>
          <p:cNvSpPr/>
          <p:nvPr/>
        </p:nvSpPr>
        <p:spPr>
          <a:xfrm>
            <a:off x="914395" y="5482284"/>
            <a:ext cx="390525" cy="409575"/>
          </a:xfrm>
          <a:prstGeom prst="roundRect">
            <a:avLst/>
          </a:prstGeom>
          <a:solidFill>
            <a:srgbClr val="7A7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B7F7EC"/>
                </a:solidFill>
              </a:rPr>
              <a:t>5</a:t>
            </a:r>
            <a:endParaRPr lang="ko-KR" altLang="en-US" dirty="0">
              <a:solidFill>
                <a:srgbClr val="B7F7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19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99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i="1" dirty="0">
                <a:solidFill>
                  <a:prstClr val="white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주제 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096864" y="1627452"/>
            <a:ext cx="4818536" cy="1553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82C2EE4-01BA-4BEA-BAC1-03D9758A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4781551"/>
            <a:ext cx="10515600" cy="2296798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카드로 고액 결제 시 현재 사용하는 서명 대신</a:t>
            </a:r>
            <a:br>
              <a:rPr lang="en-US" altLang="ko-KR" sz="2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</a:br>
            <a:r>
              <a:rPr lang="ko-KR" altLang="en-US" sz="28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 생체 인식 기술 도입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0C6394D7-52CB-4BDC-8F1C-B19A2FDB5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61109" y="1143315"/>
            <a:ext cx="5869782" cy="3913188"/>
          </a:xfrm>
        </p:spPr>
      </p:pic>
    </p:spTree>
    <p:extLst>
      <p:ext uri="{BB962C8B-B14F-4D97-AF65-F5344CB8AC3E}">
        <p14:creationId xmlns:p14="http://schemas.microsoft.com/office/powerpoint/2010/main" val="217036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99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i="1" dirty="0">
                <a:solidFill>
                  <a:prstClr val="white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현재 방식의 문제점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096864" y="1627452"/>
            <a:ext cx="4818536" cy="1553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FA9BE5-E160-4256-B77C-09A95A038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63" y="1146733"/>
            <a:ext cx="7137612" cy="8503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DAD507-7BF1-4D08-B046-00CD22E97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63" y="2185326"/>
            <a:ext cx="5177532" cy="21255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153D1C-25CB-4F04-B202-B0BD3F765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784" y="2206120"/>
            <a:ext cx="5829300" cy="21047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1D8AF3C-2327-4D5E-8B24-2A475B820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9716" y="4675719"/>
            <a:ext cx="5831368" cy="16827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AB54FA2-2725-47C1-A868-48CD7B573A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784" y="4314310"/>
            <a:ext cx="5829300" cy="3614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81A6ECE-F24C-4188-9FA3-36C7FAC3FD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263" y="4264009"/>
            <a:ext cx="5177532" cy="4166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8827D32-5A7D-4208-94C6-E4D811E060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263" y="4589434"/>
            <a:ext cx="5177532" cy="214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19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25263" y="-72571"/>
            <a:ext cx="4908798" cy="99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i="1" dirty="0">
                <a:solidFill>
                  <a:prstClr val="white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현재 방식의 문제점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096864" y="1627452"/>
            <a:ext cx="4818536" cy="1553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내용 개체 틀 5">
            <a:extLst>
              <a:ext uri="{FF2B5EF4-FFF2-40B4-BE49-F238E27FC236}">
                <a16:creationId xmlns:a16="http://schemas.microsoft.com/office/drawing/2014/main" id="{726131B0-546C-4E57-9570-654E49B4D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700" y="1933575"/>
            <a:ext cx="5038725" cy="4847908"/>
          </a:xfrm>
        </p:spPr>
        <p:txBody>
          <a:bodyPr/>
          <a:lstStyle/>
          <a:p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현재 카드로 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5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만원 이상의 고액 결제 시 서명을 받고 있음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 </a:t>
            </a:r>
          </a:p>
          <a:p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서명 시 카드 뒷면에 있는 서명과 똑같이 서명을 해야 하지만 대충 하는 경우가 많음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.</a:t>
            </a:r>
          </a:p>
          <a:p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따라서 보안이 취약하고 불편한 점이 많은 서명 대신 생체 인식 기술 도입</a:t>
            </a:r>
            <a:endParaRPr lang="en-US" altLang="ko-KR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15BF9D7-5D76-402A-9A93-8EB3644E2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88" y="1155471"/>
            <a:ext cx="4801173" cy="52913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604090A-B06D-4EAD-8E04-802C4114F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88" y="1820583"/>
            <a:ext cx="5857201" cy="484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3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>
            <a:extLst>
              <a:ext uri="{FF2B5EF4-FFF2-40B4-BE49-F238E27FC236}">
                <a16:creationId xmlns:a16="http://schemas.microsoft.com/office/drawing/2014/main" id="{65CF6E63-EE86-42DB-9D7F-A6B486E99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810" y="1923656"/>
            <a:ext cx="1863064" cy="238227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8322F84-A551-4689-819D-C2B7E3C8A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541" y="1912359"/>
            <a:ext cx="1856843" cy="240741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05B2D15-F5E3-4F26-BDE6-8D477BAB1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841" y="1923656"/>
            <a:ext cx="1877033" cy="23822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A3D53A-23F0-4C42-BC04-26A6B02BD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161" y="1912358"/>
            <a:ext cx="1858127" cy="24048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25263" y="-72571"/>
            <a:ext cx="4908798" cy="99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i="1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생체 인식 기술</a:t>
            </a:r>
            <a:r>
              <a:rPr lang="en-US" altLang="ko-KR" sz="4400" i="1" dirty="0">
                <a:solidFill>
                  <a:schemeClr val="bg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?</a:t>
            </a:r>
            <a:endParaRPr lang="ko-KR" altLang="en-US" sz="4400" dirty="0">
              <a:solidFill>
                <a:schemeClr val="bg1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37447" y="1918007"/>
            <a:ext cx="1864659" cy="2823882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437447" y="4311584"/>
            <a:ext cx="1864659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지문 인식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86086" y="1912358"/>
            <a:ext cx="1864659" cy="2823882"/>
          </a:xfrm>
          <a:prstGeom prst="rect">
            <a:avLst/>
          </a:prstGeom>
          <a:solidFill>
            <a:srgbClr val="030303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986086" y="4305935"/>
            <a:ext cx="1864659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홍채 인식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407947" y="1664091"/>
            <a:ext cx="2118214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endParaRPr lang="en-US" altLang="ko-KR" sz="11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534725" y="4317233"/>
            <a:ext cx="1864659" cy="430305"/>
          </a:xfrm>
          <a:prstGeom prst="rect">
            <a:avLst/>
          </a:prstGeom>
          <a:solidFill>
            <a:srgbClr val="1F4E7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정맥 인식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055841" y="1918007"/>
            <a:ext cx="1864659" cy="2823882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055841" y="4311584"/>
            <a:ext cx="1864659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안면 인식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436161" y="5040706"/>
            <a:ext cx="9496713" cy="1316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생체 인식기술의 종류에는 여러가지가 있는데 </a:t>
            </a:r>
            <a:endParaRPr lang="en-US" altLang="ko-KR" sz="2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각각마다 장점과 단점이 존재함</a:t>
            </a:r>
            <a:r>
              <a:rPr lang="en-US" altLang="ko-KR" sz="28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ko-KR" altLang="en-US" sz="2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CE6989-AE22-4843-B4FE-09D154A446BC}"/>
              </a:ext>
            </a:extLst>
          </p:cNvPr>
          <p:cNvSpPr/>
          <p:nvPr/>
        </p:nvSpPr>
        <p:spPr>
          <a:xfrm>
            <a:off x="6536011" y="1923656"/>
            <a:ext cx="1864659" cy="2823882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64D5CDC-1DC2-4D84-A789-B990BFF3C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3903" y="2142993"/>
            <a:ext cx="1864658" cy="179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07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625263" y="2187615"/>
            <a:ext cx="1858833" cy="160007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IMG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25263" y="-72571"/>
            <a:ext cx="4908798" cy="99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i="1" dirty="0">
                <a:solidFill>
                  <a:prstClr val="white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생체 인식 기술</a:t>
            </a:r>
            <a:r>
              <a:rPr lang="en-US" altLang="ko-KR" sz="4400" i="1" dirty="0">
                <a:solidFill>
                  <a:prstClr val="white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?</a:t>
            </a:r>
            <a:endParaRPr lang="ko-KR" altLang="en-US" sz="4400" i="1" dirty="0">
              <a:solidFill>
                <a:prstClr val="white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62660" y="1972462"/>
            <a:ext cx="8594114" cy="3255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장점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이용이 쉽고 장비가 저렴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단점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땀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먼지에 따라 인식률 저하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이용이 쉽고 장비가 저렴하기 때문에 쉽게 보급하여 사용 할 수 있음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그러나 인식이 안될 때를 대비해 다른 방책을 마련해야함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25261" y="4827859"/>
            <a:ext cx="1858126" cy="791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지문의 특징을 분석하여 인식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25263" y="3429892"/>
            <a:ext cx="1858833" cy="339794"/>
          </a:xfrm>
          <a:prstGeom prst="rect">
            <a:avLst/>
          </a:prstGeom>
          <a:solidFill>
            <a:srgbClr val="7A788D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CONTENTS 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CC07E9B-F6F6-4AA9-B17B-90BC295BE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61" y="1972462"/>
            <a:ext cx="1858127" cy="2410695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879472CE-0F27-4F1F-A51A-67DAFD7ABD1E}"/>
              </a:ext>
            </a:extLst>
          </p:cNvPr>
          <p:cNvSpPr/>
          <p:nvPr/>
        </p:nvSpPr>
        <p:spPr>
          <a:xfrm>
            <a:off x="625261" y="4377337"/>
            <a:ext cx="1858126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지문 인식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C3036B65-A8C2-40D3-928B-2D46DDC46627}"/>
              </a:ext>
            </a:extLst>
          </p:cNvPr>
          <p:cNvSpPr/>
          <p:nvPr/>
        </p:nvSpPr>
        <p:spPr>
          <a:xfrm>
            <a:off x="3508513" y="3429000"/>
            <a:ext cx="735495" cy="41843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30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625263" y="2187615"/>
            <a:ext cx="1858833" cy="160007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IMG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25263" y="-72571"/>
            <a:ext cx="4908798" cy="99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i="1" dirty="0">
                <a:solidFill>
                  <a:prstClr val="white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생체 인식 기술</a:t>
            </a:r>
            <a:r>
              <a:rPr lang="en-US" altLang="ko-KR" sz="4400" i="1" dirty="0">
                <a:solidFill>
                  <a:prstClr val="white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?</a:t>
            </a:r>
            <a:endParaRPr lang="ko-KR" altLang="en-US" sz="4400" i="1" dirty="0">
              <a:solidFill>
                <a:prstClr val="white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62660" y="1972462"/>
            <a:ext cx="8594114" cy="2608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장점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정확도와 보안성 높음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단점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비싼 장비 가격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정확도와 보안성이 높지만 장비의 가격이 비싸 보급이 어렵다는 문제가 있음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25261" y="4827859"/>
            <a:ext cx="1858126" cy="1161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홍채 무늬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형태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색 등의 패턴을 분석하여 인식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25263" y="3429892"/>
            <a:ext cx="1858833" cy="339794"/>
          </a:xfrm>
          <a:prstGeom prst="rect">
            <a:avLst/>
          </a:prstGeom>
          <a:solidFill>
            <a:srgbClr val="7A788D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CONTENTS 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C3036B65-A8C2-40D3-928B-2D46DDC46627}"/>
              </a:ext>
            </a:extLst>
          </p:cNvPr>
          <p:cNvSpPr/>
          <p:nvPr/>
        </p:nvSpPr>
        <p:spPr>
          <a:xfrm>
            <a:off x="3508513" y="3447890"/>
            <a:ext cx="735495" cy="41843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DE1C26-6FD1-471B-9798-4CF55DE6DBE7}"/>
              </a:ext>
            </a:extLst>
          </p:cNvPr>
          <p:cNvSpPr/>
          <p:nvPr/>
        </p:nvSpPr>
        <p:spPr>
          <a:xfrm>
            <a:off x="618728" y="1955766"/>
            <a:ext cx="1864659" cy="2823882"/>
          </a:xfrm>
          <a:prstGeom prst="rect">
            <a:avLst/>
          </a:prstGeom>
          <a:solidFill>
            <a:srgbClr val="030303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79472CE-0F27-4F1F-A51A-67DAFD7ABD1E}"/>
              </a:ext>
            </a:extLst>
          </p:cNvPr>
          <p:cNvSpPr/>
          <p:nvPr/>
        </p:nvSpPr>
        <p:spPr>
          <a:xfrm>
            <a:off x="625261" y="4349343"/>
            <a:ext cx="1858126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홍채 인식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D4F15A8-1D3C-4317-93F8-EF1747881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19" y="2187615"/>
            <a:ext cx="1864658" cy="179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7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7A788D"/>
            </a:gs>
            <a:gs pos="15000">
              <a:srgbClr val="E3D9D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625263" y="2187615"/>
            <a:ext cx="1858833" cy="160007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IMG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25263" y="-72571"/>
            <a:ext cx="4908798" cy="996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i="1" dirty="0">
                <a:solidFill>
                  <a:prstClr val="white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생체 인식 기술</a:t>
            </a:r>
            <a:r>
              <a:rPr lang="en-US" altLang="ko-KR" sz="4400" i="1" dirty="0">
                <a:solidFill>
                  <a:prstClr val="white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?</a:t>
            </a:r>
            <a:endParaRPr lang="ko-KR" altLang="en-US" sz="4400" i="1" dirty="0">
              <a:solidFill>
                <a:prstClr val="white"/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62660" y="1972462"/>
            <a:ext cx="8594114" cy="2608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장점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복제가 불가능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단점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장비가 크고 비쌈</a:t>
            </a:r>
            <a:endParaRPr lang="en-US" altLang="ko-KR" sz="2800" dirty="0">
              <a:solidFill>
                <a:schemeClr val="tx1">
                  <a:lumMod val="95000"/>
                  <a:lumOff val="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복제가 불가능하지만 장비가 크고 비싸 보급이 어렵다</a:t>
            </a:r>
            <a:r>
              <a:rPr lang="en-US" altLang="ko-K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625261" y="4827859"/>
            <a:ext cx="1858126" cy="791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혈관의 패턴을 분석하여 인식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25263" y="3429892"/>
            <a:ext cx="1858833" cy="339794"/>
          </a:xfrm>
          <a:prstGeom prst="rect">
            <a:avLst/>
          </a:prstGeom>
          <a:solidFill>
            <a:srgbClr val="7A788D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CONTENTS 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CC07E9B-F6F6-4AA9-B17B-90BC295BE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61" y="1972462"/>
            <a:ext cx="1858127" cy="2404875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879472CE-0F27-4F1F-A51A-67DAFD7ABD1E}"/>
              </a:ext>
            </a:extLst>
          </p:cNvPr>
          <p:cNvSpPr/>
          <p:nvPr/>
        </p:nvSpPr>
        <p:spPr>
          <a:xfrm>
            <a:off x="625261" y="4377337"/>
            <a:ext cx="1858126" cy="43030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정맥 인식</a:t>
            </a:r>
            <a:endParaRPr lang="en-US" altLang="ko-KR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C3036B65-A8C2-40D3-928B-2D46DDC46627}"/>
              </a:ext>
            </a:extLst>
          </p:cNvPr>
          <p:cNvSpPr/>
          <p:nvPr/>
        </p:nvSpPr>
        <p:spPr>
          <a:xfrm>
            <a:off x="3508513" y="3447890"/>
            <a:ext cx="735495" cy="41843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E3C9ADD-1C1D-4E3B-985D-D5B7CBECF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53" y="1990136"/>
            <a:ext cx="1856843" cy="240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10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6017</TotalTime>
  <Words>371</Words>
  <Application>Microsoft Office PowerPoint</Application>
  <PresentationFormat>와이드스크린</PresentationFormat>
  <Paragraphs>80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한컴 윤고딕 230</vt:lpstr>
      <vt:lpstr>한컴 윤고딕 240</vt:lpstr>
      <vt:lpstr>한컴 윤고딕 250</vt:lpstr>
      <vt:lpstr>Arial</vt:lpstr>
      <vt:lpstr>Office 테마</vt:lpstr>
      <vt:lpstr>PowerPoint 프레젠테이션</vt:lpstr>
      <vt:lpstr>PowerPoint 프레젠테이션</vt:lpstr>
      <vt:lpstr>카드로 고액 결제 시 현재 사용하는 서명 대신  생체 인식 기술 도입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고은 최</cp:lastModifiedBy>
  <cp:revision>919</cp:revision>
  <dcterms:created xsi:type="dcterms:W3CDTF">2018-08-02T07:05:36Z</dcterms:created>
  <dcterms:modified xsi:type="dcterms:W3CDTF">2019-05-26T13:16:32Z</dcterms:modified>
</cp:coreProperties>
</file>