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63" r:id="rId6"/>
    <p:sldId id="264" r:id="rId7"/>
    <p:sldId id="265" r:id="rId8"/>
    <p:sldId id="266" r:id="rId9"/>
    <p:sldId id="268" r:id="rId10"/>
    <p:sldId id="262" r:id="rId11"/>
  </p:sldIdLst>
  <p:sldSz cx="12192000" cy="6858000"/>
  <p:notesSz cx="6858000" cy="9144000"/>
  <p:embeddedFontLst>
    <p:embeddedFont>
      <p:font typeface="a옛날목욕탕L" panose="02020600000000000000" pitchFamily="18" charset="-127"/>
      <p:regular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6251A-DDAB-4403-AAA7-818BE4B5DE80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D585-03DC-4E99-BCD4-C972A3E70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29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6251A-DDAB-4403-AAA7-818BE4B5DE80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D585-03DC-4E99-BCD4-C972A3E70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64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6251A-DDAB-4403-AAA7-818BE4B5DE80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D585-03DC-4E99-BCD4-C972A3E70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02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6251A-DDAB-4403-AAA7-818BE4B5DE80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D585-03DC-4E99-BCD4-C972A3E70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56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6251A-DDAB-4403-AAA7-818BE4B5DE80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D585-03DC-4E99-BCD4-C972A3E70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427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6251A-DDAB-4403-AAA7-818BE4B5DE80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D585-03DC-4E99-BCD4-C972A3E70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6251A-DDAB-4403-AAA7-818BE4B5DE80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D585-03DC-4E99-BCD4-C972A3E70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0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6251A-DDAB-4403-AAA7-818BE4B5DE80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D585-03DC-4E99-BCD4-C972A3E70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259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6251A-DDAB-4403-AAA7-818BE4B5DE80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D585-03DC-4E99-BCD4-C972A3E70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72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6251A-DDAB-4403-AAA7-818BE4B5DE80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D585-03DC-4E99-BCD4-C972A3E70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81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6251A-DDAB-4403-AAA7-818BE4B5DE80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D585-03DC-4E99-BCD4-C972A3E70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16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6251A-DDAB-4403-AAA7-818BE4B5DE80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6D585-03DC-4E99-BCD4-C972A3E703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045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77703" y="579475"/>
            <a:ext cx="11036595" cy="569905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77703" y="1632150"/>
            <a:ext cx="6807609" cy="1280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4062" y="1730772"/>
            <a:ext cx="68076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블루투스 이어폰 보안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85238" y="4111565"/>
            <a:ext cx="22215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[ 15</a:t>
            </a:r>
            <a:r>
              <a:rPr lang="ko-KR" altLang="en-US" sz="36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조 </a:t>
            </a:r>
            <a:r>
              <a:rPr lang="en-US" altLang="ko-KR" sz="36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]</a:t>
            </a: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김민지</a:t>
            </a:r>
            <a:endParaRPr lang="en-US" altLang="ko-KR" sz="28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이지은</a:t>
            </a:r>
            <a:endParaRPr lang="en-US" altLang="ko-KR" sz="28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2800" dirty="0" err="1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정예원</a:t>
            </a:r>
            <a:endParaRPr lang="ko-KR" altLang="en-US" sz="28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2033AB-13BF-4AA3-A42F-4297ACB45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592" y="1810165"/>
            <a:ext cx="936270" cy="93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036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054742" y="1289198"/>
            <a:ext cx="8082516" cy="427960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228965" y="2422802"/>
            <a:ext cx="40527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감사합니다 </a:t>
            </a:r>
            <a:r>
              <a:rPr lang="en-US" altLang="ko-KR" sz="54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:)</a:t>
            </a:r>
            <a:endParaRPr lang="ko-KR" altLang="en-US" sz="54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70303" y="3346132"/>
            <a:ext cx="17700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Q&amp;A</a:t>
            </a:r>
            <a:endParaRPr lang="ko-KR" altLang="en-US" sz="54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283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45115" y="437072"/>
            <a:ext cx="1501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목차</a:t>
            </a:r>
            <a:endParaRPr lang="ko-KR" altLang="en-US" sz="3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006452" y="1360401"/>
            <a:ext cx="8179095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49A02C-18ED-47B5-B13C-722C942BD5AF}"/>
              </a:ext>
            </a:extLst>
          </p:cNvPr>
          <p:cNvSpPr txBox="1"/>
          <p:nvPr/>
        </p:nvSpPr>
        <p:spPr>
          <a:xfrm>
            <a:off x="2699083" y="2013065"/>
            <a:ext cx="67938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1. </a:t>
            </a:r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블루투스 이어폰 소개</a:t>
            </a:r>
            <a:endParaRPr lang="en-US" altLang="ko-KR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2. </a:t>
            </a:r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각 블루투스 이어폰의 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AI </a:t>
            </a:r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인공지능 호출방법</a:t>
            </a:r>
            <a:endParaRPr lang="en-US" altLang="ko-KR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3. </a:t>
            </a:r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문제점</a:t>
            </a:r>
            <a:endParaRPr lang="en-US" altLang="ko-KR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endParaRPr lang="en-US" altLang="ko-KR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4. </a:t>
            </a:r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보안방법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 [</a:t>
            </a:r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지문인식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]</a:t>
            </a:r>
          </a:p>
          <a:p>
            <a:endParaRPr lang="en-US" altLang="ko-KR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5. </a:t>
            </a:r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보안방법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 [</a:t>
            </a:r>
            <a:r>
              <a:rPr lang="ko-KR" altLang="en-US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터치패드 노크방식</a:t>
            </a:r>
            <a:r>
              <a:rPr lang="en-US" altLang="ko-KR" sz="2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]</a:t>
            </a:r>
          </a:p>
          <a:p>
            <a:endParaRPr lang="ko-KR" altLang="en-US" sz="28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445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759449" y="2400400"/>
            <a:ext cx="3198876" cy="53640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갤럭시 </a:t>
            </a:r>
            <a:r>
              <a:rPr lang="ko-KR" altLang="en-US" sz="3200" dirty="0" err="1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버즈</a:t>
            </a:r>
            <a:endParaRPr lang="ko-KR" altLang="en-US" sz="32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33392" y="2400400"/>
            <a:ext cx="2264427" cy="53640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에어팟</a:t>
            </a:r>
            <a:endParaRPr lang="ko-KR" altLang="en-US" sz="32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5954" y="437071"/>
            <a:ext cx="4407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블루투스 이어폰</a:t>
            </a:r>
            <a:endParaRPr lang="ko-KR" altLang="en-US" sz="3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006452" y="1360401"/>
            <a:ext cx="8179095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3759449" y="3399856"/>
            <a:ext cx="3198876" cy="2097743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33391" y="3399856"/>
            <a:ext cx="2264427" cy="2097743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33F780-D584-49E7-92CC-78E453034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954" y="3494759"/>
            <a:ext cx="3080026" cy="19465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122FCD4-7A1B-4547-A5A8-BEE1CEAD1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039" y="3494759"/>
            <a:ext cx="1946522" cy="19465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6E8CC2-CD50-4CA4-AAC6-4CCF796C96D0}"/>
              </a:ext>
            </a:extLst>
          </p:cNvPr>
          <p:cNvSpPr txBox="1"/>
          <p:nvPr/>
        </p:nvSpPr>
        <p:spPr>
          <a:xfrm>
            <a:off x="7730037" y="2315008"/>
            <a:ext cx="3953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선을 없애고 블루투스를 이용해 </a:t>
            </a:r>
            <a:endParaRPr lang="en-US" altLang="ko-KR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핸드폰 등의 기기와 연결하여 </a:t>
            </a:r>
            <a:endParaRPr lang="en-US" altLang="ko-KR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사용하는 이어폰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D8D631-2242-457F-B5BB-1CAC6404527B}"/>
              </a:ext>
            </a:extLst>
          </p:cNvPr>
          <p:cNvSpPr txBox="1"/>
          <p:nvPr/>
        </p:nvSpPr>
        <p:spPr>
          <a:xfrm>
            <a:off x="7730037" y="4798681"/>
            <a:ext cx="3953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최근 들어 블루투스 이어폰의</a:t>
            </a:r>
            <a:endParaRPr lang="en-US" altLang="ko-KR" sz="24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사용률이 증가하는 추세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61F41CD-289E-4BDA-AA55-296B8EC39805}"/>
              </a:ext>
            </a:extLst>
          </p:cNvPr>
          <p:cNvSpPr txBox="1"/>
          <p:nvPr/>
        </p:nvSpPr>
        <p:spPr>
          <a:xfrm>
            <a:off x="7730037" y="3741510"/>
            <a:ext cx="3921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음악감상</a:t>
            </a:r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통화</a:t>
            </a:r>
            <a:r>
              <a:rPr lang="en-US" altLang="ko-KR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, AI</a:t>
            </a:r>
            <a:r>
              <a:rPr lang="ko-KR" altLang="en-US" sz="2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 음성인식 등의 기능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34D8757-AB19-40C0-AB7C-A3B242D75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466" y="1558220"/>
            <a:ext cx="5019372" cy="124745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49CF40E-0648-4C23-A49C-2CFBDEDECB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2464" y="2801062"/>
            <a:ext cx="5019373" cy="387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6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4729" y="271579"/>
            <a:ext cx="64027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AI </a:t>
            </a:r>
            <a:r>
              <a:rPr lang="ko-KR" altLang="en-US" sz="5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인공지능 호출 방법</a:t>
            </a:r>
            <a:endParaRPr lang="ko-KR" altLang="en-US" sz="3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859355" y="1194909"/>
            <a:ext cx="8179095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551499" y="1466999"/>
            <a:ext cx="1590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길게 터치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C479C5-54F9-40BD-A63D-6827731F0815}"/>
              </a:ext>
            </a:extLst>
          </p:cNvPr>
          <p:cNvSpPr/>
          <p:nvPr/>
        </p:nvSpPr>
        <p:spPr>
          <a:xfrm>
            <a:off x="5815294" y="2297595"/>
            <a:ext cx="3089888" cy="50347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갤럭시 </a:t>
            </a:r>
            <a:r>
              <a:rPr lang="ko-KR" altLang="en-US" sz="3200" dirty="0" err="1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버즈</a:t>
            </a:r>
            <a:endParaRPr lang="ko-KR" altLang="en-US" sz="32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3AB3F3-2FF2-4E98-B495-1BB21BB76151}"/>
              </a:ext>
            </a:extLst>
          </p:cNvPr>
          <p:cNvSpPr/>
          <p:nvPr/>
        </p:nvSpPr>
        <p:spPr>
          <a:xfrm>
            <a:off x="857206" y="1990730"/>
            <a:ext cx="2264427" cy="53640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에어팟</a:t>
            </a:r>
            <a:endParaRPr lang="ko-KR" altLang="en-US" sz="32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5B30FA-CBAC-4EDC-8D90-21A078676829}"/>
              </a:ext>
            </a:extLst>
          </p:cNvPr>
          <p:cNvSpPr/>
          <p:nvPr/>
        </p:nvSpPr>
        <p:spPr>
          <a:xfrm>
            <a:off x="5815294" y="2916715"/>
            <a:ext cx="3089888" cy="1968964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8868FA-FAC4-4371-9945-13873B9BBA13}"/>
              </a:ext>
            </a:extLst>
          </p:cNvPr>
          <p:cNvSpPr/>
          <p:nvPr/>
        </p:nvSpPr>
        <p:spPr>
          <a:xfrm>
            <a:off x="857205" y="2990186"/>
            <a:ext cx="2264427" cy="2097743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5EF04B0-AF5C-4D30-AC68-9F4846037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421" y="2990186"/>
            <a:ext cx="2889389" cy="18260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2A3FBA2-D0AB-4381-A3F8-AC1D5DC2E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853" y="3085089"/>
            <a:ext cx="1946522" cy="1946522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6CD57DC-EEEC-4499-81E8-771FED71D263}"/>
              </a:ext>
            </a:extLst>
          </p:cNvPr>
          <p:cNvCxnSpPr>
            <a:cxnSpLocks/>
          </p:cNvCxnSpPr>
          <p:nvPr/>
        </p:nvCxnSpPr>
        <p:spPr>
          <a:xfrm>
            <a:off x="10338500" y="2132553"/>
            <a:ext cx="0" cy="2517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C652EC6-0583-489D-A3FB-F3DC89C1E31E}"/>
              </a:ext>
            </a:extLst>
          </p:cNvPr>
          <p:cNvSpPr txBox="1"/>
          <p:nvPr/>
        </p:nvSpPr>
        <p:spPr>
          <a:xfrm>
            <a:off x="9439999" y="2471114"/>
            <a:ext cx="1797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err="1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빅스비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호출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F30A9D7-7DD1-4B2A-9D02-380A96D37F08}"/>
              </a:ext>
            </a:extLst>
          </p:cNvPr>
          <p:cNvCxnSpPr>
            <a:cxnSpLocks/>
          </p:cNvCxnSpPr>
          <p:nvPr/>
        </p:nvCxnSpPr>
        <p:spPr>
          <a:xfrm>
            <a:off x="10338499" y="3084578"/>
            <a:ext cx="0" cy="2517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69BEDD9-EB08-43E0-86D3-A666377EB61F}"/>
              </a:ext>
            </a:extLst>
          </p:cNvPr>
          <p:cNvSpPr txBox="1"/>
          <p:nvPr/>
        </p:nvSpPr>
        <p:spPr>
          <a:xfrm>
            <a:off x="9085546" y="3426221"/>
            <a:ext cx="240344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실행 명령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(ex.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엄마한테 전화해줘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7874D4-DCC5-418C-A0DE-AE01CC4AED7A}"/>
              </a:ext>
            </a:extLst>
          </p:cNvPr>
          <p:cNvSpPr txBox="1"/>
          <p:nvPr/>
        </p:nvSpPr>
        <p:spPr>
          <a:xfrm>
            <a:off x="9159438" y="4658327"/>
            <a:ext cx="2251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본인이 설정한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암호를 말함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D78007B-5222-4B0D-A940-36EA490CEE1E}"/>
              </a:ext>
            </a:extLst>
          </p:cNvPr>
          <p:cNvCxnSpPr>
            <a:cxnSpLocks/>
          </p:cNvCxnSpPr>
          <p:nvPr/>
        </p:nvCxnSpPr>
        <p:spPr>
          <a:xfrm>
            <a:off x="10346544" y="4330283"/>
            <a:ext cx="0" cy="2517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8EB9296-D332-4D4A-8D26-DAF68C846C36}"/>
              </a:ext>
            </a:extLst>
          </p:cNvPr>
          <p:cNvCxnSpPr>
            <a:cxnSpLocks/>
          </p:cNvCxnSpPr>
          <p:nvPr/>
        </p:nvCxnSpPr>
        <p:spPr>
          <a:xfrm>
            <a:off x="10346544" y="5715135"/>
            <a:ext cx="0" cy="2517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323B33-F70C-4195-A4FD-68A7F02954C0}"/>
              </a:ext>
            </a:extLst>
          </p:cNvPr>
          <p:cNvSpPr txBox="1"/>
          <p:nvPr/>
        </p:nvSpPr>
        <p:spPr>
          <a:xfrm>
            <a:off x="9696188" y="6040637"/>
            <a:ext cx="1300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실행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AD429E-F264-4AC7-B9B6-B9D27F9364B6}"/>
              </a:ext>
            </a:extLst>
          </p:cNvPr>
          <p:cNvSpPr txBox="1"/>
          <p:nvPr/>
        </p:nvSpPr>
        <p:spPr>
          <a:xfrm>
            <a:off x="3597840" y="2128303"/>
            <a:ext cx="168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두 번 터치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51765B0-F0E4-4A39-A04D-1BCC80FD3DFE}"/>
              </a:ext>
            </a:extLst>
          </p:cNvPr>
          <p:cNvCxnSpPr>
            <a:cxnSpLocks/>
          </p:cNvCxnSpPr>
          <p:nvPr/>
        </p:nvCxnSpPr>
        <p:spPr>
          <a:xfrm>
            <a:off x="4440590" y="2741427"/>
            <a:ext cx="0" cy="2517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ECA1B06-C34F-40C8-9562-FF68109FBDFF}"/>
              </a:ext>
            </a:extLst>
          </p:cNvPr>
          <p:cNvSpPr txBox="1"/>
          <p:nvPr/>
        </p:nvSpPr>
        <p:spPr>
          <a:xfrm>
            <a:off x="3653589" y="3078407"/>
            <a:ext cx="1797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시리 호출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23095EA-9EE0-4BC7-A75B-1151809D0843}"/>
              </a:ext>
            </a:extLst>
          </p:cNvPr>
          <p:cNvCxnSpPr>
            <a:cxnSpLocks/>
          </p:cNvCxnSpPr>
          <p:nvPr/>
        </p:nvCxnSpPr>
        <p:spPr>
          <a:xfrm>
            <a:off x="4440589" y="3693452"/>
            <a:ext cx="0" cy="2517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DD9D888-B934-42AF-8D96-53A89DA425B5}"/>
              </a:ext>
            </a:extLst>
          </p:cNvPr>
          <p:cNvSpPr txBox="1"/>
          <p:nvPr/>
        </p:nvSpPr>
        <p:spPr>
          <a:xfrm>
            <a:off x="3198666" y="4000865"/>
            <a:ext cx="240344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실행 명령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(ex.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엄마한테 전화해줘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36AB0D1-2A00-409F-89A1-7D2D8BC53103}"/>
              </a:ext>
            </a:extLst>
          </p:cNvPr>
          <p:cNvCxnSpPr>
            <a:cxnSpLocks/>
          </p:cNvCxnSpPr>
          <p:nvPr/>
        </p:nvCxnSpPr>
        <p:spPr>
          <a:xfrm>
            <a:off x="4440589" y="4936428"/>
            <a:ext cx="0" cy="2517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AD29B22-DE51-4BD8-9F3A-5F82C97B7E82}"/>
              </a:ext>
            </a:extLst>
          </p:cNvPr>
          <p:cNvSpPr txBox="1"/>
          <p:nvPr/>
        </p:nvSpPr>
        <p:spPr>
          <a:xfrm>
            <a:off x="3790233" y="5221499"/>
            <a:ext cx="1300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실행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0BF3AE4-BC43-443A-9E8F-1DBBCC4A6982}"/>
              </a:ext>
            </a:extLst>
          </p:cNvPr>
          <p:cNvSpPr/>
          <p:nvPr/>
        </p:nvSpPr>
        <p:spPr>
          <a:xfrm>
            <a:off x="9130491" y="4626549"/>
            <a:ext cx="2280321" cy="101482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DFA66E-4B28-4C13-A333-689D9FADA4BA}"/>
              </a:ext>
            </a:extLst>
          </p:cNvPr>
          <p:cNvSpPr txBox="1"/>
          <p:nvPr/>
        </p:nvSpPr>
        <p:spPr>
          <a:xfrm>
            <a:off x="1308014" y="5315915"/>
            <a:ext cx="1010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보안</a:t>
            </a:r>
            <a:endParaRPr lang="en-US" altLang="ko-KR" sz="3600" dirty="0">
              <a:solidFill>
                <a:srgbClr val="FF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2" name="곱하기 기호 41">
            <a:extLst>
              <a:ext uri="{FF2B5EF4-FFF2-40B4-BE49-F238E27FC236}">
                <a16:creationId xmlns:a16="http://schemas.microsoft.com/office/drawing/2014/main" id="{EFE1F81B-6028-497B-A964-0B52F60760B9}"/>
              </a:ext>
            </a:extLst>
          </p:cNvPr>
          <p:cNvSpPr/>
          <p:nvPr/>
        </p:nvSpPr>
        <p:spPr>
          <a:xfrm>
            <a:off x="2096705" y="5333335"/>
            <a:ext cx="699749" cy="6463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141679-8414-431F-B7F2-6C671EF7C104}"/>
              </a:ext>
            </a:extLst>
          </p:cNvPr>
          <p:cNvSpPr txBox="1"/>
          <p:nvPr/>
        </p:nvSpPr>
        <p:spPr>
          <a:xfrm>
            <a:off x="8279805" y="5133962"/>
            <a:ext cx="8519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보안</a:t>
            </a:r>
            <a:endParaRPr lang="en-US" altLang="ko-KR" sz="3000" dirty="0">
              <a:solidFill>
                <a:srgbClr val="FF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969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19" grpId="0"/>
      <p:bldP spid="20" grpId="0"/>
      <p:bldP spid="25" grpId="0"/>
      <p:bldP spid="31" grpId="0"/>
      <p:bldP spid="33" grpId="0"/>
      <p:bldP spid="35" grpId="0"/>
      <p:bldP spid="39" grpId="0"/>
      <p:bldP spid="40" grpId="0" animBg="1"/>
      <p:bldP spid="41" grpId="0"/>
      <p:bldP spid="42" grpId="0" animBg="1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37009" y="271579"/>
            <a:ext cx="1980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문제점</a:t>
            </a:r>
            <a:endParaRPr lang="ko-KR" altLang="en-US" sz="3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3201" y="2080294"/>
            <a:ext cx="24811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암호를 </a:t>
            </a:r>
            <a:r>
              <a:rPr lang="ko-KR" altLang="en-US" sz="2400" dirty="0" err="1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소리내어</a:t>
            </a: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말하기 때문에 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암호 유출 가능성이 큼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C479C5-54F9-40BD-A63D-6827731F0815}"/>
              </a:ext>
            </a:extLst>
          </p:cNvPr>
          <p:cNvSpPr/>
          <p:nvPr/>
        </p:nvSpPr>
        <p:spPr>
          <a:xfrm>
            <a:off x="6018911" y="2371421"/>
            <a:ext cx="3089888" cy="50347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갤럭시 </a:t>
            </a:r>
            <a:r>
              <a:rPr lang="ko-KR" altLang="en-US" sz="3200" dirty="0" err="1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버즈</a:t>
            </a:r>
            <a:endParaRPr lang="ko-KR" altLang="en-US" sz="32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3AB3F3-2FF2-4E98-B495-1BB21BB76151}"/>
              </a:ext>
            </a:extLst>
          </p:cNvPr>
          <p:cNvSpPr/>
          <p:nvPr/>
        </p:nvSpPr>
        <p:spPr>
          <a:xfrm>
            <a:off x="552873" y="2118117"/>
            <a:ext cx="2264427" cy="53640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err="1">
                <a:solidFill>
                  <a:schemeClr val="bg1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에어팟</a:t>
            </a:r>
            <a:endParaRPr lang="ko-KR" altLang="en-US" sz="3200" dirty="0">
              <a:solidFill>
                <a:schemeClr val="bg1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5B30FA-CBAC-4EDC-8D90-21A078676829}"/>
              </a:ext>
            </a:extLst>
          </p:cNvPr>
          <p:cNvSpPr/>
          <p:nvPr/>
        </p:nvSpPr>
        <p:spPr>
          <a:xfrm>
            <a:off x="6018911" y="2990541"/>
            <a:ext cx="3089888" cy="1968964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8868FA-FAC4-4371-9945-13873B9BBA13}"/>
              </a:ext>
            </a:extLst>
          </p:cNvPr>
          <p:cNvSpPr/>
          <p:nvPr/>
        </p:nvSpPr>
        <p:spPr>
          <a:xfrm>
            <a:off x="552872" y="3117573"/>
            <a:ext cx="2264427" cy="2097743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5EF04B0-AF5C-4D30-AC68-9F4846037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024" y="3066971"/>
            <a:ext cx="2873662" cy="18161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2A3FBA2-D0AB-4381-A3F8-AC1D5DC2E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520" y="3212476"/>
            <a:ext cx="1946522" cy="194652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9DFA66E-4B28-4C13-A333-689D9FADA4BA}"/>
              </a:ext>
            </a:extLst>
          </p:cNvPr>
          <p:cNvSpPr txBox="1"/>
          <p:nvPr/>
        </p:nvSpPr>
        <p:spPr>
          <a:xfrm>
            <a:off x="982465" y="5247841"/>
            <a:ext cx="889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보안</a:t>
            </a:r>
            <a:endParaRPr lang="en-US" altLang="ko-KR" sz="3200" dirty="0">
              <a:solidFill>
                <a:srgbClr val="FF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2" name="곱하기 기호 41">
            <a:extLst>
              <a:ext uri="{FF2B5EF4-FFF2-40B4-BE49-F238E27FC236}">
                <a16:creationId xmlns:a16="http://schemas.microsoft.com/office/drawing/2014/main" id="{EFE1F81B-6028-497B-A964-0B52F60760B9}"/>
              </a:ext>
            </a:extLst>
          </p:cNvPr>
          <p:cNvSpPr/>
          <p:nvPr/>
        </p:nvSpPr>
        <p:spPr>
          <a:xfrm>
            <a:off x="1792958" y="5265261"/>
            <a:ext cx="616226" cy="59799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E371C3-CEAC-4D5F-9754-072A5250B203}"/>
              </a:ext>
            </a:extLst>
          </p:cNvPr>
          <p:cNvSpPr txBox="1"/>
          <p:nvPr/>
        </p:nvSpPr>
        <p:spPr>
          <a:xfrm>
            <a:off x="3026071" y="2096822"/>
            <a:ext cx="2884727" cy="33516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보안이 없으므로 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핸드폰의 주인이 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아닌 사람이 핸드폰의 비밀번호를 모르더라도 마음대로 핸드폰을 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실행시킬 수 있음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93C5DB7-B325-4067-AFEA-F3720493D701}"/>
              </a:ext>
            </a:extLst>
          </p:cNvPr>
          <p:cNvSpPr txBox="1"/>
          <p:nvPr/>
        </p:nvSpPr>
        <p:spPr>
          <a:xfrm>
            <a:off x="9298464" y="3977659"/>
            <a:ext cx="22438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주변의 소음이 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많을 시 암호를 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제대로 인식하지 못함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DAE8BF-7951-4F3A-80DC-B41834C1DD8B}"/>
              </a:ext>
            </a:extLst>
          </p:cNvPr>
          <p:cNvSpPr txBox="1"/>
          <p:nvPr/>
        </p:nvSpPr>
        <p:spPr>
          <a:xfrm>
            <a:off x="6097319" y="5035935"/>
            <a:ext cx="2937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설정해둔 암호 제시</a:t>
            </a:r>
            <a:endParaRPr lang="en-US" altLang="ko-KR" sz="2800" dirty="0">
              <a:solidFill>
                <a:srgbClr val="FF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EE1567B-04FD-4F27-8B6D-17FAA17D0422}"/>
              </a:ext>
            </a:extLst>
          </p:cNvPr>
          <p:cNvCxnSpPr/>
          <p:nvPr/>
        </p:nvCxnSpPr>
        <p:spPr>
          <a:xfrm>
            <a:off x="1859355" y="1194909"/>
            <a:ext cx="8179095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89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0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3557" y="309526"/>
            <a:ext cx="5937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보안방법</a:t>
            </a:r>
            <a:r>
              <a:rPr lang="en-US" altLang="ko-KR" sz="5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1-</a:t>
            </a:r>
            <a:r>
              <a:rPr lang="ko-KR" altLang="en-US" sz="5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지문인식</a:t>
            </a:r>
            <a:endParaRPr lang="ko-KR" altLang="en-US" sz="3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EE1567B-04FD-4F27-8B6D-17FAA17D0422}"/>
              </a:ext>
            </a:extLst>
          </p:cNvPr>
          <p:cNvCxnSpPr/>
          <p:nvPr/>
        </p:nvCxnSpPr>
        <p:spPr>
          <a:xfrm>
            <a:off x="1859355" y="1194909"/>
            <a:ext cx="8179095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CBF36C83-6691-4ED5-AA32-1C77AAD0D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211" y="467569"/>
            <a:ext cx="657097" cy="6570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6F3C23-7A6E-49FF-8786-12D49437E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89" y="2822867"/>
            <a:ext cx="3512900" cy="199021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28B3393-C900-4DB0-AD6D-D14906ADF9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7" y="3247310"/>
            <a:ext cx="679225" cy="67922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5A4A0B-5E61-4471-A9BB-F0D8E0EDE2AF}"/>
              </a:ext>
            </a:extLst>
          </p:cNvPr>
          <p:cNvSpPr/>
          <p:nvPr/>
        </p:nvSpPr>
        <p:spPr>
          <a:xfrm>
            <a:off x="2801967" y="3119716"/>
            <a:ext cx="942265" cy="93772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9B8F54C-7F9A-4784-8CDC-959FBD6F1097}"/>
              </a:ext>
            </a:extLst>
          </p:cNvPr>
          <p:cNvCxnSpPr>
            <a:cxnSpLocks/>
            <a:stCxn id="19" idx="0"/>
          </p:cNvCxnSpPr>
          <p:nvPr/>
        </p:nvCxnSpPr>
        <p:spPr>
          <a:xfrm rot="16200000" flipV="1">
            <a:off x="2525196" y="2371811"/>
            <a:ext cx="732645" cy="763165"/>
          </a:xfrm>
          <a:prstGeom prst="bentConnector2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AD3B86-8099-4C3F-9EFC-08DA4483EF4F}"/>
              </a:ext>
            </a:extLst>
          </p:cNvPr>
          <p:cNvSpPr txBox="1"/>
          <p:nvPr/>
        </p:nvSpPr>
        <p:spPr>
          <a:xfrm>
            <a:off x="942657" y="1720608"/>
            <a:ext cx="16557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지문인식 </a:t>
            </a:r>
            <a:endParaRPr lang="en-US" altLang="ko-KR" sz="2800" dirty="0">
              <a:solidFill>
                <a:srgbClr val="0070C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r>
              <a:rPr lang="ko-KR" altLang="en-US" sz="2800" dirty="0">
                <a:solidFill>
                  <a:srgbClr val="0070C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센서 장착</a:t>
            </a:r>
            <a:endParaRPr lang="en-US" altLang="ko-KR" sz="2800" dirty="0">
              <a:solidFill>
                <a:srgbClr val="0070C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AA1DC0-A8BC-46EC-939C-BCA519B81FAE}"/>
              </a:ext>
            </a:extLst>
          </p:cNvPr>
          <p:cNvSpPr txBox="1"/>
          <p:nvPr/>
        </p:nvSpPr>
        <p:spPr>
          <a:xfrm>
            <a:off x="4233798" y="2822867"/>
            <a:ext cx="24112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기존 방식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설정한 암호를 직접 말함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5D5715DE-294D-4C92-B8D6-30A47B6D7488}"/>
              </a:ext>
            </a:extLst>
          </p:cNvPr>
          <p:cNvSpPr/>
          <p:nvPr/>
        </p:nvSpPr>
        <p:spPr>
          <a:xfrm>
            <a:off x="6641430" y="3586923"/>
            <a:ext cx="537907" cy="4705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82C43A-DD1C-4FC3-B2D0-70541FDA7BA3}"/>
              </a:ext>
            </a:extLst>
          </p:cNvPr>
          <p:cNvSpPr txBox="1"/>
          <p:nvPr/>
        </p:nvSpPr>
        <p:spPr>
          <a:xfrm>
            <a:off x="6978788" y="2118239"/>
            <a:ext cx="24112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새로운 보안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본인의 지문을 등록하여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지문인식을 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통해 명령을 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실행할 수 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있도록 함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E72977-F3CA-4410-AF19-9D39CB699631}"/>
              </a:ext>
            </a:extLst>
          </p:cNvPr>
          <p:cNvSpPr txBox="1"/>
          <p:nvPr/>
        </p:nvSpPr>
        <p:spPr>
          <a:xfrm>
            <a:off x="9941018" y="1629297"/>
            <a:ext cx="15900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터치로 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AI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호출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83F3E75-1100-418C-A8EE-34B9781A42F7}"/>
              </a:ext>
            </a:extLst>
          </p:cNvPr>
          <p:cNvCxnSpPr>
            <a:cxnSpLocks/>
          </p:cNvCxnSpPr>
          <p:nvPr/>
        </p:nvCxnSpPr>
        <p:spPr>
          <a:xfrm>
            <a:off x="10736064" y="2687247"/>
            <a:ext cx="0" cy="2517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3A4743C-4860-4D67-A4A3-C37AE95BA488}"/>
              </a:ext>
            </a:extLst>
          </p:cNvPr>
          <p:cNvSpPr txBox="1"/>
          <p:nvPr/>
        </p:nvSpPr>
        <p:spPr>
          <a:xfrm>
            <a:off x="9483111" y="3028890"/>
            <a:ext cx="240344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실행 명령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(ex.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엄마한테 전화해줘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7E9F5AE-C59B-4DCF-9298-3BD894AE4DC4}"/>
              </a:ext>
            </a:extLst>
          </p:cNvPr>
          <p:cNvCxnSpPr>
            <a:cxnSpLocks/>
          </p:cNvCxnSpPr>
          <p:nvPr/>
        </p:nvCxnSpPr>
        <p:spPr>
          <a:xfrm>
            <a:off x="10744109" y="3932952"/>
            <a:ext cx="0" cy="2517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89790A9-4B27-486F-9386-51238E97575D}"/>
              </a:ext>
            </a:extLst>
          </p:cNvPr>
          <p:cNvCxnSpPr>
            <a:cxnSpLocks/>
          </p:cNvCxnSpPr>
          <p:nvPr/>
        </p:nvCxnSpPr>
        <p:spPr>
          <a:xfrm>
            <a:off x="10744109" y="5317804"/>
            <a:ext cx="0" cy="2517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4AB7088-B384-44FA-986F-44940A63798B}"/>
              </a:ext>
            </a:extLst>
          </p:cNvPr>
          <p:cNvSpPr txBox="1"/>
          <p:nvPr/>
        </p:nvSpPr>
        <p:spPr>
          <a:xfrm>
            <a:off x="10093753" y="5643306"/>
            <a:ext cx="1300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실행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23FF723-1573-4B6F-906A-FC6D910BCE48}"/>
              </a:ext>
            </a:extLst>
          </p:cNvPr>
          <p:cNvSpPr/>
          <p:nvPr/>
        </p:nvSpPr>
        <p:spPr>
          <a:xfrm>
            <a:off x="9681980" y="4352493"/>
            <a:ext cx="2020370" cy="83142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1B204EF-7EA6-4E58-A864-31E33546004F}"/>
              </a:ext>
            </a:extLst>
          </p:cNvPr>
          <p:cNvSpPr txBox="1"/>
          <p:nvPr/>
        </p:nvSpPr>
        <p:spPr>
          <a:xfrm>
            <a:off x="9821237" y="4413463"/>
            <a:ext cx="1727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지문인식</a:t>
            </a:r>
            <a:endParaRPr lang="en-US" altLang="ko-KR" sz="3600" dirty="0">
              <a:solidFill>
                <a:schemeClr val="accent5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54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3" grpId="0"/>
      <p:bldP spid="48" grpId="0"/>
      <p:bldP spid="49" grpId="0" animBg="1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6972" y="384588"/>
            <a:ext cx="75761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보안방법</a:t>
            </a:r>
            <a:r>
              <a:rPr lang="en-US" altLang="ko-KR" sz="4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2-</a:t>
            </a:r>
            <a:r>
              <a:rPr lang="ko-KR" altLang="en-US" sz="48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터치패드 노크방식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EE1567B-04FD-4F27-8B6D-17FAA17D0422}"/>
              </a:ext>
            </a:extLst>
          </p:cNvPr>
          <p:cNvCxnSpPr/>
          <p:nvPr/>
        </p:nvCxnSpPr>
        <p:spPr>
          <a:xfrm>
            <a:off x="1859355" y="1194909"/>
            <a:ext cx="8179095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2E6239A4-8E3D-498A-956E-8069FED0C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807" y="425942"/>
            <a:ext cx="789643" cy="78964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3C15CF4-7A6B-464C-A7C0-2426EEBB4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89" y="2822867"/>
            <a:ext cx="3512900" cy="199021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6E2530-1D93-4CEB-B94F-B5815DB073AC}"/>
              </a:ext>
            </a:extLst>
          </p:cNvPr>
          <p:cNvSpPr/>
          <p:nvPr/>
        </p:nvSpPr>
        <p:spPr>
          <a:xfrm>
            <a:off x="2801967" y="3119716"/>
            <a:ext cx="942265" cy="937721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D9A72BB4-FB14-47B9-A53C-E9616B9121F9}"/>
              </a:ext>
            </a:extLst>
          </p:cNvPr>
          <p:cNvCxnSpPr>
            <a:cxnSpLocks/>
            <a:stCxn id="14" idx="0"/>
          </p:cNvCxnSpPr>
          <p:nvPr/>
        </p:nvCxnSpPr>
        <p:spPr>
          <a:xfrm rot="16200000" flipV="1">
            <a:off x="2525196" y="2371811"/>
            <a:ext cx="732645" cy="763165"/>
          </a:xfrm>
          <a:prstGeom prst="bentConnector2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7E4160B-FB41-4AAC-B644-BD9D5B6D4C80}"/>
              </a:ext>
            </a:extLst>
          </p:cNvPr>
          <p:cNvSpPr txBox="1"/>
          <p:nvPr/>
        </p:nvSpPr>
        <p:spPr>
          <a:xfrm>
            <a:off x="1146185" y="2102461"/>
            <a:ext cx="1655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rgbClr val="0070C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터치패드</a:t>
            </a:r>
            <a:endParaRPr lang="en-US" altLang="ko-KR" sz="2800" dirty="0">
              <a:solidFill>
                <a:srgbClr val="0070C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0D686B-44AE-4851-BC4A-B5CAB0517133}"/>
              </a:ext>
            </a:extLst>
          </p:cNvPr>
          <p:cNvSpPr txBox="1"/>
          <p:nvPr/>
        </p:nvSpPr>
        <p:spPr>
          <a:xfrm>
            <a:off x="4517758" y="1846244"/>
            <a:ext cx="4303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모스부호와 비슷한 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자신만의 노크패턴을 생성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19EB44-76A4-402D-8BE0-D5674A433115}"/>
              </a:ext>
            </a:extLst>
          </p:cNvPr>
          <p:cNvSpPr txBox="1"/>
          <p:nvPr/>
        </p:nvSpPr>
        <p:spPr>
          <a:xfrm>
            <a:off x="4374230" y="3067813"/>
            <a:ext cx="1179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Ex)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CDE74E-41FE-4834-B3AD-C7C0822740E5}"/>
              </a:ext>
            </a:extLst>
          </p:cNvPr>
          <p:cNvSpPr txBox="1"/>
          <p:nvPr/>
        </p:nvSpPr>
        <p:spPr>
          <a:xfrm>
            <a:off x="5572196" y="3343914"/>
            <a:ext cx="63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ko-KR" altLang="en-US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초</a:t>
            </a:r>
            <a:endParaRPr lang="en-US" altLang="ko-KR" dirty="0">
              <a:solidFill>
                <a:srgbClr val="FF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7FD3BB5B-F6DF-435E-AF0C-AD93C243E382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553757" y="3329423"/>
            <a:ext cx="676746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DFAF7999-DB08-479E-82D3-B32FFFD753E7}"/>
              </a:ext>
            </a:extLst>
          </p:cNvPr>
          <p:cNvCxnSpPr>
            <a:cxnSpLocks/>
          </p:cNvCxnSpPr>
          <p:nvPr/>
        </p:nvCxnSpPr>
        <p:spPr>
          <a:xfrm>
            <a:off x="6417299" y="3329423"/>
            <a:ext cx="338373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D69A787-531F-4B20-9E92-284B4B3E1D3C}"/>
              </a:ext>
            </a:extLst>
          </p:cNvPr>
          <p:cNvCxnSpPr>
            <a:cxnSpLocks/>
          </p:cNvCxnSpPr>
          <p:nvPr/>
        </p:nvCxnSpPr>
        <p:spPr>
          <a:xfrm>
            <a:off x="7391591" y="3326156"/>
            <a:ext cx="676746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3CB11CC-6B29-4453-B0A9-7C58F15B1911}"/>
              </a:ext>
            </a:extLst>
          </p:cNvPr>
          <p:cNvSpPr txBox="1"/>
          <p:nvPr/>
        </p:nvSpPr>
        <p:spPr>
          <a:xfrm>
            <a:off x="6755392" y="3326156"/>
            <a:ext cx="63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r>
              <a:rPr lang="ko-KR" altLang="en-US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초</a:t>
            </a:r>
            <a:endParaRPr lang="en-US" altLang="ko-KR" dirty="0">
              <a:solidFill>
                <a:srgbClr val="FF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A735A3-C954-4442-8771-0B20B220F5C1}"/>
              </a:ext>
            </a:extLst>
          </p:cNvPr>
          <p:cNvSpPr txBox="1"/>
          <p:nvPr/>
        </p:nvSpPr>
        <p:spPr>
          <a:xfrm>
            <a:off x="6248942" y="3326889"/>
            <a:ext cx="63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1</a:t>
            </a:r>
            <a:r>
              <a:rPr lang="ko-KR" altLang="en-US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초</a:t>
            </a:r>
            <a:endParaRPr lang="en-US" altLang="ko-KR" dirty="0">
              <a:solidFill>
                <a:srgbClr val="FF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8A4EAA-E70B-4F09-9696-85ED631EB4EC}"/>
              </a:ext>
            </a:extLst>
          </p:cNvPr>
          <p:cNvSpPr txBox="1"/>
          <p:nvPr/>
        </p:nvSpPr>
        <p:spPr>
          <a:xfrm>
            <a:off x="7410030" y="3326156"/>
            <a:ext cx="639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2</a:t>
            </a:r>
            <a:r>
              <a:rPr lang="ko-KR" altLang="en-US" dirty="0">
                <a:solidFill>
                  <a:srgbClr val="FF0000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초</a:t>
            </a:r>
            <a:endParaRPr lang="en-US" altLang="ko-KR" dirty="0">
              <a:solidFill>
                <a:srgbClr val="FF0000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F8D2C8D-EC10-49DC-9130-7CC73FBE6F36}"/>
              </a:ext>
            </a:extLst>
          </p:cNvPr>
          <p:cNvCxnSpPr>
            <a:cxnSpLocks/>
          </p:cNvCxnSpPr>
          <p:nvPr/>
        </p:nvCxnSpPr>
        <p:spPr>
          <a:xfrm>
            <a:off x="6918353" y="3329423"/>
            <a:ext cx="338373" cy="0"/>
          </a:xfrm>
          <a:prstGeom prst="line">
            <a:avLst/>
          </a:prstGeom>
          <a:ln w="539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A0D77B7C-CCB4-4746-BD8D-1E6D4D64D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734" y="3281989"/>
            <a:ext cx="972634" cy="972634"/>
          </a:xfrm>
          <a:prstGeom prst="rect">
            <a:avLst/>
          </a:prstGeom>
        </p:spPr>
      </p:pic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1436D9F-80FE-458C-A527-FD1D30358891}"/>
              </a:ext>
            </a:extLst>
          </p:cNvPr>
          <p:cNvCxnSpPr>
            <a:cxnSpLocks/>
          </p:cNvCxnSpPr>
          <p:nvPr/>
        </p:nvCxnSpPr>
        <p:spPr>
          <a:xfrm>
            <a:off x="4410486" y="4375733"/>
            <a:ext cx="30731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859FA5E-D7DB-4E27-8F4C-3939C183AAE3}"/>
              </a:ext>
            </a:extLst>
          </p:cNvPr>
          <p:cNvCxnSpPr>
            <a:cxnSpLocks/>
          </p:cNvCxnSpPr>
          <p:nvPr/>
        </p:nvCxnSpPr>
        <p:spPr>
          <a:xfrm>
            <a:off x="4831443" y="4375733"/>
            <a:ext cx="30731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3367254-C99C-4453-9636-41EFCF4F99D4}"/>
              </a:ext>
            </a:extLst>
          </p:cNvPr>
          <p:cNvCxnSpPr>
            <a:cxnSpLocks/>
          </p:cNvCxnSpPr>
          <p:nvPr/>
        </p:nvCxnSpPr>
        <p:spPr>
          <a:xfrm>
            <a:off x="5221113" y="4375733"/>
            <a:ext cx="30731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1EBEFE3-F034-439E-BB8E-40B8FD96CF6D}"/>
              </a:ext>
            </a:extLst>
          </p:cNvPr>
          <p:cNvCxnSpPr>
            <a:cxnSpLocks/>
          </p:cNvCxnSpPr>
          <p:nvPr/>
        </p:nvCxnSpPr>
        <p:spPr>
          <a:xfrm>
            <a:off x="5661848" y="4375733"/>
            <a:ext cx="30731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2B1A6A4-59E6-4DC6-A9D3-6331DB7C71CC}"/>
              </a:ext>
            </a:extLst>
          </p:cNvPr>
          <p:cNvCxnSpPr>
            <a:cxnSpLocks/>
          </p:cNvCxnSpPr>
          <p:nvPr/>
        </p:nvCxnSpPr>
        <p:spPr>
          <a:xfrm>
            <a:off x="4386262" y="4885942"/>
            <a:ext cx="30731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9D7B863D-76CC-4B41-A411-F89B12BC7F99}"/>
              </a:ext>
            </a:extLst>
          </p:cNvPr>
          <p:cNvCxnSpPr>
            <a:cxnSpLocks/>
          </p:cNvCxnSpPr>
          <p:nvPr/>
        </p:nvCxnSpPr>
        <p:spPr>
          <a:xfrm>
            <a:off x="6745149" y="4885942"/>
            <a:ext cx="30731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A7E8AD6-72A9-47B5-B585-C1D63F5DF6BD}"/>
              </a:ext>
            </a:extLst>
          </p:cNvPr>
          <p:cNvCxnSpPr>
            <a:cxnSpLocks/>
          </p:cNvCxnSpPr>
          <p:nvPr/>
        </p:nvCxnSpPr>
        <p:spPr>
          <a:xfrm>
            <a:off x="6515304" y="4885942"/>
            <a:ext cx="13522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005039C4-E8DD-4C6E-98C4-938934F68E8E}"/>
              </a:ext>
            </a:extLst>
          </p:cNvPr>
          <p:cNvCxnSpPr>
            <a:cxnSpLocks/>
          </p:cNvCxnSpPr>
          <p:nvPr/>
        </p:nvCxnSpPr>
        <p:spPr>
          <a:xfrm>
            <a:off x="5196889" y="4885942"/>
            <a:ext cx="1226099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79BBD986-B22E-46E3-9EEE-16ED969D9405}"/>
              </a:ext>
            </a:extLst>
          </p:cNvPr>
          <p:cNvCxnSpPr>
            <a:cxnSpLocks/>
          </p:cNvCxnSpPr>
          <p:nvPr/>
        </p:nvCxnSpPr>
        <p:spPr>
          <a:xfrm>
            <a:off x="4401105" y="5422655"/>
            <a:ext cx="81062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13E67A56-243F-4F37-9147-D29EFBC7EDC1}"/>
              </a:ext>
            </a:extLst>
          </p:cNvPr>
          <p:cNvCxnSpPr>
            <a:cxnSpLocks/>
          </p:cNvCxnSpPr>
          <p:nvPr/>
        </p:nvCxnSpPr>
        <p:spPr>
          <a:xfrm>
            <a:off x="5345149" y="5422655"/>
            <a:ext cx="30731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37094553-887D-476A-B743-F5EC2B3C274F}"/>
              </a:ext>
            </a:extLst>
          </p:cNvPr>
          <p:cNvCxnSpPr>
            <a:cxnSpLocks/>
          </p:cNvCxnSpPr>
          <p:nvPr/>
        </p:nvCxnSpPr>
        <p:spPr>
          <a:xfrm>
            <a:off x="6027718" y="5422655"/>
            <a:ext cx="30731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D3FF78E-B431-41CF-A8A7-2E7B66C6CD7C}"/>
              </a:ext>
            </a:extLst>
          </p:cNvPr>
          <p:cNvCxnSpPr>
            <a:cxnSpLocks/>
          </p:cNvCxnSpPr>
          <p:nvPr/>
        </p:nvCxnSpPr>
        <p:spPr>
          <a:xfrm>
            <a:off x="6437831" y="5422655"/>
            <a:ext cx="30731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D09AA19-3812-4541-B3D8-EB53BC888344}"/>
              </a:ext>
            </a:extLst>
          </p:cNvPr>
          <p:cNvSpPr txBox="1"/>
          <p:nvPr/>
        </p:nvSpPr>
        <p:spPr>
          <a:xfrm>
            <a:off x="7190535" y="4285777"/>
            <a:ext cx="1681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다양한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노크패턴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생성 가능</a:t>
            </a:r>
            <a:endParaRPr lang="en-US" altLang="ko-KR" sz="2400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C60E75-58F4-4EF3-B72F-DCE70C2D1713}"/>
              </a:ext>
            </a:extLst>
          </p:cNvPr>
          <p:cNvSpPr txBox="1"/>
          <p:nvPr/>
        </p:nvSpPr>
        <p:spPr>
          <a:xfrm>
            <a:off x="9637132" y="1629297"/>
            <a:ext cx="15900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터치로 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AI 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호출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1604A21-E133-421F-87E6-86ADDDDF7E78}"/>
              </a:ext>
            </a:extLst>
          </p:cNvPr>
          <p:cNvCxnSpPr>
            <a:cxnSpLocks/>
          </p:cNvCxnSpPr>
          <p:nvPr/>
        </p:nvCxnSpPr>
        <p:spPr>
          <a:xfrm>
            <a:off x="10432178" y="2687247"/>
            <a:ext cx="0" cy="2517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37B38D3-EC3E-404B-B416-E9C0DEB135A2}"/>
              </a:ext>
            </a:extLst>
          </p:cNvPr>
          <p:cNvSpPr txBox="1"/>
          <p:nvPr/>
        </p:nvSpPr>
        <p:spPr>
          <a:xfrm>
            <a:off x="9179225" y="3028890"/>
            <a:ext cx="240344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실행 명령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(ex.</a:t>
            </a:r>
            <a:r>
              <a:rPr lang="ko-KR" altLang="en-US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엄마한테 전화해줘</a:t>
            </a:r>
            <a:r>
              <a:rPr lang="en-US" altLang="ko-KR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)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F676C75F-6952-4E44-896B-016516D85BE4}"/>
              </a:ext>
            </a:extLst>
          </p:cNvPr>
          <p:cNvCxnSpPr>
            <a:cxnSpLocks/>
          </p:cNvCxnSpPr>
          <p:nvPr/>
        </p:nvCxnSpPr>
        <p:spPr>
          <a:xfrm>
            <a:off x="10440223" y="3932952"/>
            <a:ext cx="0" cy="2517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E4B2B54-8C51-47E2-893D-BDF532AF2AEE}"/>
              </a:ext>
            </a:extLst>
          </p:cNvPr>
          <p:cNvCxnSpPr>
            <a:cxnSpLocks/>
          </p:cNvCxnSpPr>
          <p:nvPr/>
        </p:nvCxnSpPr>
        <p:spPr>
          <a:xfrm>
            <a:off x="10440223" y="5317804"/>
            <a:ext cx="0" cy="2517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73AD58E-4595-4E6E-B7F9-15FFF6C8F6B4}"/>
              </a:ext>
            </a:extLst>
          </p:cNvPr>
          <p:cNvSpPr txBox="1"/>
          <p:nvPr/>
        </p:nvSpPr>
        <p:spPr>
          <a:xfrm>
            <a:off x="9789867" y="5643306"/>
            <a:ext cx="1300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실행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7A5B785-319F-4ED2-9C59-EAEE97EFB61B}"/>
              </a:ext>
            </a:extLst>
          </p:cNvPr>
          <p:cNvSpPr/>
          <p:nvPr/>
        </p:nvSpPr>
        <p:spPr>
          <a:xfrm>
            <a:off x="9576628" y="4374826"/>
            <a:ext cx="1650589" cy="83142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19F7E02-13B5-44AB-8AF8-6F6CB0CB2A69}"/>
              </a:ext>
            </a:extLst>
          </p:cNvPr>
          <p:cNvSpPr txBox="1"/>
          <p:nvPr/>
        </p:nvSpPr>
        <p:spPr>
          <a:xfrm>
            <a:off x="9524684" y="4375249"/>
            <a:ext cx="1727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터치패드 </a:t>
            </a:r>
            <a:endParaRPr lang="en-US" altLang="ko-KR" sz="2400" dirty="0">
              <a:solidFill>
                <a:schemeClr val="accent5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2400" dirty="0">
                <a:solidFill>
                  <a:schemeClr val="accent5"/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노크</a:t>
            </a:r>
            <a:endParaRPr lang="en-US" altLang="ko-KR" sz="2400" dirty="0">
              <a:solidFill>
                <a:schemeClr val="accent5"/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064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10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10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0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100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9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50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50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50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50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50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10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50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100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100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0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100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0" grpId="1"/>
      <p:bldP spid="29" grpId="0"/>
      <p:bldP spid="29" grpId="1"/>
      <p:bldP spid="30" grpId="0"/>
      <p:bldP spid="30" grpId="1"/>
      <p:bldP spid="31" grpId="0"/>
      <p:bldP spid="31" grpId="1"/>
      <p:bldP spid="57" grpId="0"/>
      <p:bldP spid="58" grpId="0"/>
      <p:bldP spid="60" grpId="0"/>
      <p:bldP spid="63" grpId="0"/>
      <p:bldP spid="64" grpId="0" animBg="1"/>
      <p:bldP spid="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82179" y="271579"/>
            <a:ext cx="26276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dirty="0">
                <a:latin typeface="a옛날목욕탕L" panose="02020600000000000000" pitchFamily="18" charset="-127"/>
                <a:ea typeface="a옛날목욕탕L" panose="02020600000000000000" pitchFamily="18" charset="-127"/>
              </a:rPr>
              <a:t>기대효과</a:t>
            </a:r>
            <a:endParaRPr lang="ko-KR" altLang="en-US" sz="3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EE1567B-04FD-4F27-8B6D-17FAA17D0422}"/>
              </a:ext>
            </a:extLst>
          </p:cNvPr>
          <p:cNvCxnSpPr/>
          <p:nvPr/>
        </p:nvCxnSpPr>
        <p:spPr>
          <a:xfrm>
            <a:off x="1859355" y="1194909"/>
            <a:ext cx="8179095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2BEF300-D4D7-49FB-9D7D-5258B83BBCFC}"/>
              </a:ext>
            </a:extLst>
          </p:cNvPr>
          <p:cNvSpPr txBox="1"/>
          <p:nvPr/>
        </p:nvSpPr>
        <p:spPr>
          <a:xfrm>
            <a:off x="2753345" y="3183389"/>
            <a:ext cx="75647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암호 유출 가능성이 줄어들어 </a:t>
            </a:r>
            <a:endParaRPr lang="en-US" altLang="ko-KR" sz="2800" dirty="0">
              <a:solidFill>
                <a:schemeClr val="bg2">
                  <a:lumMod val="25000"/>
                </a:schemeClr>
              </a:solidFill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다른 사람의 핸드폰을 마음대로 조작 할 수 없다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E2AB2E-5CA8-45C0-A1DE-1657360335B9}"/>
              </a:ext>
            </a:extLst>
          </p:cNvPr>
          <p:cNvSpPr txBox="1"/>
          <p:nvPr/>
        </p:nvSpPr>
        <p:spPr>
          <a:xfrm>
            <a:off x="3032992" y="2049430"/>
            <a:ext cx="7005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말로 암호를 풀 때보다 </a:t>
            </a:r>
            <a:r>
              <a:rPr lang="ko-KR" altLang="en-US" sz="2800" dirty="0" err="1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오류날</a:t>
            </a:r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 확률이 줄어든다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F1B26D-8D52-4D9A-ACC7-AB8FDACD18E3}"/>
              </a:ext>
            </a:extLst>
          </p:cNvPr>
          <p:cNvSpPr txBox="1"/>
          <p:nvPr/>
        </p:nvSpPr>
        <p:spPr>
          <a:xfrm>
            <a:off x="3032993" y="4684694"/>
            <a:ext cx="7005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핸드폰 잠금 해제를 편리하게 할 수 있다</a:t>
            </a:r>
            <a:r>
              <a:rPr lang="en-US" altLang="ko-KR" sz="2800" dirty="0">
                <a:solidFill>
                  <a:schemeClr val="bg2">
                    <a:lumMod val="25000"/>
                  </a:schemeClr>
                </a:solidFill>
                <a:latin typeface="a옛날목욕탕L" panose="02020600000000000000" pitchFamily="18" charset="-127"/>
                <a:ea typeface="a옛날목욕탕L" panose="02020600000000000000" pitchFamily="18" charset="-127"/>
              </a:rPr>
              <a:t>.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6EDC9F2-641D-4DCB-A1BC-6CC5F26EF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309" y="1911697"/>
            <a:ext cx="798686" cy="79868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04E2D8B-AB85-4EAB-B08A-D6CF8D375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308" y="3261100"/>
            <a:ext cx="798686" cy="79868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4A2E6D3-B585-4340-99F6-E7679D07BC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307" y="4546961"/>
            <a:ext cx="798686" cy="79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82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90709" y="271579"/>
            <a:ext cx="1316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>
                <a:latin typeface="a옛날목욕탕L" panose="02020600000000000000" pitchFamily="18" charset="-127"/>
                <a:ea typeface="a옛날목욕탕L" panose="02020600000000000000" pitchFamily="18" charset="-127"/>
              </a:rPr>
              <a:t>출처</a:t>
            </a:r>
            <a:endParaRPr lang="ko-KR" altLang="en-US" sz="3200" dirty="0">
              <a:latin typeface="a옛날목욕탕L" panose="02020600000000000000" pitchFamily="18" charset="-127"/>
              <a:ea typeface="a옛날목욕탕L" panose="02020600000000000000" pitchFamily="18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EE1567B-04FD-4F27-8B6D-17FAA17D0422}"/>
              </a:ext>
            </a:extLst>
          </p:cNvPr>
          <p:cNvCxnSpPr/>
          <p:nvPr/>
        </p:nvCxnSpPr>
        <p:spPr>
          <a:xfrm>
            <a:off x="1859355" y="1194909"/>
            <a:ext cx="8179095" cy="0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CFA3989F-B4AB-467B-9050-4D0734B5A632}"/>
              </a:ext>
            </a:extLst>
          </p:cNvPr>
          <p:cNvSpPr/>
          <p:nvPr/>
        </p:nvSpPr>
        <p:spPr>
          <a:xfrm>
            <a:off x="1859355" y="2389105"/>
            <a:ext cx="81790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search.shopping.naver.com/detail/detail.nhn?nv_mid=17917923062&amp;frm=NVSCIMG&amp;query=%EA%B0%A4%EB%9F%AD%EC%8B%9C%20%EB%B2%84%EC%A6%88&amp;NaPm=ct%3Djw66d040%7Cci%3D57bddf71591e094b614e8a01defd3420a4566c8b%7Ctr%3Dimg%7Csn%3D95694%7Chk%3D9d1fb0e9abef1e970968ba0162566f9445776e43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0F5FFD-C5F0-466E-BEC2-9744BF18FB3A}"/>
              </a:ext>
            </a:extLst>
          </p:cNvPr>
          <p:cNvSpPr/>
          <p:nvPr/>
        </p:nvSpPr>
        <p:spPr>
          <a:xfrm>
            <a:off x="1859355" y="4218078"/>
            <a:ext cx="81790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https://search.naver.com/search.naver?sm=tab_hty.top&amp;where=image&amp;query=%EC%97%90%EC%96%B4%ED%8C%9F&amp;oquery=dpdvkt&amp;tqi=UMXY6spVuEVsscEpQjlssssstJs-295751#imgId=nshopping2317841063_982182579&amp;vType=rollout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79A07E-3E8A-4ACC-9226-F884F239A814}"/>
              </a:ext>
            </a:extLst>
          </p:cNvPr>
          <p:cNvSpPr/>
          <p:nvPr/>
        </p:nvSpPr>
        <p:spPr>
          <a:xfrm>
            <a:off x="1859355" y="1668129"/>
            <a:ext cx="3660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http://news1.kr/articles/?3602414</a:t>
            </a:r>
          </a:p>
        </p:txBody>
      </p:sp>
    </p:spTree>
    <p:extLst>
      <p:ext uri="{BB962C8B-B14F-4D97-AF65-F5344CB8AC3E}">
        <p14:creationId xmlns:p14="http://schemas.microsoft.com/office/powerpoint/2010/main" val="253932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401</Words>
  <Application>Microsoft Office PowerPoint</Application>
  <PresentationFormat>와이드스크린</PresentationFormat>
  <Paragraphs>103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a옛날목욕탕L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MUIS</dc:creator>
  <cp:lastModifiedBy>이지은</cp:lastModifiedBy>
  <cp:revision>52</cp:revision>
  <dcterms:created xsi:type="dcterms:W3CDTF">2016-05-07T15:49:22Z</dcterms:created>
  <dcterms:modified xsi:type="dcterms:W3CDTF">2019-05-27T09:38:32Z</dcterms:modified>
</cp:coreProperties>
</file>