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02" autoAdjust="0"/>
  </p:normalViewPr>
  <p:slideViewPr>
    <p:cSldViewPr snapToGrid="0">
      <p:cViewPr varScale="1">
        <p:scale>
          <a:sx n="59" d="100"/>
          <a:sy n="59" d="100"/>
        </p:scale>
        <p:origin x="-84" y="-1278"/>
      </p:cViewPr>
      <p:guideLst>
        <p:guide orient="horz" pos="2160"/>
        <p:guide pos="7107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DBFE4-E3A7-4E51-8665-7DC019CF025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D8BF7-216B-41F3-9968-64283392A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5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D8BF7-216B-41F3-9968-64283392A9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060BC2-22C8-410E-9794-1EFCCBCFE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7D7899-DC6C-457D-8CFF-84178D3DD79D}" type="datetimeFigureOut">
              <a:rPr lang="ko-KR" altLang="en-US" smtClean="0"/>
              <a:t>2019-05-30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스마트 자전거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87055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김동휘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권지오</a:t>
            </a:r>
            <a:r>
              <a:rPr lang="en-US" altLang="ko-KR" dirty="0" smtClean="0"/>
              <a:t>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8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0364"/>
            <a:ext cx="10515600" cy="5585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&lt;</a:t>
            </a:r>
            <a:r>
              <a:rPr lang="ko-KR" altLang="en-US" sz="2000" dirty="0" smtClean="0"/>
              <a:t>주제 선정 이유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r>
              <a:rPr lang="ko-KR" altLang="en-US" sz="2000" dirty="0" smtClean="0"/>
              <a:t>   많은 사람들의 사랑받는 교통수단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자전거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   취약한 자전거의 보관 개선을 위한 지문 인식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2665103"/>
            <a:ext cx="4618183" cy="3463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5" y="2633713"/>
            <a:ext cx="5021047" cy="26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지문인식 채택 이유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다른 생체 인식에 비해 간단하고 편리함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같은 지문일 확률 </a:t>
            </a:r>
            <a:r>
              <a:rPr lang="en-US" altLang="ko-KR" dirty="0" smtClean="0"/>
              <a:t>640</a:t>
            </a:r>
            <a:r>
              <a:rPr lang="ko-KR" altLang="en-US" dirty="0" err="1" smtClean="0"/>
              <a:t>억분의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확률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94" y="2612126"/>
            <a:ext cx="2438611" cy="243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4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29673"/>
            <a:ext cx="10515600" cy="5447290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 marL="114300" indent="0">
              <a:buNone/>
            </a:pPr>
            <a:r>
              <a:rPr lang="en-US" altLang="ko-KR" sz="3000" dirty="0" smtClean="0"/>
              <a:t>&lt;</a:t>
            </a:r>
            <a:r>
              <a:rPr lang="ko-KR" altLang="en-US" sz="3000" dirty="0" smtClean="0"/>
              <a:t>방법</a:t>
            </a:r>
            <a:r>
              <a:rPr lang="en-US" altLang="ko-KR" sz="3000" dirty="0" smtClean="0"/>
              <a:t>&gt;</a:t>
            </a:r>
            <a:endParaRPr lang="en-US" altLang="ko-KR" sz="3000" dirty="0"/>
          </a:p>
          <a:p>
            <a:r>
              <a:rPr lang="ko-KR" altLang="en-US" sz="3200" dirty="0" smtClean="0"/>
              <a:t>의자 아래쪽 지문 인식기 장착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400" dirty="0" smtClean="0"/>
              <a:t>모든 부품과 연결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지문인식을 안 할 경우 페달이 작동되지 않도록 구성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지문인식기나 연결 회로 중 한 곳이라도 손상될 시 경보 발생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또는 폰 </a:t>
            </a:r>
            <a:r>
              <a:rPr lang="ko-KR" altLang="en-US" sz="2400" dirty="0" err="1" smtClean="0"/>
              <a:t>앱과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연결하여 실시간 알림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67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667321"/>
            <a:ext cx="9421091" cy="565265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397512" y="1865747"/>
            <a:ext cx="655781" cy="27709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40368" y="1832084"/>
            <a:ext cx="138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지문인식기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 rot="18286664">
            <a:off x="4704346" y="2953332"/>
            <a:ext cx="494145" cy="277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4173247">
            <a:off x="7709440" y="2842483"/>
            <a:ext cx="480291" cy="286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17309" y="4230256"/>
            <a:ext cx="498763" cy="43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4312091">
            <a:off x="5031026" y="1524346"/>
            <a:ext cx="302150" cy="1721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29343" y="1832083"/>
            <a:ext cx="363133" cy="3316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0220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장점</a:t>
            </a:r>
            <a:endParaRPr lang="en-US" altLang="ko-KR" sz="2800" dirty="0" smtClean="0"/>
          </a:p>
          <a:p>
            <a:r>
              <a:rPr lang="ko-KR" altLang="en-US" sz="2000" dirty="0" smtClean="0"/>
              <a:t>안전한 보관 가능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자전거의 대중화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400" dirty="0" smtClean="0"/>
              <a:t>단점</a:t>
            </a:r>
            <a:endParaRPr lang="en-US" altLang="ko-KR" sz="2400" dirty="0"/>
          </a:p>
          <a:p>
            <a:r>
              <a:rPr lang="ko-KR" altLang="en-US" sz="2000" dirty="0" smtClean="0"/>
              <a:t>배터리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충전 및 번거로움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가격 문제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해킹의 위험성</a:t>
            </a:r>
            <a:r>
              <a:rPr lang="en-US" altLang="ko-KR" sz="2000" dirty="0" smtClean="0"/>
              <a:t>.</a:t>
            </a:r>
          </a:p>
          <a:p>
            <a:endParaRPr lang="en-US" altLang="ko-KR" sz="2000" i="1" dirty="0" smtClean="0"/>
          </a:p>
          <a:p>
            <a:endParaRPr lang="en-US" altLang="ko-KR" sz="2000" i="1" dirty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487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7300" y="2794000"/>
            <a:ext cx="6591300" cy="139700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                                  </a:t>
            </a:r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537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138</TotalTime>
  <Words>116</Words>
  <Application>Microsoft Office PowerPoint</Application>
  <PresentationFormat>사용자 지정</PresentationFormat>
  <Paragraphs>34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근접</vt:lpstr>
      <vt:lpstr>스마트 자전거</vt:lpstr>
      <vt:lpstr>PowerPoint 프레젠테이션</vt:lpstr>
      <vt:lpstr>지문인식 채택 이유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권지오</cp:lastModifiedBy>
  <cp:revision>18</cp:revision>
  <dcterms:created xsi:type="dcterms:W3CDTF">2019-05-20T06:11:35Z</dcterms:created>
  <dcterms:modified xsi:type="dcterms:W3CDTF">2019-05-29T19:07:24Z</dcterms:modified>
</cp:coreProperties>
</file>