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275" r:id="rId4"/>
    <p:sldId id="291" r:id="rId5"/>
    <p:sldId id="292" r:id="rId6"/>
    <p:sldId id="293" r:id="rId7"/>
    <p:sldId id="297" r:id="rId8"/>
    <p:sldId id="294" r:id="rId9"/>
    <p:sldId id="299" r:id="rId10"/>
    <p:sldId id="298" r:id="rId11"/>
    <p:sldId id="300" r:id="rId12"/>
    <p:sldId id="295" r:id="rId13"/>
    <p:sldId id="301" r:id="rId14"/>
    <p:sldId id="302" r:id="rId15"/>
    <p:sldId id="296" r:id="rId16"/>
    <p:sldId id="303" r:id="rId17"/>
    <p:sldId id="304" r:id="rId18"/>
    <p:sldId id="280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33" d="100"/>
          <a:sy n="33" d="100"/>
        </p:scale>
        <p:origin x="1688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3FDBD-D1C9-FBBC-8024-A0CC289B62CB}"/>
              </a:ext>
            </a:extLst>
          </p:cNvPr>
          <p:cNvSpPr txBox="1"/>
          <p:nvPr/>
        </p:nvSpPr>
        <p:spPr>
          <a:xfrm>
            <a:off x="2267996" y="2768157"/>
            <a:ext cx="7656007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b="1" i="0" dirty="0">
                <a:effectLst/>
                <a:latin typeface="AppleSDGothicNeo"/>
              </a:rPr>
              <a:t>Gift Cipher</a:t>
            </a:r>
          </a:p>
          <a:p>
            <a:pPr algn="ctr"/>
            <a:r>
              <a:rPr lang="en-US" altLang="ko-KR" sz="4500" b="1" i="0" dirty="0">
                <a:effectLst/>
                <a:latin typeface="AppleSDGothicNeo"/>
              </a:rPr>
              <a:t>https://youtu.be/YInBFvhLsQU</a:t>
            </a:r>
          </a:p>
          <a:p>
            <a:endParaRPr lang="en-US" altLang="ko-KR" sz="4500" b="1" dirty="0">
              <a:latin typeface="AppleSDGothicNeo"/>
            </a:endParaRPr>
          </a:p>
          <a:p>
            <a:r>
              <a:rPr lang="en-US" altLang="ko-KR" sz="4500" b="0" i="0" dirty="0">
                <a:effectLst/>
                <a:latin typeface="AppleSDGothicNeo"/>
              </a:rPr>
              <a:t>    </a:t>
            </a:r>
          </a:p>
          <a:p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E6F5440-9944-4802-747C-AF9E345B0F9A}"/>
              </a:ext>
            </a:extLst>
          </p:cNvPr>
          <p:cNvSpPr txBox="1">
            <a:spLocks/>
          </p:cNvSpPr>
          <p:nvPr/>
        </p:nvSpPr>
        <p:spPr>
          <a:xfrm>
            <a:off x="411163" y="207963"/>
            <a:ext cx="11369675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기본 개념 설명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CAC906-3E7A-6607-26FF-E0E80604B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4" b="11528"/>
          <a:stretch/>
        </p:blipFill>
        <p:spPr>
          <a:xfrm>
            <a:off x="3667125" y="1379537"/>
            <a:ext cx="5143500" cy="50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85BAB8DE-EAD2-B9DE-69BB-82574071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/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구현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6DE4DA-74C4-69FE-3486-F90E61D66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01" y="1041242"/>
            <a:ext cx="8007598" cy="560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3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B0C8A490-AA94-4C39-56CF-C97B799D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/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구현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61D0DD-06ED-C495-C3A1-F83D94CDE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75" y="996651"/>
            <a:ext cx="9709649" cy="58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4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0D0DFE-92FD-7FCB-1A10-BA320936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/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구현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E4268F-8EC0-2C43-DF86-798CC2021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7"/>
          <a:stretch/>
        </p:blipFill>
        <p:spPr>
          <a:xfrm>
            <a:off x="3440906" y="1009649"/>
            <a:ext cx="6084094" cy="57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3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089D7-186A-918C-CCC8-0E4F6D42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구현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EE2F2-64EB-72E8-188F-1F20937AF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9" y="1158765"/>
            <a:ext cx="11033361" cy="51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3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9B95975-50AB-C500-7BF1-2ADD3BFF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구현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719E86-FAAD-5069-278A-2842BFF97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5" y="1049552"/>
            <a:ext cx="10038909" cy="52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0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50E208-AE8F-572D-192D-75E9FB2A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구현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36852E-3A9B-1232-70AB-A179F17DD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10" y="1044417"/>
            <a:ext cx="7604580" cy="56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9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E3AAA9E-B67D-97A3-BBAC-FAFF862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구현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6FDB11-58A4-F5BE-DBD7-92754A39C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33" y="1066800"/>
            <a:ext cx="4033912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암호란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기본 개념 설명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구현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58EB6A-784B-B112-BF6C-4FA53E9658F9}"/>
              </a:ext>
            </a:extLst>
          </p:cNvPr>
          <p:cNvSpPr/>
          <p:nvPr/>
        </p:nvSpPr>
        <p:spPr>
          <a:xfrm>
            <a:off x="666750" y="4400550"/>
            <a:ext cx="1106805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7194E-0EF9-8CF6-FC25-F5D14546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암호란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BD73D-0C30-895B-FD2B-E5061F7F4225}"/>
              </a:ext>
            </a:extLst>
          </p:cNvPr>
          <p:cNvSpPr txBox="1"/>
          <p:nvPr/>
        </p:nvSpPr>
        <p:spPr>
          <a:xfrm>
            <a:off x="411920" y="2828835"/>
            <a:ext cx="10639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b="1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암호란</a:t>
            </a:r>
            <a:r>
              <a:rPr lang="en-US" altLang="ko-KR" sz="2400" b="1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algn="ctr"/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2400" b="1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SPN</a:t>
            </a:r>
            <a:r>
              <a:rPr lang="ko-KR" altLang="en-US" sz="2400" b="1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구조의 경량 암호</a:t>
            </a:r>
            <a:endParaRPr lang="en-US" altLang="ko-KR" sz="2400" b="1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99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5340-1CC4-1523-B6BA-865B3D12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기본 개념 설명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86326C-21EE-AAA4-A16C-D618AA4938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5" t="14169" r="16897"/>
          <a:stretch/>
        </p:blipFill>
        <p:spPr>
          <a:xfrm>
            <a:off x="1270000" y="1119451"/>
            <a:ext cx="9652000" cy="55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4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B24BB07-8A86-609C-33E5-2E482E26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기본 개념 설명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4CD8B1-F395-A8B4-B53B-4D99596C4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3"/>
          <a:stretch/>
        </p:blipFill>
        <p:spPr>
          <a:xfrm>
            <a:off x="1701903" y="1150705"/>
            <a:ext cx="8788193" cy="52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9EC0933-796F-2D2D-A31F-F03EB0D1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177800"/>
            <a:ext cx="11369675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기본 개념 설명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8DFCA6-6F0E-43A8-2145-02B56953F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t="2279" r="3610" b="18325"/>
          <a:stretch/>
        </p:blipFill>
        <p:spPr>
          <a:xfrm>
            <a:off x="411163" y="1320800"/>
            <a:ext cx="105029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3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77BF2A3-A460-47EB-D136-3B68835E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>
            <a:normAutofit/>
          </a:bodyPr>
          <a:lstStyle/>
          <a:p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기본 개념 설명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27A49A-1B8D-5C06-E429-1243E7A6E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5" t="4814" r="17812" b="12655"/>
          <a:stretch/>
        </p:blipFill>
        <p:spPr>
          <a:xfrm>
            <a:off x="979704" y="1065713"/>
            <a:ext cx="10232591" cy="54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5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79CE4EB-1023-B28A-BD61-7B23A511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기본 개념 설명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89292F-37D2-2F71-29DE-2627ACE17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9"/>
          <a:stretch/>
        </p:blipFill>
        <p:spPr>
          <a:xfrm>
            <a:off x="1962150" y="1004560"/>
            <a:ext cx="8267700" cy="5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4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74C8A86-EDAA-AEF5-3218-8F311DC5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Gift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암호 기본 개념 설명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2D18F6-F29F-6B5A-252F-A1D082AF4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9" r="1941"/>
          <a:stretch/>
        </p:blipFill>
        <p:spPr>
          <a:xfrm>
            <a:off x="1876425" y="1266752"/>
            <a:ext cx="8439150" cy="53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662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9259</TotalTime>
  <Words>87</Words>
  <Application>Microsoft Office PowerPoint</Application>
  <PresentationFormat>와이드스크린</PresentationFormat>
  <Paragraphs>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AppleSDGothicNeo</vt:lpstr>
      <vt:lpstr>맑은 고딕</vt:lpstr>
      <vt:lpstr>함초롬바탕</vt:lpstr>
      <vt:lpstr>Arial</vt:lpstr>
      <vt:lpstr>CryptoCraft 테마</vt:lpstr>
      <vt:lpstr>제목 테마</vt:lpstr>
      <vt:lpstr>PowerPoint 프레젠테이션</vt:lpstr>
      <vt:lpstr>PowerPoint 프레젠테이션</vt:lpstr>
      <vt:lpstr>Gift 암호란?</vt:lpstr>
      <vt:lpstr>Gift 암호 기본 개념 설명 </vt:lpstr>
      <vt:lpstr>Gift 암호 기본 개념 설명 </vt:lpstr>
      <vt:lpstr>Gift 암호 기본 개념 설명 </vt:lpstr>
      <vt:lpstr>Gift 암호 기본 개념 설명 </vt:lpstr>
      <vt:lpstr>Gift 암호 기본 개념 설명 </vt:lpstr>
      <vt:lpstr>Gift 암호 기본 개념 설명 </vt:lpstr>
      <vt:lpstr>PowerPoint 프레젠테이션</vt:lpstr>
      <vt:lpstr>Gift 암호 구현 </vt:lpstr>
      <vt:lpstr>Gift 암호 구현 </vt:lpstr>
      <vt:lpstr>Gift 암호 구현 </vt:lpstr>
      <vt:lpstr>Gift 암호 구현 </vt:lpstr>
      <vt:lpstr>Gift 암호 구현 </vt:lpstr>
      <vt:lpstr>Gift 암호 구현 </vt:lpstr>
      <vt:lpstr>Gift 암호 구현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김덕영</cp:lastModifiedBy>
  <cp:revision>65</cp:revision>
  <dcterms:created xsi:type="dcterms:W3CDTF">2019-03-05T04:29:07Z</dcterms:created>
  <dcterms:modified xsi:type="dcterms:W3CDTF">2023-03-30T08:03:25Z</dcterms:modified>
</cp:coreProperties>
</file>