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  <p:sldMasterId id="2147483690" r:id="rId2"/>
  </p:sldMasterIdLst>
  <p:notesMasterIdLst>
    <p:notesMasterId r:id="rId11"/>
  </p:notesMasterIdLst>
  <p:handoutMasterIdLst>
    <p:handoutMasterId r:id="rId12"/>
  </p:handoutMasterIdLst>
  <p:sldIdLst>
    <p:sldId id="269" r:id="rId3"/>
    <p:sldId id="275" r:id="rId4"/>
    <p:sldId id="288" r:id="rId5"/>
    <p:sldId id="289" r:id="rId6"/>
    <p:sldId id="290" r:id="rId7"/>
    <p:sldId id="291" r:id="rId8"/>
    <p:sldId id="292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3">
          <p15:clr>
            <a:srgbClr val="A4A3A4"/>
          </p15:clr>
        </p15:guide>
        <p15:guide id="2" pos="38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112" autoAdjust="0"/>
    <p:restoredTop sz="94660"/>
  </p:normalViewPr>
  <p:slideViewPr>
    <p:cSldViewPr snapToGrid="0" snapToObjects="1">
      <p:cViewPr varScale="1">
        <p:scale>
          <a:sx n="197" d="100"/>
          <a:sy n="197" d="100"/>
        </p:scale>
        <p:origin x="648" y="200"/>
      </p:cViewPr>
      <p:guideLst>
        <p:guide orient="horz" pos="215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3"/>
        <p:guide pos="38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8405" cy="762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2115" y="207645"/>
            <a:ext cx="11368405" cy="762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480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00" y="6412230"/>
            <a:ext cx="356870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4540" cy="239014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4000" dirty="0" err="1"/>
              <a:t>Quark를</a:t>
            </a:r>
            <a:r>
              <a:rPr lang="ko-KR" altLang="en-US" sz="4000" dirty="0"/>
              <a:t> 적용한 </a:t>
            </a:r>
            <a:r>
              <a:rPr lang="ko-KR" altLang="en-US" sz="4000" dirty="0" err="1"/>
              <a:t>단건</a:t>
            </a:r>
            <a:r>
              <a:rPr lang="en-US" altLang="ko-KR" sz="4000" dirty="0"/>
              <a:t> </a:t>
            </a:r>
            <a:r>
              <a:rPr lang="ko-KR" altLang="en-US" sz="4000" dirty="0"/>
              <a:t>배달 관리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794760"/>
            <a:ext cx="12193270" cy="165671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/dyhI3iLJokc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3005" cy="72009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기존 시스템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3005" cy="72009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 err="1"/>
              <a:t>Quark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3005" cy="720090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dirty="0" err="1"/>
              <a:t>Quark를</a:t>
            </a:r>
            <a:r>
              <a:rPr lang="ko-KR" altLang="en-US" dirty="0"/>
              <a:t> 적용한 시스템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237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2D64C3-83AE-039B-2AC8-787F7ACC8C89}"/>
              </a:ext>
            </a:extLst>
          </p:cNvPr>
          <p:cNvSpPr/>
          <p:nvPr/>
        </p:nvSpPr>
        <p:spPr>
          <a:xfrm>
            <a:off x="914400" y="4331720"/>
            <a:ext cx="10518937" cy="1348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기존 시스템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400" b="1" dirty="0">
                <a:latin typeface="Arial" charset="0"/>
                <a:ea typeface="맑은 고딕" charset="0"/>
                <a:cs typeface="+mn-cs"/>
              </a:rPr>
              <a:t>기본 아이디어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 sz="2400" dirty="0" err="1">
                <a:latin typeface="Arial" charset="0"/>
                <a:ea typeface="맑은 고딕" charset="0"/>
                <a:cs typeface="+mn-cs"/>
              </a:rPr>
              <a:t>단건</a:t>
            </a:r>
            <a:r>
              <a:rPr lang="ko-KR" altLang="en-US" sz="2400" dirty="0">
                <a:latin typeface="Arial" charset="0"/>
                <a:ea typeface="맑은 고딕" charset="0"/>
                <a:cs typeface="+mn-cs"/>
              </a:rPr>
              <a:t> 배달을 여러 플랫폼</a:t>
            </a:r>
            <a:r>
              <a:rPr lang="ko-KR" altLang="en-US" sz="2000" dirty="0">
                <a:latin typeface="Arial" charset="0"/>
                <a:ea typeface="맑은 고딕" charset="0"/>
                <a:cs typeface="+mn-cs"/>
              </a:rPr>
              <a:t>(배민1, </a:t>
            </a:r>
            <a:r>
              <a:rPr lang="ko-KR" altLang="en-US" sz="2000" dirty="0" err="1">
                <a:latin typeface="Arial" charset="0"/>
                <a:ea typeface="맑은 고딕" charset="0"/>
                <a:cs typeface="+mn-cs"/>
              </a:rPr>
              <a:t>쿠팡이츠</a:t>
            </a:r>
            <a:r>
              <a:rPr lang="ko-KR" altLang="en-US" sz="2000" dirty="0">
                <a:latin typeface="Arial" charset="0"/>
                <a:ea typeface="맑은 고딕" charset="0"/>
                <a:cs typeface="+mn-cs"/>
              </a:rPr>
              <a:t>)</a:t>
            </a:r>
            <a:r>
              <a:rPr lang="ko-KR" altLang="en-US" sz="2400" dirty="0">
                <a:latin typeface="Arial" charset="0"/>
                <a:ea typeface="맑은 고딕" charset="0"/>
                <a:cs typeface="+mn-cs"/>
              </a:rPr>
              <a:t>에서 묶어서 배달하는 </a:t>
            </a:r>
            <a:r>
              <a:rPr lang="ko-KR" altLang="en-US" sz="2400" dirty="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다중 배달 문제</a:t>
            </a:r>
            <a:endParaRPr lang="ko-KR" altLang="en-US" sz="2400" dirty="0">
              <a:latin typeface="Arial" charset="0"/>
              <a:ea typeface="맑은 고딕" charset="0"/>
              <a:cs typeface="+mn-cs"/>
            </a:endParaRPr>
          </a:p>
          <a:p>
            <a:pPr marL="685800" lvl="1" indent="-228600" latinLnBrk="0">
              <a:buFont typeface="Arial"/>
              <a:buChar char="•"/>
            </a:pPr>
            <a:r>
              <a:rPr lang="ko-KR" altLang="en-US" sz="2400" dirty="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블록체인 시스템</a:t>
            </a:r>
            <a:r>
              <a:rPr lang="ko-KR" altLang="en-US" sz="2400" dirty="0">
                <a:latin typeface="Arial" charset="0"/>
                <a:ea typeface="맑은 고딕" charset="0"/>
                <a:cs typeface="+mn-cs"/>
              </a:rPr>
              <a:t>을 통해 다중 배달을 하지 못하도록 방지</a:t>
            </a:r>
          </a:p>
          <a:p>
            <a:pPr marL="1143000" lvl="2" indent="-228600" latinLnBrk="0">
              <a:buFont typeface="Arial"/>
              <a:buChar char="•"/>
            </a:pPr>
            <a:r>
              <a:rPr lang="ko-KR" altLang="en-US" sz="2400" dirty="0">
                <a:latin typeface="Arial" charset="0"/>
                <a:ea typeface="맑은 고딕" charset="0"/>
                <a:cs typeface="+mn-cs"/>
              </a:rPr>
              <a:t>휴대 기기 고유 번호인 </a:t>
            </a:r>
            <a:r>
              <a:rPr lang="ko-KR" altLang="en-US" sz="2400" dirty="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IMEI</a:t>
            </a:r>
            <a:r>
              <a:rPr lang="ko-KR" altLang="en-US" sz="2400" dirty="0">
                <a:latin typeface="Arial" charset="0"/>
                <a:ea typeface="맑은 고딕" charset="0"/>
                <a:cs typeface="+mn-cs"/>
              </a:rPr>
              <a:t> 사용 (15자리)</a:t>
            </a:r>
          </a:p>
          <a:p>
            <a:pPr marL="1143000" lvl="2" indent="-228600" latinLnBrk="0">
              <a:buFont typeface="Arial"/>
              <a:buChar char="•"/>
            </a:pPr>
            <a:r>
              <a:rPr sz="2400" dirty="0" err="1"/>
              <a:t>블록체인</a:t>
            </a:r>
            <a:r>
              <a:rPr sz="2400" dirty="0"/>
              <a:t> </a:t>
            </a:r>
            <a:r>
              <a:rPr sz="2400" dirty="0" err="1"/>
              <a:t>특성상</a:t>
            </a:r>
            <a:r>
              <a:rPr sz="2400" dirty="0"/>
              <a:t> </a:t>
            </a:r>
            <a:r>
              <a:rPr sz="2400" dirty="0" err="1">
                <a:solidFill>
                  <a:srgbClr val="FF0000"/>
                </a:solidFill>
              </a:rPr>
              <a:t>개인정보</a:t>
            </a:r>
            <a:r>
              <a:rPr sz="2400" dirty="0">
                <a:solidFill>
                  <a:srgbClr val="FF0000"/>
                </a:solidFill>
              </a:rPr>
              <a:t> </a:t>
            </a:r>
            <a:r>
              <a:rPr sz="2400" dirty="0" err="1">
                <a:solidFill>
                  <a:srgbClr val="FF0000"/>
                </a:solidFill>
              </a:rPr>
              <a:t>유출</a:t>
            </a:r>
            <a:r>
              <a:rPr sz="2400" dirty="0"/>
              <a:t> </a:t>
            </a:r>
            <a:r>
              <a:rPr sz="2400" dirty="0" err="1"/>
              <a:t>문제</a:t>
            </a:r>
            <a:r>
              <a:rPr sz="2400" dirty="0"/>
              <a:t> </a:t>
            </a:r>
            <a:r>
              <a:rPr sz="2400" dirty="0" err="1"/>
              <a:t>발생</a:t>
            </a:r>
            <a:endParaRPr lang="ko-KR" altLang="en-US" sz="2400" dirty="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" descr="C:/Users/dnjsd/AppData/Roaming/PolarisOffice/ETemp/32052_6360848/fImage5034757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45" y="2532380"/>
            <a:ext cx="2649855" cy="36760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Quark</a:t>
            </a: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dirty="0">
                <a:solidFill>
                  <a:srgbClr val="0070C0"/>
                </a:solidFill>
              </a:rPr>
              <a:t>모바일 환경</a:t>
            </a:r>
            <a:r>
              <a:rPr lang="ko-KR" altLang="en-US" dirty="0"/>
              <a:t>에 적합한 </a:t>
            </a:r>
            <a:r>
              <a:rPr lang="ko-KR" altLang="en-US" dirty="0">
                <a:solidFill>
                  <a:srgbClr val="FF0000"/>
                </a:solidFill>
              </a:rPr>
              <a:t>경량 해시함수</a:t>
            </a:r>
            <a:endParaRPr lang="en-US" altLang="ko-KR" dirty="0">
              <a:solidFill>
                <a:srgbClr val="FF0000"/>
              </a:solidFill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dirty="0" err="1"/>
              <a:t>u-Quark</a:t>
            </a:r>
            <a:r>
              <a:rPr lang="ko-KR" altLang="en-US" dirty="0"/>
              <a:t>, </a:t>
            </a:r>
            <a:r>
              <a:rPr lang="ko-KR" altLang="en-US" dirty="0" err="1"/>
              <a:t>d-Quark</a:t>
            </a:r>
            <a:r>
              <a:rPr lang="ko-KR" altLang="en-US" dirty="0"/>
              <a:t>, </a:t>
            </a:r>
            <a:r>
              <a:rPr lang="ko-KR" altLang="en-US" dirty="0" err="1"/>
              <a:t>s-Quark</a:t>
            </a:r>
            <a:r>
              <a:rPr lang="ko-KR" altLang="en-US" dirty="0"/>
              <a:t>, c-</a:t>
            </a:r>
            <a:r>
              <a:rPr lang="ko-KR" altLang="en-US" dirty="0" err="1"/>
              <a:t>Quark로</a:t>
            </a:r>
            <a:r>
              <a:rPr lang="ko-KR" altLang="en-US" dirty="0"/>
              <a:t> 분류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 dirty="0"/>
          </a:p>
          <a:p>
            <a:pPr marL="228600" indent="-228600" latinLnBrk="0">
              <a:buFont typeface="Arial"/>
              <a:buChar char="•"/>
            </a:pPr>
            <a:endParaRPr lang="ko-KR" altLang="en-US" dirty="0">
              <a:solidFill>
                <a:srgbClr val="FF0000"/>
              </a:solidFill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dirty="0" err="1">
                <a:solidFill>
                  <a:srgbClr val="FF0000"/>
                </a:solidFill>
              </a:rPr>
              <a:t>Sponge</a:t>
            </a:r>
            <a:r>
              <a:rPr lang="ko-KR" altLang="en-US" dirty="0"/>
              <a:t> 구조</a:t>
            </a:r>
          </a:p>
          <a:p>
            <a:pPr marL="685800" lvl="1" indent="-228600" latinLnBrk="0">
              <a:buFont typeface="Arial"/>
              <a:buChar char="•"/>
            </a:pPr>
            <a:r>
              <a:rPr lang="ko-KR" altLang="en-US" dirty="0" err="1">
                <a:solidFill>
                  <a:schemeClr val="accent5"/>
                </a:solidFill>
              </a:rPr>
              <a:t>Absorbing</a:t>
            </a:r>
            <a:r>
              <a:rPr lang="ko-KR" altLang="en-US" dirty="0" err="1"/>
              <a:t>단계와</a:t>
            </a:r>
            <a:r>
              <a:rPr lang="ko-KR" altLang="en-US" dirty="0"/>
              <a:t> </a:t>
            </a:r>
            <a:r>
              <a:rPr lang="ko-KR" altLang="en-US" dirty="0" err="1">
                <a:solidFill>
                  <a:schemeClr val="accent5"/>
                </a:solidFill>
              </a:rPr>
              <a:t>Squeezing</a:t>
            </a:r>
            <a:r>
              <a:rPr lang="ko-KR" altLang="en-US" dirty="0" err="1"/>
              <a:t>단계로</a:t>
            </a:r>
            <a:r>
              <a:rPr lang="ko-KR" altLang="en-US" dirty="0"/>
              <a:t> 구성</a:t>
            </a:r>
          </a:p>
          <a:p>
            <a:pPr marL="228600" indent="-228600" latinLnBrk="0">
              <a:buFont typeface="Arial"/>
              <a:buChar char="•"/>
            </a:pPr>
            <a:endParaRPr lang="ko-KR" altLang="en-US" dirty="0"/>
          </a:p>
        </p:txBody>
      </p:sp>
      <p:cxnSp>
        <p:nvCxnSpPr>
          <p:cNvPr id="4" name="도형 5"/>
          <p:cNvCxnSpPr/>
          <p:nvPr/>
        </p:nvCxnSpPr>
        <p:spPr>
          <a:xfrm flipV="1">
            <a:off x="1771650" y="2345302"/>
            <a:ext cx="3569335" cy="1270"/>
          </a:xfrm>
          <a:prstGeom prst="straightConnector1">
            <a:avLst/>
          </a:prstGeom>
          <a:ln w="57150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상자 8"/>
          <p:cNvSpPr txBox="1">
            <a:spLocks/>
          </p:cNvSpPr>
          <p:nvPr/>
        </p:nvSpPr>
        <p:spPr>
          <a:xfrm>
            <a:off x="570230" y="2161152"/>
            <a:ext cx="12020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 b="1" dirty="0" err="1">
                <a:solidFill>
                  <a:srgbClr val="FF0000"/>
                </a:solidFill>
                <a:latin typeface="맑은 고딕" charset="0"/>
                <a:ea typeface="맑은 고딕" charset="0"/>
              </a:rPr>
              <a:t>경량화</a:t>
            </a:r>
            <a:endParaRPr lang="ko-KR" altLang="en-US" sz="1800" b="1" dirty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9"/>
          <p:cNvSpPr txBox="1">
            <a:spLocks/>
          </p:cNvSpPr>
          <p:nvPr/>
        </p:nvSpPr>
        <p:spPr>
          <a:xfrm>
            <a:off x="5340350" y="2160517"/>
            <a:ext cx="1202055" cy="37020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1800" b="1">
                <a:solidFill>
                  <a:schemeClr val="accent5"/>
                </a:solidFill>
                <a:latin typeface="맑은 고딕" charset="0"/>
                <a:ea typeface="맑은 고딕" charset="0"/>
              </a:rPr>
              <a:t>보안</a:t>
            </a:r>
            <a:endParaRPr lang="ko-KR" altLang="en-US"/>
          </a:p>
        </p:txBody>
      </p:sp>
      <p:sp>
        <p:nvSpPr>
          <p:cNvPr id="7" name="도형 10"/>
          <p:cNvSpPr>
            <a:spLocks/>
          </p:cNvSpPr>
          <p:nvPr/>
        </p:nvSpPr>
        <p:spPr>
          <a:xfrm>
            <a:off x="651930" y="2125592"/>
            <a:ext cx="5765800" cy="407035"/>
          </a:xfrm>
          <a:prstGeom prst="rect">
            <a:avLst/>
          </a:prstGeom>
          <a:noFill/>
          <a:ln w="19050" cap="flat" cmpd="sng">
            <a:solidFill>
              <a:schemeClr val="tx1">
                <a:alpha val="100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" name="그림 15" descr="C:/Users/dnjsd/AppData/Roaming/PolarisOffice/ETemp/32052_6360848/fImage3385767846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2" y="4263390"/>
            <a:ext cx="5979795" cy="238696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Quark</a:t>
            </a: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u-quark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| </a:t>
            </a:r>
            <a:r>
              <a:rPr lang="en-US" altLang="ko-KR" dirty="0">
                <a:solidFill>
                  <a:srgbClr val="0070C0"/>
                </a:solidFill>
              </a:rPr>
              <a:t>r</a:t>
            </a:r>
            <a:r>
              <a:rPr lang="en-US" altLang="ko-KR" dirty="0"/>
              <a:t> = 8bits |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/>
              <a:t> = 128bits |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| </a:t>
            </a:r>
            <a:r>
              <a:rPr lang="en-US" altLang="ko-KR" dirty="0">
                <a:solidFill>
                  <a:srgbClr val="0070C0"/>
                </a:solidFill>
              </a:rPr>
              <a:t>message block</a:t>
            </a:r>
            <a:r>
              <a:rPr lang="en-US" altLang="ko-KR" dirty="0"/>
              <a:t> = 8bits |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| </a:t>
            </a:r>
            <a:r>
              <a:rPr lang="en-US" altLang="ko-KR" dirty="0">
                <a:solidFill>
                  <a:srgbClr val="0070C0"/>
                </a:solidFill>
              </a:rPr>
              <a:t>output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136bits |</a:t>
            </a:r>
          </a:p>
          <a:p>
            <a:pPr marL="228600" indent="-228600" latinLnBrk="0">
              <a:buFont typeface="Arial"/>
              <a:buChar char="•"/>
            </a:pPr>
            <a:endParaRPr lang="en-US" altLang="ko-KR" dirty="0"/>
          </a:p>
          <a:p>
            <a:pPr marL="228600" indent="-228600" latinLnBrk="0">
              <a:buFont typeface="Arial"/>
              <a:buChar char="•"/>
            </a:pPr>
            <a:r>
              <a:rPr lang="ko-KR" altLang="en-US" dirty="0"/>
              <a:t>보안 강도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64bit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GE(gate equivalents): 1379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28600" indent="-228600" latinLnBrk="0">
              <a:buFont typeface="Arial"/>
              <a:buChar char="•"/>
            </a:pPr>
            <a:r>
              <a:rPr lang="en-US" altLang="ko-KR" sz="1600" dirty="0"/>
              <a:t>Keccak(2520GE)</a:t>
            </a:r>
            <a:endParaRPr lang="ko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BA51C6-4AE8-4C00-D992-E6520CD8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74389"/>
            <a:ext cx="5684520" cy="5299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067667-2372-7B1B-AE58-8D627E8FB6FD}"/>
              </a:ext>
            </a:extLst>
          </p:cNvPr>
          <p:cNvSpPr txBox="1"/>
          <p:nvPr/>
        </p:nvSpPr>
        <p:spPr>
          <a:xfrm>
            <a:off x="8063662" y="643581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Absorbing </a:t>
            </a:r>
            <a:r>
              <a:rPr kumimoji="1" lang="ko-KR" altLang="en-US" dirty="0"/>
              <a:t>과정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5CEB53-0D8B-1A52-271E-081D7D930D22}"/>
              </a:ext>
            </a:extLst>
          </p:cNvPr>
          <p:cNvSpPr/>
          <p:nvPr/>
        </p:nvSpPr>
        <p:spPr>
          <a:xfrm>
            <a:off x="6094731" y="1081733"/>
            <a:ext cx="1968931" cy="21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4D8D-A194-298B-4C7C-FA5F4A4EFC66}"/>
              </a:ext>
            </a:extLst>
          </p:cNvPr>
          <p:cNvSpPr/>
          <p:nvPr/>
        </p:nvSpPr>
        <p:spPr>
          <a:xfrm>
            <a:off x="6440847" y="2255965"/>
            <a:ext cx="5092607" cy="520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F9B17-B062-2F76-65D6-C105E6AD1664}"/>
              </a:ext>
            </a:extLst>
          </p:cNvPr>
          <p:cNvSpPr/>
          <p:nvPr/>
        </p:nvSpPr>
        <p:spPr>
          <a:xfrm>
            <a:off x="6440847" y="3617554"/>
            <a:ext cx="4551976" cy="1054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8F8CD7-87B6-EA8E-1C18-B36C6A540DC8}"/>
              </a:ext>
            </a:extLst>
          </p:cNvPr>
          <p:cNvSpPr/>
          <p:nvPr/>
        </p:nvSpPr>
        <p:spPr>
          <a:xfrm>
            <a:off x="6440847" y="5275128"/>
            <a:ext cx="1842149" cy="7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7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dirty="0" err="1">
                <a:latin typeface="Arial" charset="0"/>
                <a:ea typeface="맑은 고딕" charset="0"/>
                <a:cs typeface="+mj-cs"/>
              </a:rPr>
              <a:t>Quark</a:t>
            </a:r>
            <a:endParaRPr lang="ko-KR" altLang="en-US" sz="3600" dirty="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u-quark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| </a:t>
            </a:r>
            <a:r>
              <a:rPr lang="en-US" altLang="ko-KR" dirty="0">
                <a:solidFill>
                  <a:srgbClr val="0070C0"/>
                </a:solidFill>
              </a:rPr>
              <a:t>r</a:t>
            </a:r>
            <a:r>
              <a:rPr lang="en-US" altLang="ko-KR" dirty="0"/>
              <a:t> = 8bits | </a:t>
            </a:r>
            <a:r>
              <a:rPr lang="en-US" altLang="ko-KR" dirty="0">
                <a:solidFill>
                  <a:srgbClr val="0070C0"/>
                </a:solidFill>
              </a:rPr>
              <a:t>c</a:t>
            </a:r>
            <a:r>
              <a:rPr lang="en-US" altLang="ko-KR" dirty="0"/>
              <a:t> = 128bits |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| </a:t>
            </a:r>
            <a:r>
              <a:rPr lang="en-US" altLang="ko-KR" dirty="0">
                <a:solidFill>
                  <a:srgbClr val="0070C0"/>
                </a:solidFill>
              </a:rPr>
              <a:t>message block</a:t>
            </a:r>
            <a:r>
              <a:rPr lang="en-US" altLang="ko-KR" dirty="0"/>
              <a:t> = 8bits |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| </a:t>
            </a:r>
            <a:r>
              <a:rPr lang="en-US" altLang="ko-KR" dirty="0">
                <a:solidFill>
                  <a:srgbClr val="0070C0"/>
                </a:solidFill>
              </a:rPr>
              <a:t>output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136bits |</a:t>
            </a:r>
          </a:p>
          <a:p>
            <a:pPr marL="228600" indent="-228600" latinLnBrk="0">
              <a:buFont typeface="Arial"/>
              <a:buChar char="•"/>
            </a:pPr>
            <a:endParaRPr lang="en-US" altLang="ko-KR" dirty="0"/>
          </a:p>
          <a:p>
            <a:pPr marL="228600" indent="-228600" latinLnBrk="0">
              <a:buFont typeface="Arial"/>
              <a:buChar char="•"/>
            </a:pPr>
            <a:r>
              <a:rPr lang="ko-KR" altLang="en-US" dirty="0"/>
              <a:t>보안 강도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64bit</a:t>
            </a:r>
          </a:p>
          <a:p>
            <a:pPr marL="228600" indent="-228600" latinLnBrk="0">
              <a:buFont typeface="Arial"/>
              <a:buChar char="•"/>
            </a:pPr>
            <a:r>
              <a:rPr lang="en-US" altLang="ko-KR" dirty="0"/>
              <a:t>GE(gate equivalents): 1379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28600" indent="-228600" latinLnBrk="0">
              <a:buFont typeface="Arial"/>
              <a:buChar char="•"/>
            </a:pPr>
            <a:r>
              <a:rPr lang="en-US" altLang="ko-KR" sz="1600" dirty="0"/>
              <a:t>Keccak(2520GE)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67667-2372-7B1B-AE58-8D627E8FB6FD}"/>
              </a:ext>
            </a:extLst>
          </p:cNvPr>
          <p:cNvSpPr txBox="1"/>
          <p:nvPr/>
        </p:nvSpPr>
        <p:spPr>
          <a:xfrm>
            <a:off x="7842321" y="6403203"/>
            <a:ext cx="180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Squeezing </a:t>
            </a:r>
            <a:r>
              <a:rPr kumimoji="1" lang="ko-KR" altLang="en-US" dirty="0"/>
              <a:t>과정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30B97-D9C4-4CB9-EBE9-35DD1B0C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3" y="1035007"/>
            <a:ext cx="6591851" cy="53681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665934-B5B3-5CAF-DFFE-85D0EC3C29A2}"/>
              </a:ext>
            </a:extLst>
          </p:cNvPr>
          <p:cNvSpPr/>
          <p:nvPr/>
        </p:nvSpPr>
        <p:spPr>
          <a:xfrm>
            <a:off x="5740029" y="1461705"/>
            <a:ext cx="5546470" cy="1388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E66788-82D8-97C1-2F41-24916B4CA523}"/>
              </a:ext>
            </a:extLst>
          </p:cNvPr>
          <p:cNvSpPr/>
          <p:nvPr/>
        </p:nvSpPr>
        <p:spPr>
          <a:xfrm>
            <a:off x="5740029" y="5119305"/>
            <a:ext cx="3650926" cy="1034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F6E80-65B8-57F9-20D6-2507FBA6CC06}"/>
              </a:ext>
            </a:extLst>
          </p:cNvPr>
          <p:cNvSpPr/>
          <p:nvPr/>
        </p:nvSpPr>
        <p:spPr>
          <a:xfrm>
            <a:off x="5446643" y="1035007"/>
            <a:ext cx="2122186" cy="253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01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Quark</a:t>
            </a:r>
            <a:r>
              <a:rPr lang="ko-KR" altLang="en-US">
                <a:latin typeface="Arial" charset="0"/>
                <a:ea typeface="맑은 고딕" charset="0"/>
              </a:rPr>
              <a:t>를 적용한 시스템</a:t>
            </a:r>
            <a:endParaRPr lang="ko-KR" altLang="en-US" sz="3600" dirty="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dirty="0"/>
              <a:t>결과</a:t>
            </a:r>
          </a:p>
        </p:txBody>
      </p:sp>
      <p:pic>
        <p:nvPicPr>
          <p:cNvPr id="1025" name="Picture 1" descr="page3image37364464">
            <a:extLst>
              <a:ext uri="{FF2B5EF4-FFF2-40B4-BE49-F238E27FC236}">
                <a16:creationId xmlns:a16="http://schemas.microsoft.com/office/drawing/2014/main" id="{8E93513F-0B14-550E-190E-7DD2FB13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172" y="2620928"/>
            <a:ext cx="279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FCB620-E9F6-39D5-11A0-F3BDA720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25" y="2543337"/>
            <a:ext cx="2794000" cy="1427591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F74BA3-270E-66AE-5362-76CCF97F10E7}"/>
              </a:ext>
            </a:extLst>
          </p:cNvPr>
          <p:cNvCxnSpPr>
            <a:cxnSpLocks/>
          </p:cNvCxnSpPr>
          <p:nvPr/>
        </p:nvCxnSpPr>
        <p:spPr>
          <a:xfrm>
            <a:off x="4701859" y="3230528"/>
            <a:ext cx="2278932" cy="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Pages>5</Pages>
  <Words>172</Words>
  <Characters>0</Characters>
  <Application>Microsoft Macintosh PowerPoint</Application>
  <DocSecurity>0</DocSecurity>
  <PresentationFormat>와이드스크린</PresentationFormat>
  <Lines>0</Lines>
  <Paragraphs>42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CryptoCraft 테마</vt:lpstr>
      <vt:lpstr>제목 테마</vt:lpstr>
      <vt:lpstr>Quark를 적용한 단건 배달 관리 시스템</vt:lpstr>
      <vt:lpstr>PowerPoint 프레젠테이션</vt:lpstr>
      <vt:lpstr>기존 시스템</vt:lpstr>
      <vt:lpstr>Quark</vt:lpstr>
      <vt:lpstr>Quark</vt:lpstr>
      <vt:lpstr>Quark</vt:lpstr>
      <vt:lpstr>Quark를 적용한 시스템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원웅 김</cp:lastModifiedBy>
  <cp:revision>6</cp:revision>
  <dcterms:modified xsi:type="dcterms:W3CDTF">2022-09-13T11:57:07Z</dcterms:modified>
  <cp:version>9.104.131.47063</cp:version>
</cp:coreProperties>
</file>