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0084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48" y="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2021-04-16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</cp:lastModifiedBy>
  <cp:revision>37</cp:revision>
  <dcterms:created xsi:type="dcterms:W3CDTF">2019-03-05T04:29:07Z</dcterms:created>
  <dcterms:modified xsi:type="dcterms:W3CDTF">2021-04-16T10:07:13Z</dcterms:modified>
</cp:coreProperties>
</file>