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0" r:id="rId5"/>
    <p:sldId id="283" r:id="rId6"/>
    <p:sldId id="281" r:id="rId7"/>
    <p:sldId id="284" r:id="rId8"/>
    <p:sldId id="285" r:id="rId9"/>
    <p:sldId id="282" r:id="rId10"/>
    <p:sldId id="286" r:id="rId11"/>
    <p:sldId id="287" r:id="rId12"/>
    <p:sldId id="288" r:id="rId13"/>
    <p:sldId id="289" r:id="rId14"/>
    <p:sldId id="290" r:id="rId15"/>
    <p:sldId id="291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m5qB_baqP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트리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https://youtu.be/Cm5qB_baqPk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탐색 트리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130223"/>
            <a:ext cx="11369675" cy="5603875"/>
          </a:xfrm>
        </p:spPr>
        <p:txBody>
          <a:bodyPr/>
          <a:lstStyle/>
          <a:p>
            <a:r>
              <a:rPr lang="ko-KR" altLang="en-US" dirty="0"/>
              <a:t>삭제하려는 노드가 왼쪽이나 오른쪽 서브 트리 중 하나만 가지는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삭제하려는 노드가 두 개의 </a:t>
            </a:r>
            <a:r>
              <a:rPr lang="ko-KR" altLang="en-US" dirty="0" err="1"/>
              <a:t>서브트리</a:t>
            </a:r>
            <a:r>
              <a:rPr lang="ko-KR" altLang="en-US" dirty="0"/>
              <a:t> 모두 가지고 있는 경우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EA25F-35D2-4572-81F8-21AF2AA9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62" y="1510293"/>
            <a:ext cx="6986753" cy="2189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F33C34-2A5C-4768-AA51-AEA849EE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98" y="4190419"/>
            <a:ext cx="7400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3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탐색 트리 구현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7A3B33-7831-439E-9088-7E91471A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202988"/>
            <a:ext cx="4331460" cy="20223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B70364-AC30-4413-822C-637070836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8" y="1202988"/>
            <a:ext cx="6277577" cy="491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7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탐색 트리 구현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34AEAF-7674-43C8-B52A-BDBCBC74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148628" cy="24628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67DAC5-B96D-4E0E-9663-3C703B07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05" y="1152525"/>
            <a:ext cx="60102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1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탐색 트리 구현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B78A84-A198-43A6-BAED-1ED8E030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567486" cy="5603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4C2C2D-D801-411D-AE9B-0D98DE723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143" y="1152525"/>
            <a:ext cx="50292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탐색 트리 구현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17A9B5-AA28-495E-9849-D758C324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581650" cy="3876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6BA71D-08A4-49B5-9DE9-F77E6EEE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190" y="1152525"/>
            <a:ext cx="4286250" cy="3305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238BB7-DC2E-4C2B-957B-5BF14E94C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1" y="5133726"/>
            <a:ext cx="3464153" cy="172427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54A6C8-71C2-40F7-BE0B-E63FE98B8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190" y="4617129"/>
            <a:ext cx="1160744" cy="19768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F0DA51-DD7A-4BE2-A3E0-F5227BE86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509" y="4598489"/>
            <a:ext cx="2328406" cy="20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4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트리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트리 순회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이진 탐색 트리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트리</a:t>
            </a:r>
            <a:r>
              <a:rPr lang="en-US" altLang="ko-KR" dirty="0"/>
              <a:t>(tree)</a:t>
            </a:r>
          </a:p>
          <a:p>
            <a:r>
              <a:rPr lang="ko-KR" altLang="en-US" dirty="0"/>
              <a:t>계층적 자료 표현에 적합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E8740D-543D-4C2F-B48B-CA2EDC600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554" y="1422299"/>
            <a:ext cx="6860516" cy="40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결정 트리</a:t>
            </a:r>
            <a:endParaRPr lang="en-US" altLang="ko-KR" dirty="0"/>
          </a:p>
          <a:p>
            <a:r>
              <a:rPr lang="ko-KR" altLang="en-US" dirty="0"/>
              <a:t>인공 지능 문제에서 사용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24A50C-1C4D-4196-88C2-6BE5B0E2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12" y="1409003"/>
            <a:ext cx="6046471" cy="429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31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  <a:endParaRPr lang="en-US" altLang="ko-KR" dirty="0"/>
          </a:p>
          <a:p>
            <a:r>
              <a:rPr lang="ko-KR" altLang="en-US" dirty="0"/>
              <a:t>모든 노드가 두 개의 서브 트리를 지님</a:t>
            </a:r>
            <a:endParaRPr lang="en-US" altLang="ko-KR" dirty="0"/>
          </a:p>
          <a:p>
            <a:r>
              <a:rPr lang="ko-KR" altLang="en-US" dirty="0"/>
              <a:t>서브 트리는 공집합일 수 있음</a:t>
            </a:r>
            <a:endParaRPr lang="en-US" altLang="ko-KR" dirty="0"/>
          </a:p>
          <a:p>
            <a:r>
              <a:rPr lang="en-US" altLang="ko-KR" dirty="0"/>
              <a:t>3 </a:t>
            </a:r>
            <a:r>
              <a:rPr lang="ko-KR" altLang="en-US" dirty="0"/>
              <a:t>종류로 구분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457C9-4022-470A-A402-61B94F124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462" y="2840028"/>
            <a:ext cx="9043538" cy="303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7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순회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    전위 순회</a:t>
            </a:r>
            <a:r>
              <a:rPr lang="en-US" altLang="ko-KR" dirty="0"/>
              <a:t>                          </a:t>
            </a:r>
            <a:r>
              <a:rPr lang="ko-KR" altLang="en-US" dirty="0"/>
              <a:t>중위 순회</a:t>
            </a:r>
            <a:r>
              <a:rPr lang="en-US" altLang="ko-KR" dirty="0"/>
              <a:t>                         </a:t>
            </a:r>
            <a:r>
              <a:rPr lang="ko-KR" altLang="en-US" dirty="0"/>
              <a:t>후위 순회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5E999D-D5A8-4DEE-8C7D-97BA6868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135"/>
            <a:ext cx="3743325" cy="2724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BB444B-8FE4-4843-A478-A8C5F19D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835" y="2060885"/>
            <a:ext cx="3705225" cy="2914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ABBA69-A799-46F5-9414-7849ED266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874" y="1970482"/>
            <a:ext cx="3969291" cy="30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2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탐색 트리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효율적인 탐색을 위한 트리</a:t>
            </a:r>
            <a:endParaRPr lang="en-US" altLang="ko-KR" dirty="0"/>
          </a:p>
          <a:p>
            <a:r>
              <a:rPr lang="ko-KR" altLang="en-US" dirty="0"/>
              <a:t>중위 순회 시 오름차순으로 정렬된 값 획득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093B2F-7CB4-48F4-8294-B6ACA273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69" y="2323369"/>
            <a:ext cx="8615004" cy="388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탐색 트리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               탐색 연산</a:t>
            </a:r>
            <a:r>
              <a:rPr lang="en-US" altLang="ko-KR" dirty="0"/>
              <a:t>                                          </a:t>
            </a:r>
            <a:r>
              <a:rPr lang="ko-KR" altLang="en-US" dirty="0"/>
              <a:t>삽입 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9E7427-BB87-4F59-B033-58FD452D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089227"/>
            <a:ext cx="4359772" cy="33387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7CDB0B-592E-4182-A1E3-77432843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59" y="2089226"/>
            <a:ext cx="5957178" cy="29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83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이진 탐색 트리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삭제 연산</a:t>
            </a:r>
            <a:endParaRPr lang="en-US" altLang="ko-KR" dirty="0"/>
          </a:p>
          <a:p>
            <a:r>
              <a:rPr lang="ko-KR" altLang="en-US" dirty="0"/>
              <a:t>삭제하려는 노드가 단말 노드일 경우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0D37CD-4D67-407F-BF37-42A5A86A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07" y="2357437"/>
            <a:ext cx="9389271" cy="27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4507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147</Words>
  <Application>Microsoft Office PowerPoint</Application>
  <PresentationFormat>와이드스크린</PresentationFormat>
  <Paragraphs>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CryptoCraft 테마</vt:lpstr>
      <vt:lpstr>제목 테마</vt:lpstr>
      <vt:lpstr>트리</vt:lpstr>
      <vt:lpstr>PowerPoint 프레젠테이션</vt:lpstr>
      <vt:lpstr>트리 개요</vt:lpstr>
      <vt:lpstr>트리 개요</vt:lpstr>
      <vt:lpstr>트리 개요</vt:lpstr>
      <vt:lpstr>트리 순회 방법</vt:lpstr>
      <vt:lpstr>이진 탐색 트리</vt:lpstr>
      <vt:lpstr>이진 탐색 트리</vt:lpstr>
      <vt:lpstr>이진 탐색 트리</vt:lpstr>
      <vt:lpstr>이진 탐색 트리</vt:lpstr>
      <vt:lpstr>이진 탐색 트리 구현 코드 분석</vt:lpstr>
      <vt:lpstr>이진 탐색 트리 구현 코드 분석</vt:lpstr>
      <vt:lpstr>이진 탐색 트리 구현 코드 분석</vt:lpstr>
      <vt:lpstr>이진 탐색 트리 구현 코드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72</cp:revision>
  <dcterms:created xsi:type="dcterms:W3CDTF">2019-03-05T04:29:07Z</dcterms:created>
  <dcterms:modified xsi:type="dcterms:W3CDTF">2021-11-07T22:40:29Z</dcterms:modified>
</cp:coreProperties>
</file>