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269" r:id="rId3"/>
    <p:sldId id="275" r:id="rId4"/>
    <p:sldId id="280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52" y="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42122"/>
            <a:ext cx="11368160" cy="72778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함초롬돋움</vt:lpstr>
      <vt:lpstr>Arial</vt:lpstr>
      <vt:lpstr>CryptoCraft 테마</vt:lpstr>
      <vt:lpstr>제목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info2</cp:lastModifiedBy>
  <cp:revision>35</cp:revision>
  <dcterms:created xsi:type="dcterms:W3CDTF">2019-03-05T04:29:07Z</dcterms:created>
  <dcterms:modified xsi:type="dcterms:W3CDTF">2019-04-18T15:54:14Z</dcterms:modified>
</cp:coreProperties>
</file>