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59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A"/>
    <a:srgbClr val="0000CC"/>
    <a:srgbClr val="3131FF"/>
    <a:srgbClr val="763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 varScale="1">
        <p:scale>
          <a:sx n="34" d="100"/>
          <a:sy n="34" d="100"/>
        </p:scale>
        <p:origin x="77" y="1224"/>
      </p:cViewPr>
      <p:guideLst>
        <p:guide orient="horz" pos="2160"/>
        <p:guide pos="3840"/>
        <p:guide pos="2026"/>
        <p:guide pos="5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DnDiag">
          <a:fgClr>
            <a:schemeClr val="bg2">
              <a:lumMod val="10000"/>
            </a:schemeClr>
          </a:fgClr>
          <a:bgClr>
            <a:schemeClr val="bg2">
              <a:lumMod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1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2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6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2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2E23-27C0-4250-8EB8-9D1578B8B1C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CC20-0CD9-4CE8-BE76-C166382DB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0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pixabay.com/en/wireless-signal-icon-image-vector-1119306/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pixabay.com/en/thumbs-up-thumb-yes-success-sign-25607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pixabay.com/en/finger-hand-thumb-index-finger-160597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5" y="382293"/>
            <a:ext cx="3440141" cy="43222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89846" y="1391366"/>
            <a:ext cx="695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지문인식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페이 밴드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876FA-95AE-4BBA-8C02-DF9BAB2993FE}"/>
              </a:ext>
            </a:extLst>
          </p:cNvPr>
          <p:cNvSpPr txBox="1"/>
          <p:nvPr/>
        </p:nvSpPr>
        <p:spPr>
          <a:xfrm>
            <a:off x="2107096" y="4704522"/>
            <a:ext cx="41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89ED2-0648-4B31-88D8-EA99A65E081A}"/>
              </a:ext>
            </a:extLst>
          </p:cNvPr>
          <p:cNvSpPr txBox="1"/>
          <p:nvPr/>
        </p:nvSpPr>
        <p:spPr>
          <a:xfrm>
            <a:off x="5474493" y="5832464"/>
            <a:ext cx="630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1871441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진태선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187152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허민혁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1871455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황성준</a:t>
            </a:r>
          </a:p>
        </p:txBody>
      </p:sp>
    </p:spTree>
    <p:extLst>
      <p:ext uri="{BB962C8B-B14F-4D97-AF65-F5344CB8AC3E}">
        <p14:creationId xmlns:p14="http://schemas.microsoft.com/office/powerpoint/2010/main" val="24955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75867" y="1751876"/>
            <a:ext cx="5686201" cy="3001685"/>
            <a:chOff x="3656817" y="1180376"/>
            <a:chExt cx="5686201" cy="3001685"/>
          </a:xfrm>
        </p:grpSpPr>
        <p:grpSp>
          <p:nvGrpSpPr>
            <p:cNvPr id="2" name="그룹 1"/>
            <p:cNvGrpSpPr/>
            <p:nvPr/>
          </p:nvGrpSpPr>
          <p:grpSpPr>
            <a:xfrm>
              <a:off x="3656817" y="1180376"/>
              <a:ext cx="5686201" cy="3001685"/>
              <a:chOff x="3656817" y="1180376"/>
              <a:chExt cx="5686201" cy="3001685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656817" y="1180376"/>
                <a:ext cx="2162175" cy="3001685"/>
                <a:chOff x="3847317" y="1742351"/>
                <a:chExt cx="2162175" cy="300168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847317" y="1742351"/>
                  <a:ext cx="2162175" cy="2646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600" dirty="0">
                      <a:solidFill>
                        <a:schemeClr val="bg1"/>
                      </a:solidFill>
                      <a:latin typeface="휴먼둥근헤드라인" panose="02030504000101010101" pitchFamily="18" charset="-127"/>
                      <a:ea typeface="휴먼둥근헤드라인" panose="02030504000101010101" pitchFamily="18" charset="-127"/>
                    </a:rPr>
                    <a:t>T</a:t>
                  </a:r>
                  <a:endParaRPr lang="ko-KR" altLang="en-US" sz="16600" dirty="0">
                    <a:solidFill>
                      <a:schemeClr val="bg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657850" y="3297486"/>
                  <a:ext cx="184731" cy="1446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8800" dirty="0">
                    <a:solidFill>
                      <a:schemeClr val="bg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313943" y="1376621"/>
                <a:ext cx="40290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600" dirty="0">
                    <a:solidFill>
                      <a:schemeClr val="bg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hank</a:t>
                </a:r>
                <a:endParaRPr lang="ko-KR" altLang="en-US" sz="96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284" y="2130842"/>
              <a:ext cx="442496" cy="5559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23517" y="2357696"/>
              <a:ext cx="40290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you</a:t>
              </a:r>
              <a:endParaRPr lang="ko-KR" altLang="en-US" sz="96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7650" y="132626"/>
            <a:ext cx="5018149" cy="3116780"/>
            <a:chOff x="438150" y="866051"/>
            <a:chExt cx="5018149" cy="3116780"/>
          </a:xfrm>
        </p:grpSpPr>
        <p:sp>
          <p:nvSpPr>
            <p:cNvPr id="6" name="TextBox 5"/>
            <p:cNvSpPr txBox="1"/>
            <p:nvPr/>
          </p:nvSpPr>
          <p:spPr>
            <a:xfrm>
              <a:off x="438150" y="866051"/>
              <a:ext cx="170271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</a:t>
              </a:r>
              <a:endParaRPr lang="ko-KR" altLang="en-US" sz="13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3100" y="1564731"/>
              <a:ext cx="183575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on</a:t>
              </a:r>
              <a:endParaRPr lang="ko-KR" altLang="en-US" sz="8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30224" y="2536281"/>
              <a:ext cx="392607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tents</a:t>
              </a:r>
              <a:endParaRPr lang="ko-KR" altLang="en-US" sz="8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52579" y="2859168"/>
            <a:ext cx="3515394" cy="2667590"/>
            <a:chOff x="7552579" y="2859168"/>
            <a:chExt cx="3515394" cy="2667590"/>
          </a:xfrm>
        </p:grpSpPr>
        <p:sp>
          <p:nvSpPr>
            <p:cNvPr id="4" name="TextBox 3"/>
            <p:cNvSpPr txBox="1"/>
            <p:nvPr/>
          </p:nvSpPr>
          <p:spPr>
            <a:xfrm>
              <a:off x="7981873" y="3029205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선정 동기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2579" y="2859168"/>
              <a:ext cx="429294" cy="53937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2579" y="3568574"/>
              <a:ext cx="429294" cy="53937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2579" y="4277980"/>
              <a:ext cx="429294" cy="53937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2579" y="4987386"/>
              <a:ext cx="429294" cy="53937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981873" y="3738612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작동원리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1873" y="4448019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아이디어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81873" y="5157426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기대효과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047873" y="14163"/>
            <a:ext cx="10078041" cy="68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1" y="225481"/>
            <a:ext cx="442496" cy="5559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167" y="412108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선정 동기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A21C6-7463-446F-9237-B0BBA9B59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25" y="1306181"/>
            <a:ext cx="7067739" cy="4245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62F60-36C8-4DFF-9D68-90D30AE8A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79" y="1257438"/>
            <a:ext cx="6202931" cy="4294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26C855-A6E9-44A1-94A6-C881D3EDC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06" y="1257438"/>
            <a:ext cx="4762500" cy="4294380"/>
          </a:xfrm>
          <a:prstGeom prst="rect">
            <a:avLst/>
          </a:prstGeom>
        </p:spPr>
      </p:pic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B1C44FB-0C4A-4DF1-AFC6-EA1FFD7804AA}"/>
              </a:ext>
            </a:extLst>
          </p:cNvPr>
          <p:cNvSpPr/>
          <p:nvPr/>
        </p:nvSpPr>
        <p:spPr>
          <a:xfrm>
            <a:off x="3901848" y="-109671"/>
            <a:ext cx="6945716" cy="6981444"/>
          </a:xfrm>
          <a:prstGeom prst="mathMultiply">
            <a:avLst>
              <a:gd name="adj1" fmla="val 906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2" y="997897"/>
            <a:ext cx="442496" cy="55595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009933" y="390"/>
            <a:ext cx="10078041" cy="68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91167" y="475118"/>
            <a:ext cx="3086100" cy="1078739"/>
            <a:chOff x="7981873" y="3738612"/>
            <a:chExt cx="3086100" cy="1078739"/>
          </a:xfrm>
        </p:grpSpPr>
        <p:sp>
          <p:nvSpPr>
            <p:cNvPr id="17" name="TextBox 16"/>
            <p:cNvSpPr txBox="1"/>
            <p:nvPr/>
          </p:nvSpPr>
          <p:spPr>
            <a:xfrm>
              <a:off x="7981873" y="3738612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81873" y="4448019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아이디어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C52A64-1EA6-4ED3-AD27-42F6DEB76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77" y="252469"/>
            <a:ext cx="5873947" cy="5873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B78D5D-882E-43A6-B337-B7A93A940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4842191" y="2721147"/>
            <a:ext cx="2507618" cy="41127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85CBF8-27A7-456C-B985-9091243C46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 rot="16200000">
            <a:off x="4449790" y="2407989"/>
            <a:ext cx="2614194" cy="1829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25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997844" y="390"/>
            <a:ext cx="10078041" cy="68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D3C0F3-81B4-45E6-8A54-C8FA5B6E6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48" y="4553648"/>
            <a:ext cx="2479135" cy="1108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08B05C-8649-49BD-AF3E-734592136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9" y="1483471"/>
            <a:ext cx="2488440" cy="17482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2708BD-614B-4BF3-98B6-F6641774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089811" y="2679432"/>
            <a:ext cx="4126336" cy="41785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EBC07F-A47A-4B4F-BFA2-E505E97500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79" y="3034521"/>
            <a:ext cx="2114786" cy="3944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E967EE-20B2-4C21-B30C-710B4F994C65}"/>
              </a:ext>
            </a:extLst>
          </p:cNvPr>
          <p:cNvSpPr txBox="1"/>
          <p:nvPr/>
        </p:nvSpPr>
        <p:spPr>
          <a:xfrm>
            <a:off x="2334217" y="178116"/>
            <a:ext cx="7016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손가락</a:t>
            </a:r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마다</a:t>
            </a:r>
            <a:endParaRPr lang="en-US" altLang="ko-KR" sz="4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60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카드</a:t>
            </a:r>
            <a:r>
              <a:rPr lang="ko-KR" altLang="en-US" sz="44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54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157AEEB-9FEF-4A21-8738-2E615669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72" y="997910"/>
            <a:ext cx="442496" cy="55595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20E282-57C3-4B7A-B603-031172C8DA14}"/>
              </a:ext>
            </a:extLst>
          </p:cNvPr>
          <p:cNvGrpSpPr/>
          <p:nvPr/>
        </p:nvGrpSpPr>
        <p:grpSpPr>
          <a:xfrm>
            <a:off x="791167" y="475131"/>
            <a:ext cx="3086100" cy="1078739"/>
            <a:chOff x="7981873" y="3738612"/>
            <a:chExt cx="3086100" cy="1078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56EA2-3722-4A96-9222-86E57F99FEFE}"/>
                </a:ext>
              </a:extLst>
            </p:cNvPr>
            <p:cNvSpPr txBox="1"/>
            <p:nvPr/>
          </p:nvSpPr>
          <p:spPr>
            <a:xfrm>
              <a:off x="7981873" y="3738612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C82682-C3B3-4239-8C02-6B6A0203DDBD}"/>
                </a:ext>
              </a:extLst>
            </p:cNvPr>
            <p:cNvSpPr txBox="1"/>
            <p:nvPr/>
          </p:nvSpPr>
          <p:spPr>
            <a:xfrm>
              <a:off x="7981873" y="4448019"/>
              <a:ext cx="308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아이디어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3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047875" y="390"/>
            <a:ext cx="10078041" cy="68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1167" y="189191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작동원리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2" y="1721877"/>
            <a:ext cx="442496" cy="5559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7" y="372836"/>
            <a:ext cx="6029325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967EE-20B2-4C21-B30C-710B4F994C65}"/>
              </a:ext>
            </a:extLst>
          </p:cNvPr>
          <p:cNvSpPr txBox="1"/>
          <p:nvPr/>
        </p:nvSpPr>
        <p:spPr>
          <a:xfrm>
            <a:off x="2334216" y="4320088"/>
            <a:ext cx="8638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13.56MHz </a:t>
            </a:r>
            <a:r>
              <a:rPr lang="ko-KR" alt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대역의 주파수 사용</a:t>
            </a:r>
            <a:endParaRPr lang="en-US" altLang="ko-KR" sz="3600" b="1" dirty="0" smtClean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10cm </a:t>
            </a:r>
            <a:r>
              <a:rPr lang="ko-KR" alt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이내의 근거리에서 데이터 교환</a:t>
            </a:r>
            <a:endParaRPr lang="en-US" altLang="ko-KR" sz="3600" b="1" dirty="0" smtClean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비접촉식</a:t>
            </a:r>
            <a:r>
              <a:rPr lang="ko-KR" altLang="en-US" sz="36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무선통신 기술</a:t>
            </a:r>
            <a:endParaRPr lang="ko-KR" altLang="en-US" sz="36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9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047875" y="390"/>
            <a:ext cx="10078041" cy="68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1167" y="189191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작동원리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2" y="1721877"/>
            <a:ext cx="442496" cy="5559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D3CFA-CF92-4FF7-AB30-6FCDD946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21" y="415770"/>
            <a:ext cx="8009999" cy="5986120"/>
          </a:xfrm>
          <a:prstGeom prst="roundRect">
            <a:avLst>
              <a:gd name="adj" fmla="val 859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57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047875" y="390"/>
            <a:ext cx="10078041" cy="685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1167" y="234912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기대효과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2" y="2179081"/>
            <a:ext cx="442496" cy="555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967EE-20B2-4C21-B30C-710B4F994C65}"/>
              </a:ext>
            </a:extLst>
          </p:cNvPr>
          <p:cNvSpPr txBox="1"/>
          <p:nvPr/>
        </p:nvSpPr>
        <p:spPr>
          <a:xfrm>
            <a:off x="2486616" y="1162717"/>
            <a:ext cx="701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5400" b="1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분실위험</a:t>
            </a:r>
            <a:endParaRPr lang="ko-KR" altLang="en-US" sz="54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967EE-20B2-4C21-B30C-710B4F994C65}"/>
              </a:ext>
            </a:extLst>
          </p:cNvPr>
          <p:cNvSpPr txBox="1"/>
          <p:nvPr/>
        </p:nvSpPr>
        <p:spPr>
          <a:xfrm>
            <a:off x="2486617" y="2651751"/>
            <a:ext cx="701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ko-KR" altLang="en-US" sz="5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편리함</a:t>
            </a:r>
            <a:endParaRPr lang="ko-KR" altLang="en-US" sz="54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967EE-20B2-4C21-B30C-710B4F994C65}"/>
              </a:ext>
            </a:extLst>
          </p:cNvPr>
          <p:cNvSpPr txBox="1"/>
          <p:nvPr/>
        </p:nvSpPr>
        <p:spPr>
          <a:xfrm>
            <a:off x="2486617" y="4193563"/>
            <a:ext cx="701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디자인</a:t>
            </a:r>
            <a:endParaRPr lang="ko-KR" altLang="en-US" sz="54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6062395" y="890330"/>
            <a:ext cx="1545021" cy="1572323"/>
          </a:xfrm>
          <a:prstGeom prst="mathMultiply">
            <a:avLst>
              <a:gd name="adj1" fmla="val 1637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7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1"/>
      <p:bldP spid="8" grpId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85783" y="1475651"/>
            <a:ext cx="4820433" cy="3573810"/>
            <a:chOff x="3656817" y="1180376"/>
            <a:chExt cx="4820433" cy="3573810"/>
          </a:xfrm>
        </p:grpSpPr>
        <p:grpSp>
          <p:nvGrpSpPr>
            <p:cNvPr id="2" name="그룹 1"/>
            <p:cNvGrpSpPr/>
            <p:nvPr/>
          </p:nvGrpSpPr>
          <p:grpSpPr>
            <a:xfrm>
              <a:off x="3656817" y="1180376"/>
              <a:ext cx="4820433" cy="3573810"/>
              <a:chOff x="3656817" y="1180376"/>
              <a:chExt cx="4820433" cy="3573810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3656817" y="1180376"/>
                <a:ext cx="3009900" cy="3001685"/>
                <a:chOff x="3847317" y="1742351"/>
                <a:chExt cx="3009900" cy="300168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847317" y="1742351"/>
                  <a:ext cx="2162175" cy="26468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600" dirty="0">
                      <a:solidFill>
                        <a:schemeClr val="bg1"/>
                      </a:solidFill>
                      <a:latin typeface="휴먼둥근헤드라인" panose="02030504000101010101" pitchFamily="18" charset="-127"/>
                      <a:ea typeface="휴먼둥근헤드라인" panose="02030504000101010101" pitchFamily="18" charset="-127"/>
                    </a:rPr>
                    <a:t>Q</a:t>
                  </a:r>
                  <a:endParaRPr lang="ko-KR" altLang="en-US" sz="16600" dirty="0">
                    <a:solidFill>
                      <a:schemeClr val="bg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657850" y="3297486"/>
                  <a:ext cx="1199367" cy="1446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800" dirty="0">
                      <a:solidFill>
                        <a:schemeClr val="bg1"/>
                      </a:solidFill>
                      <a:latin typeface="휴먼둥근헤드라인" panose="02030504000101010101" pitchFamily="18" charset="-127"/>
                      <a:ea typeface="휴먼둥근헤드라인" panose="02030504000101010101" pitchFamily="18" charset="-127"/>
                    </a:rPr>
                    <a:t>&amp;</a:t>
                  </a:r>
                  <a:endParaRPr lang="ko-KR" altLang="en-US" sz="8800" dirty="0">
                    <a:solidFill>
                      <a:schemeClr val="bg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315075" y="1599476"/>
                <a:ext cx="2162175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900" dirty="0">
                    <a:solidFill>
                      <a:schemeClr val="bg1"/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</a:t>
                </a:r>
                <a:endParaRPr lang="ko-KR" altLang="en-US" sz="199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1762" y="2825806"/>
              <a:ext cx="442496" cy="555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2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55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yjy</dc:creator>
  <cp:lastModifiedBy>Windows 사용자</cp:lastModifiedBy>
  <cp:revision>22</cp:revision>
  <dcterms:created xsi:type="dcterms:W3CDTF">2016-05-10T01:39:44Z</dcterms:created>
  <dcterms:modified xsi:type="dcterms:W3CDTF">2018-11-26T09:02:11Z</dcterms:modified>
</cp:coreProperties>
</file>