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2"/>
  </p:notesMasterIdLst>
  <p:handoutMasterIdLst>
    <p:handoutMasterId r:id="rId13"/>
  </p:handoutMasterIdLst>
  <p:sldIdLst>
    <p:sldId id="269" r:id="rId3"/>
    <p:sldId id="275" r:id="rId4"/>
    <p:sldId id="280" r:id="rId5"/>
    <p:sldId id="281" r:id="rId6"/>
    <p:sldId id="284" r:id="rId7"/>
    <p:sldId id="282" r:id="rId8"/>
    <p:sldId id="283" r:id="rId9"/>
    <p:sldId id="285" r:id="rId10"/>
    <p:sldId id="274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84" autoAdjust="0"/>
    <p:restoredTop sz="88588" autoAdjust="0"/>
  </p:normalViewPr>
  <p:slideViewPr>
    <p:cSldViewPr snapToGrid="0">
      <p:cViewPr>
        <p:scale>
          <a:sx n="100" d="100"/>
          <a:sy n="100" d="100"/>
        </p:scale>
        <p:origin x="1194" y="-3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5607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4914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11250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500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154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rgbClr val="2E75B6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rgbClr val="2E75B6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WToBhw2bvnY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CNN </a:t>
            </a:r>
            <a:r>
              <a:rPr lang="ko-KR" altLang="en-US" dirty="0"/>
              <a:t>이론과 실습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https://youtu.be/WToBhw2bvnY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CNN</a:t>
            </a:r>
            <a:r>
              <a:rPr lang="ko-KR" altLang="en-US" dirty="0"/>
              <a:t> </a:t>
            </a:r>
            <a:r>
              <a:rPr lang="en-US" altLang="ko-KR" dirty="0"/>
              <a:t>Structure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ko-KR" dirty="0"/>
              <a:t>Convolution</a:t>
            </a:r>
            <a:r>
              <a:rPr lang="ko-KR" altLang="en-US" dirty="0"/>
              <a:t> </a:t>
            </a:r>
            <a:r>
              <a:rPr lang="en-US" altLang="ko-KR" dirty="0"/>
              <a:t>Operation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altLang="ko-KR" dirty="0"/>
              <a:t>Padding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altLang="ko-KR" dirty="0"/>
              <a:t>Pooling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1. CNN </a:t>
            </a:r>
            <a:r>
              <a:rPr lang="ko-KR" altLang="en-US" dirty="0"/>
              <a:t>구조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2" y="1299667"/>
            <a:ext cx="11369675" cy="5057775"/>
          </a:xfrm>
        </p:spPr>
        <p:txBody>
          <a:bodyPr>
            <a:normAutofit/>
          </a:bodyPr>
          <a:lstStyle/>
          <a:p>
            <a:r>
              <a:rPr lang="ko-KR" altLang="en-US" sz="2400" dirty="0" err="1"/>
              <a:t>합성곱</a:t>
            </a:r>
            <a:r>
              <a:rPr lang="ko-KR" altLang="en-US" sz="2400" dirty="0"/>
              <a:t> 계층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 err="1"/>
              <a:t>풀링</a:t>
            </a:r>
            <a:r>
              <a:rPr lang="ko-KR" altLang="en-US" sz="2400" dirty="0"/>
              <a:t> 계층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Affine - </a:t>
            </a:r>
            <a:r>
              <a:rPr lang="en-US" altLang="ko-KR" sz="2400" dirty="0" err="1"/>
              <a:t>ReLU</a:t>
            </a:r>
            <a:r>
              <a:rPr lang="en-US" altLang="ko-KR" sz="2400" dirty="0"/>
              <a:t> – (Pooling)</a:t>
            </a:r>
            <a:endParaRPr lang="ko-KR" altLang="en-US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159E44B-3F0E-45DC-9437-B60E408E74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116" y="1299668"/>
            <a:ext cx="7804586" cy="230389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131A2D6-1845-4546-8695-AA34BA6D52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116" y="4019089"/>
            <a:ext cx="7791452" cy="2006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2. </a:t>
            </a:r>
            <a:r>
              <a:rPr lang="ko-KR" altLang="en-US" dirty="0" err="1"/>
              <a:t>합성곱</a:t>
            </a:r>
            <a:r>
              <a:rPr lang="ko-KR" altLang="en-US" dirty="0"/>
              <a:t> 연산</a:t>
            </a:r>
          </a:p>
        </p:txBody>
      </p:sp>
      <p:pic>
        <p:nvPicPr>
          <p:cNvPr id="5" name="그림 4" descr="텍스트, 전자기기이(가) 표시된 사진&#10;&#10;자동 생성된 설명">
            <a:extLst>
              <a:ext uri="{FF2B5EF4-FFF2-40B4-BE49-F238E27FC236}">
                <a16:creationId xmlns:a16="http://schemas.microsoft.com/office/drawing/2014/main" id="{F3185A19-910B-4E38-83E7-FE8B5901E7B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750" b="50513"/>
          <a:stretch/>
        </p:blipFill>
        <p:spPr>
          <a:xfrm>
            <a:off x="6738561" y="1399150"/>
            <a:ext cx="4483768" cy="1419726"/>
          </a:xfrm>
          <a:prstGeom prst="rect">
            <a:avLst/>
          </a:prstGeom>
        </p:spPr>
      </p:pic>
      <p:pic>
        <p:nvPicPr>
          <p:cNvPr id="7" name="그림 6" descr="텍스트, 전자기기이(가) 표시된 사진&#10;&#10;자동 생성된 설명">
            <a:extLst>
              <a:ext uri="{FF2B5EF4-FFF2-40B4-BE49-F238E27FC236}">
                <a16:creationId xmlns:a16="http://schemas.microsoft.com/office/drawing/2014/main" id="{C18242CD-AC58-419D-A108-9B5827CA80F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27" b="23961"/>
          <a:stretch/>
        </p:blipFill>
        <p:spPr>
          <a:xfrm>
            <a:off x="532878" y="4415402"/>
            <a:ext cx="4483768" cy="1458405"/>
          </a:xfrm>
          <a:prstGeom prst="rect">
            <a:avLst/>
          </a:prstGeom>
        </p:spPr>
      </p:pic>
      <p:pic>
        <p:nvPicPr>
          <p:cNvPr id="9" name="그림 8" descr="텍스트, 전자기기이(가) 표시된 사진&#10;&#10;자동 생성된 설명">
            <a:extLst>
              <a:ext uri="{FF2B5EF4-FFF2-40B4-BE49-F238E27FC236}">
                <a16:creationId xmlns:a16="http://schemas.microsoft.com/office/drawing/2014/main" id="{17FF0F9D-6D8D-4FB7-A1C6-52394CF4334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138"/>
          <a:stretch/>
        </p:blipFill>
        <p:spPr>
          <a:xfrm>
            <a:off x="6738561" y="4488945"/>
            <a:ext cx="4481124" cy="1311318"/>
          </a:xfrm>
          <a:prstGeom prst="rect">
            <a:avLst/>
          </a:prstGeom>
        </p:spPr>
      </p:pic>
      <p:pic>
        <p:nvPicPr>
          <p:cNvPr id="10" name="그림 9" descr="텍스트, 전자기기이(가) 표시된 사진&#10;&#10;자동 생성된 설명">
            <a:extLst>
              <a:ext uri="{FF2B5EF4-FFF2-40B4-BE49-F238E27FC236}">
                <a16:creationId xmlns:a16="http://schemas.microsoft.com/office/drawing/2014/main" id="{7E85F8A9-9C60-4AE6-9E79-E01F3188B07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930"/>
          <a:stretch/>
        </p:blipFill>
        <p:spPr>
          <a:xfrm>
            <a:off x="532878" y="1428864"/>
            <a:ext cx="4483768" cy="1324055"/>
          </a:xfrm>
          <a:prstGeom prst="rect">
            <a:avLst/>
          </a:prstGeom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C1A1C337-63C8-45FE-911C-687CEF8FDB94}"/>
              </a:ext>
            </a:extLst>
          </p:cNvPr>
          <p:cNvSpPr/>
          <p:nvPr/>
        </p:nvSpPr>
        <p:spPr>
          <a:xfrm>
            <a:off x="5626778" y="2056177"/>
            <a:ext cx="215900" cy="165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31729279-F78B-4587-A854-3375E843D4EC}"/>
              </a:ext>
            </a:extLst>
          </p:cNvPr>
          <p:cNvSpPr/>
          <p:nvPr/>
        </p:nvSpPr>
        <p:spPr>
          <a:xfrm>
            <a:off x="5626778" y="5042716"/>
            <a:ext cx="215900" cy="165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4A368342-3206-45B0-879E-960E232F83E5}"/>
              </a:ext>
            </a:extLst>
          </p:cNvPr>
          <p:cNvCxnSpPr>
            <a:cxnSpLocks/>
          </p:cNvCxnSpPr>
          <p:nvPr/>
        </p:nvCxnSpPr>
        <p:spPr>
          <a:xfrm rot="5400000">
            <a:off x="5188347" y="718949"/>
            <a:ext cx="1229374" cy="6205683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D8D81ED-411E-4FB0-9D0F-644E76A61AA4}"/>
              </a:ext>
            </a:extLst>
          </p:cNvPr>
          <p:cNvSpPr txBox="1"/>
          <p:nvPr/>
        </p:nvSpPr>
        <p:spPr>
          <a:xfrm>
            <a:off x="2700191" y="2769653"/>
            <a:ext cx="638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필터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679BE63-8D90-4360-B8E9-0E889E772373}"/>
              </a:ext>
            </a:extLst>
          </p:cNvPr>
          <p:cNvSpPr txBox="1"/>
          <p:nvPr/>
        </p:nvSpPr>
        <p:spPr>
          <a:xfrm>
            <a:off x="655780" y="2768087"/>
            <a:ext cx="1362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입력 데이터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6A87837-30FC-449E-ABAF-A5F35EBBF919}"/>
              </a:ext>
            </a:extLst>
          </p:cNvPr>
          <p:cNvSpPr txBox="1"/>
          <p:nvPr/>
        </p:nvSpPr>
        <p:spPr>
          <a:xfrm>
            <a:off x="8914059" y="2769653"/>
            <a:ext cx="638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필터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6406CD6-C8B2-4158-8ED1-692F8A85FD22}"/>
              </a:ext>
            </a:extLst>
          </p:cNvPr>
          <p:cNvSpPr txBox="1"/>
          <p:nvPr/>
        </p:nvSpPr>
        <p:spPr>
          <a:xfrm>
            <a:off x="6921891" y="2768087"/>
            <a:ext cx="1362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입력 데이터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4B4538E-D186-40A2-B25D-4576144769B0}"/>
              </a:ext>
            </a:extLst>
          </p:cNvPr>
          <p:cNvSpPr txBox="1"/>
          <p:nvPr/>
        </p:nvSpPr>
        <p:spPr>
          <a:xfrm>
            <a:off x="2698432" y="5832265"/>
            <a:ext cx="638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필터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C4BD2F7-FB27-4F53-A8DC-6928BC68E0FD}"/>
              </a:ext>
            </a:extLst>
          </p:cNvPr>
          <p:cNvSpPr txBox="1"/>
          <p:nvPr/>
        </p:nvSpPr>
        <p:spPr>
          <a:xfrm>
            <a:off x="655780" y="5830699"/>
            <a:ext cx="1362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입력 데이터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77E1A31-EE5C-4BF8-A46B-42BC394D0056}"/>
              </a:ext>
            </a:extLst>
          </p:cNvPr>
          <p:cNvSpPr txBox="1"/>
          <p:nvPr/>
        </p:nvSpPr>
        <p:spPr>
          <a:xfrm>
            <a:off x="8914059" y="5832265"/>
            <a:ext cx="638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필터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D49A9EE-17A0-4CC7-BBF9-EBC837124B2E}"/>
              </a:ext>
            </a:extLst>
          </p:cNvPr>
          <p:cNvSpPr txBox="1"/>
          <p:nvPr/>
        </p:nvSpPr>
        <p:spPr>
          <a:xfrm>
            <a:off x="6738561" y="5830699"/>
            <a:ext cx="1362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입력 데이터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41EA491-9C60-4F85-BF21-6552B6CA5FC9}"/>
              </a:ext>
            </a:extLst>
          </p:cNvPr>
          <p:cNvSpPr txBox="1"/>
          <p:nvPr/>
        </p:nvSpPr>
        <p:spPr>
          <a:xfrm>
            <a:off x="3642661" y="2595477"/>
            <a:ext cx="30958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(1 x 2) + (2 x 0) + (3 x 1) = 5</a:t>
            </a:r>
            <a:endParaRPr lang="ko-KR" altLang="en-US" sz="16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945F71F-D38D-4E1C-BFDF-7182CB44E916}"/>
              </a:ext>
            </a:extLst>
          </p:cNvPr>
          <p:cNvSpPr txBox="1"/>
          <p:nvPr/>
        </p:nvSpPr>
        <p:spPr>
          <a:xfrm>
            <a:off x="3642661" y="2921877"/>
            <a:ext cx="30877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(0 x 0) + (1 x 1) + (2 x 2) = 5</a:t>
            </a:r>
            <a:endParaRPr lang="ko-KR" altLang="en-US" sz="16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3C1A026-66E3-4286-A8D2-C6D581507FAD}"/>
              </a:ext>
            </a:extLst>
          </p:cNvPr>
          <p:cNvSpPr txBox="1"/>
          <p:nvPr/>
        </p:nvSpPr>
        <p:spPr>
          <a:xfrm>
            <a:off x="3642662" y="3253080"/>
            <a:ext cx="3139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(3 x 1) + (0 x 0) + (1 x 2) = 5</a:t>
            </a:r>
            <a:endParaRPr lang="ko-KR" altLang="en-US" sz="1600" dirty="0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85311FAF-9444-4B2E-BE2A-0A303D5507C9}"/>
              </a:ext>
            </a:extLst>
          </p:cNvPr>
          <p:cNvSpPr/>
          <p:nvPr/>
        </p:nvSpPr>
        <p:spPr>
          <a:xfrm>
            <a:off x="586740" y="1484063"/>
            <a:ext cx="906780" cy="26700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82277BCE-2383-4494-AB3F-CB6D24C45FBB}"/>
              </a:ext>
            </a:extLst>
          </p:cNvPr>
          <p:cNvSpPr/>
          <p:nvPr/>
        </p:nvSpPr>
        <p:spPr>
          <a:xfrm>
            <a:off x="586740" y="1798190"/>
            <a:ext cx="899160" cy="267005"/>
          </a:xfrm>
          <a:prstGeom prst="round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9CABC826-ADDA-4456-B9A5-F639CC6ABF69}"/>
              </a:ext>
            </a:extLst>
          </p:cNvPr>
          <p:cNvSpPr/>
          <p:nvPr/>
        </p:nvSpPr>
        <p:spPr>
          <a:xfrm>
            <a:off x="586740" y="2109013"/>
            <a:ext cx="906780" cy="267005"/>
          </a:xfrm>
          <a:prstGeom prst="round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A5F5F88B-6DA9-43FD-849B-53B4DB1A7318}"/>
              </a:ext>
            </a:extLst>
          </p:cNvPr>
          <p:cNvSpPr/>
          <p:nvPr/>
        </p:nvSpPr>
        <p:spPr>
          <a:xfrm>
            <a:off x="2567940" y="1639840"/>
            <a:ext cx="906780" cy="26700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40EA2B2F-1639-4077-B0F8-E488C8A5CFB5}"/>
              </a:ext>
            </a:extLst>
          </p:cNvPr>
          <p:cNvSpPr/>
          <p:nvPr/>
        </p:nvSpPr>
        <p:spPr>
          <a:xfrm>
            <a:off x="2567940" y="1953967"/>
            <a:ext cx="899160" cy="267005"/>
          </a:xfrm>
          <a:prstGeom prst="round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7D054808-BEF6-48FF-B8A5-97875F8FE454}"/>
              </a:ext>
            </a:extLst>
          </p:cNvPr>
          <p:cNvSpPr/>
          <p:nvPr/>
        </p:nvSpPr>
        <p:spPr>
          <a:xfrm>
            <a:off x="2567940" y="2264790"/>
            <a:ext cx="906780" cy="267005"/>
          </a:xfrm>
          <a:prstGeom prst="round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786ABF84-1745-47C6-9BEF-92D2B3690A81}"/>
              </a:ext>
            </a:extLst>
          </p:cNvPr>
          <p:cNvSpPr/>
          <p:nvPr/>
        </p:nvSpPr>
        <p:spPr>
          <a:xfrm>
            <a:off x="7109460" y="1497474"/>
            <a:ext cx="868680" cy="89195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53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252464-6E97-4649-AD38-65780B0AD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합성곱</a:t>
            </a:r>
            <a:r>
              <a:rPr lang="ko-KR" altLang="en-US" dirty="0"/>
              <a:t> 연산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F73ECE-6D80-43EE-B3F1-E41742880C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Stride</a:t>
            </a:r>
          </a:p>
          <a:p>
            <a:pPr lvl="1"/>
            <a:r>
              <a:rPr lang="ko-KR" altLang="en-US" sz="1800" dirty="0"/>
              <a:t>필터를 적용하는 위치의 간격</a:t>
            </a:r>
          </a:p>
        </p:txBody>
      </p:sp>
      <p:pic>
        <p:nvPicPr>
          <p:cNvPr id="7" name="그림 6" descr="텍스트, 전자기기이(가) 표시된 사진&#10;&#10;자동 생성된 설명">
            <a:extLst>
              <a:ext uri="{FF2B5EF4-FFF2-40B4-BE49-F238E27FC236}">
                <a16:creationId xmlns:a16="http://schemas.microsoft.com/office/drawing/2014/main" id="{2D1C2BE7-8021-4A36-AA01-750F7F5657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045" y="2026670"/>
            <a:ext cx="6831330" cy="4831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071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3. Padding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Padding</a:t>
            </a:r>
          </a:p>
          <a:p>
            <a:endParaRPr lang="en-US" altLang="ko-KR" sz="100" dirty="0"/>
          </a:p>
          <a:p>
            <a:pPr lvl="1"/>
            <a:r>
              <a:rPr lang="ko-KR" altLang="en-US" sz="1800" dirty="0"/>
              <a:t>입력 데이터 주변을 특정 값으로 채우는 기법</a:t>
            </a:r>
            <a:endParaRPr lang="en-US" altLang="ko-KR" sz="1800" dirty="0"/>
          </a:p>
          <a:p>
            <a:pPr marL="457200" lvl="1" indent="0">
              <a:buNone/>
            </a:pPr>
            <a:endParaRPr lang="en-US" altLang="ko-KR" sz="200" dirty="0"/>
          </a:p>
          <a:p>
            <a:pPr lvl="1"/>
            <a:r>
              <a:rPr lang="ko-KR" altLang="en-US" sz="1800" dirty="0"/>
              <a:t>출력 크기를 조정하기 위함</a:t>
            </a:r>
            <a:endParaRPr lang="en-US" altLang="ko-KR" sz="1800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BC2FFE2-993D-4CD9-A6A9-96E2831E81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337" y="3027359"/>
            <a:ext cx="7849693" cy="33655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64F906-3621-4191-AE9E-FFCC4DC2BCD4}"/>
              </a:ext>
            </a:extLst>
          </p:cNvPr>
          <p:cNvSpPr txBox="1"/>
          <p:nvPr/>
        </p:nvSpPr>
        <p:spPr>
          <a:xfrm>
            <a:off x="2009776" y="3095625"/>
            <a:ext cx="2495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 0    0    0   0    0    0</a:t>
            </a:r>
            <a:endParaRPr lang="ko-KR" altLang="en-US" sz="2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8745FB-9934-4058-8B87-E355CF67D35F}"/>
              </a:ext>
            </a:extLst>
          </p:cNvPr>
          <p:cNvSpPr txBox="1"/>
          <p:nvPr/>
        </p:nvSpPr>
        <p:spPr>
          <a:xfrm>
            <a:off x="2009776" y="5170514"/>
            <a:ext cx="2495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 0    0    0   0    0    0</a:t>
            </a:r>
            <a:endParaRPr lang="ko-KR" altLang="en-US" sz="2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0B61D7-6F3B-4887-94F7-E554C391EFBA}"/>
              </a:ext>
            </a:extLst>
          </p:cNvPr>
          <p:cNvSpPr txBox="1"/>
          <p:nvPr/>
        </p:nvSpPr>
        <p:spPr>
          <a:xfrm>
            <a:off x="2009776" y="3505260"/>
            <a:ext cx="4411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 0</a:t>
            </a:r>
            <a:endParaRPr lang="ko-KR" altLang="en-US" sz="2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8F783A-9232-4AA8-B87B-0ACD9FF4CEE0}"/>
              </a:ext>
            </a:extLst>
          </p:cNvPr>
          <p:cNvSpPr txBox="1"/>
          <p:nvPr/>
        </p:nvSpPr>
        <p:spPr>
          <a:xfrm>
            <a:off x="2009776" y="3933014"/>
            <a:ext cx="4411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 0</a:t>
            </a:r>
            <a:endParaRPr lang="ko-KR" altLang="en-US" sz="20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21FE89-9B1E-4F6C-897E-81B26A4D0FBF}"/>
              </a:ext>
            </a:extLst>
          </p:cNvPr>
          <p:cNvSpPr txBox="1"/>
          <p:nvPr/>
        </p:nvSpPr>
        <p:spPr>
          <a:xfrm>
            <a:off x="2009776" y="4342650"/>
            <a:ext cx="4411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 0</a:t>
            </a:r>
            <a:endParaRPr lang="ko-KR" altLang="en-US" sz="20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20DCF4-90A8-4C66-B145-13D0CACC0186}"/>
              </a:ext>
            </a:extLst>
          </p:cNvPr>
          <p:cNvSpPr txBox="1"/>
          <p:nvPr/>
        </p:nvSpPr>
        <p:spPr>
          <a:xfrm>
            <a:off x="2009776" y="4734379"/>
            <a:ext cx="4411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 0</a:t>
            </a:r>
            <a:endParaRPr lang="ko-KR" altLang="en-US" sz="2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A8126E-DF94-45C5-B42F-2D64454BF8C5}"/>
              </a:ext>
            </a:extLst>
          </p:cNvPr>
          <p:cNvSpPr txBox="1"/>
          <p:nvPr/>
        </p:nvSpPr>
        <p:spPr>
          <a:xfrm>
            <a:off x="4064132" y="3505260"/>
            <a:ext cx="4411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 0</a:t>
            </a:r>
            <a:endParaRPr lang="ko-KR" altLang="en-US" sz="20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619A72-5729-47F6-AED0-9D67F89A0FA4}"/>
              </a:ext>
            </a:extLst>
          </p:cNvPr>
          <p:cNvSpPr txBox="1"/>
          <p:nvPr/>
        </p:nvSpPr>
        <p:spPr>
          <a:xfrm>
            <a:off x="4064132" y="3933014"/>
            <a:ext cx="4411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 0</a:t>
            </a:r>
            <a:endParaRPr lang="ko-KR" altLang="en-US" sz="20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74CA2F-74D9-4304-9CA6-E10E233AEC32}"/>
              </a:ext>
            </a:extLst>
          </p:cNvPr>
          <p:cNvSpPr txBox="1"/>
          <p:nvPr/>
        </p:nvSpPr>
        <p:spPr>
          <a:xfrm>
            <a:off x="4064132" y="4342650"/>
            <a:ext cx="4411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 0</a:t>
            </a:r>
            <a:endParaRPr lang="ko-KR" altLang="en-US" sz="20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B96B0B-666D-4EDA-8985-60B7C81B1312}"/>
              </a:ext>
            </a:extLst>
          </p:cNvPr>
          <p:cNvSpPr txBox="1"/>
          <p:nvPr/>
        </p:nvSpPr>
        <p:spPr>
          <a:xfrm>
            <a:off x="4064132" y="4734379"/>
            <a:ext cx="4411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 0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486103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0256B3-7506-4DBA-86FD-CB2816E2D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 Pooling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64139F-B2BF-44EE-92B6-52261D5BAF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Pooling</a:t>
            </a:r>
          </a:p>
          <a:p>
            <a:pPr lvl="1"/>
            <a:r>
              <a:rPr lang="ko-KR" altLang="en-US" sz="2000" dirty="0"/>
              <a:t>가로</a:t>
            </a:r>
            <a:r>
              <a:rPr lang="ko-KR" altLang="en-US" sz="2000" b="0" i="0" dirty="0">
                <a:solidFill>
                  <a:srgbClr val="4D5156"/>
                </a:solidFill>
                <a:effectLst/>
                <a:latin typeface="Apple SD Gothic Neo"/>
              </a:rPr>
              <a:t> </a:t>
            </a:r>
            <a:r>
              <a:rPr lang="en-US" altLang="ko-KR" sz="2000" b="1" i="0" dirty="0">
                <a:solidFill>
                  <a:srgbClr val="4D5156"/>
                </a:solidFill>
                <a:effectLst/>
                <a:latin typeface="Apple SD Gothic Neo"/>
              </a:rPr>
              <a:t>· </a:t>
            </a:r>
            <a:r>
              <a:rPr lang="ko-KR" altLang="en-US" sz="2000" dirty="0"/>
              <a:t>세로의 크기를 줄이는 연산</a:t>
            </a:r>
          </a:p>
        </p:txBody>
      </p:sp>
      <p:pic>
        <p:nvPicPr>
          <p:cNvPr id="5" name="그림 4" descr="텍스트, 전자기기이(가) 표시된 사진&#10;&#10;자동 생성된 설명">
            <a:extLst>
              <a:ext uri="{FF2B5EF4-FFF2-40B4-BE49-F238E27FC236}">
                <a16:creationId xmlns:a16="http://schemas.microsoft.com/office/drawing/2014/main" id="{4F4EDE16-1E2F-4451-9739-617C213CC6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128" y="2576921"/>
            <a:ext cx="8317743" cy="31285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517DCDC-469E-475B-AE9C-F77C945F1D5B}"/>
              </a:ext>
            </a:extLst>
          </p:cNvPr>
          <p:cNvSpPr txBox="1"/>
          <p:nvPr/>
        </p:nvSpPr>
        <p:spPr>
          <a:xfrm>
            <a:off x="4229100" y="5810190"/>
            <a:ext cx="3514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2</a:t>
            </a:r>
            <a:r>
              <a:rPr lang="ko-KR" altLang="en-US" sz="2000" dirty="0"/>
              <a:t> </a:t>
            </a:r>
            <a:r>
              <a:rPr lang="en-US" altLang="ko-KR" sz="2000" dirty="0"/>
              <a:t>X 2 Max Polling (Stride : 2)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10246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F5F6AF-ABD6-405F-8EB5-19598625A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CNN </a:t>
            </a:r>
            <a:r>
              <a:rPr lang="ko-KR" altLang="en-US" dirty="0"/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2785567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</TotalTime>
  <Words>185</Words>
  <Application>Microsoft Office PowerPoint</Application>
  <PresentationFormat>와이드스크린</PresentationFormat>
  <Paragraphs>54</Paragraphs>
  <Slides>9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Apple SD Gothic Neo</vt:lpstr>
      <vt:lpstr>맑은 고딕</vt:lpstr>
      <vt:lpstr>Arial</vt:lpstr>
      <vt:lpstr>CryptoCraft 테마</vt:lpstr>
      <vt:lpstr>제목 테마</vt:lpstr>
      <vt:lpstr>CNN 이론과 실습</vt:lpstr>
      <vt:lpstr>PowerPoint 프레젠테이션</vt:lpstr>
      <vt:lpstr>1. CNN 구조</vt:lpstr>
      <vt:lpstr>2. 합성곱 연산</vt:lpstr>
      <vt:lpstr>2. 합성곱 연산</vt:lpstr>
      <vt:lpstr>3. Padding</vt:lpstr>
      <vt:lpstr>4. Pooling</vt:lpstr>
      <vt:lpstr>CNN 실습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예준 캉</cp:lastModifiedBy>
  <cp:revision>76</cp:revision>
  <dcterms:created xsi:type="dcterms:W3CDTF">2019-03-05T04:29:07Z</dcterms:created>
  <dcterms:modified xsi:type="dcterms:W3CDTF">2021-07-26T01:21:24Z</dcterms:modified>
</cp:coreProperties>
</file>