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0" r:id="rId4"/>
    <p:sldId id="281" r:id="rId5"/>
    <p:sldId id="287" r:id="rId6"/>
    <p:sldId id="288" r:id="rId7"/>
    <p:sldId id="289" r:id="rId8"/>
    <p:sldId id="290" r:id="rId9"/>
    <p:sldId id="291" r:id="rId10"/>
    <p:sldId id="292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0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어셈블리 실습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37C158E-8311-40F5-8F5A-B03C1927B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/>
          <a:p>
            <a:r>
              <a:rPr lang="en-US" altLang="ko-KR"/>
              <a:t>https://youtu.be/k9tiR86f4is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컴파일러와 어셈블러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37FC3C-3050-40B0-94EB-4E9E76741BB3}"/>
              </a:ext>
            </a:extLst>
          </p:cNvPr>
          <p:cNvSpPr/>
          <p:nvPr/>
        </p:nvSpPr>
        <p:spPr>
          <a:xfrm>
            <a:off x="1207008" y="2410648"/>
            <a:ext cx="1682496" cy="438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원본 소스코드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7CBA1C2-34A0-4DF1-8540-8CCDA415805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889504" y="2630104"/>
            <a:ext cx="99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DEE29A-499B-4247-A7CF-040F917C3585}"/>
              </a:ext>
            </a:extLst>
          </p:cNvPr>
          <p:cNvSpPr/>
          <p:nvPr/>
        </p:nvSpPr>
        <p:spPr>
          <a:xfrm>
            <a:off x="3886200" y="2410648"/>
            <a:ext cx="1682496" cy="438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어셈블리 코드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100E4D2-CE88-4EF0-81EE-060100A584CE}"/>
              </a:ext>
            </a:extLst>
          </p:cNvPr>
          <p:cNvSpPr/>
          <p:nvPr/>
        </p:nvSpPr>
        <p:spPr>
          <a:xfrm>
            <a:off x="6565392" y="2410648"/>
            <a:ext cx="1682496" cy="438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오브젝트 파일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F1F129F-822A-400C-A087-3B1E874A2144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8247888" y="2630104"/>
            <a:ext cx="996696" cy="1088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59B63E5-314F-4A66-9373-389A19D486CA}"/>
              </a:ext>
            </a:extLst>
          </p:cNvPr>
          <p:cNvSpPr/>
          <p:nvPr/>
        </p:nvSpPr>
        <p:spPr>
          <a:xfrm>
            <a:off x="9244584" y="3499281"/>
            <a:ext cx="1682496" cy="438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실행 파일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FACD16-DEFB-41A9-9C94-9A83B4E467DD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568696" y="2630104"/>
            <a:ext cx="99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5D4C23-D443-447C-9505-0C4A0495D490}"/>
              </a:ext>
            </a:extLst>
          </p:cNvPr>
          <p:cNvSpPr txBox="1"/>
          <p:nvPr/>
        </p:nvSpPr>
        <p:spPr>
          <a:xfrm>
            <a:off x="8604226" y="263747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Link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F08B82-8B7A-4E0D-AD91-D86A86C93F1E}"/>
              </a:ext>
            </a:extLst>
          </p:cNvPr>
          <p:cNvSpPr txBox="1"/>
          <p:nvPr/>
        </p:nvSpPr>
        <p:spPr>
          <a:xfrm>
            <a:off x="5474574" y="2006527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Assembly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3CCE6A-0BBF-4A10-B42E-1D29F01B9AAB}"/>
              </a:ext>
            </a:extLst>
          </p:cNvPr>
          <p:cNvSpPr txBox="1"/>
          <p:nvPr/>
        </p:nvSpPr>
        <p:spPr>
          <a:xfrm>
            <a:off x="2897974" y="200297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compile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FD1C64E-A443-43FC-9CA0-57C5F3E650D6}"/>
              </a:ext>
            </a:extLst>
          </p:cNvPr>
          <p:cNvSpPr/>
          <p:nvPr/>
        </p:nvSpPr>
        <p:spPr>
          <a:xfrm>
            <a:off x="1207008" y="3499281"/>
            <a:ext cx="1682496" cy="438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원본 소스코드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176F59C-3F83-4AB4-B4D6-1548FDCD7BA6}"/>
              </a:ext>
            </a:extLst>
          </p:cNvPr>
          <p:cNvCxnSpPr>
            <a:cxnSpLocks/>
            <a:stCxn id="40" idx="3"/>
            <a:endCxn id="42" idx="1"/>
          </p:cNvCxnSpPr>
          <p:nvPr/>
        </p:nvCxnSpPr>
        <p:spPr>
          <a:xfrm>
            <a:off x="2889504" y="3718737"/>
            <a:ext cx="99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61E9C9E-D4EB-4A9F-AE5F-E06698E89388}"/>
              </a:ext>
            </a:extLst>
          </p:cNvPr>
          <p:cNvSpPr/>
          <p:nvPr/>
        </p:nvSpPr>
        <p:spPr>
          <a:xfrm>
            <a:off x="3886200" y="3499281"/>
            <a:ext cx="1682496" cy="438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어셈블리 코드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ED6FBA0-830F-43D6-A945-0B17256D7FD7}"/>
              </a:ext>
            </a:extLst>
          </p:cNvPr>
          <p:cNvSpPr/>
          <p:nvPr/>
        </p:nvSpPr>
        <p:spPr>
          <a:xfrm>
            <a:off x="6565392" y="3499281"/>
            <a:ext cx="1682496" cy="438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오브젝트 파일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E429E89D-7C9F-4249-96DC-412373973AB8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5568696" y="3718737"/>
            <a:ext cx="99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DC3D494-610C-4C29-BD10-8B728F28995A}"/>
              </a:ext>
            </a:extLst>
          </p:cNvPr>
          <p:cNvSpPr/>
          <p:nvPr/>
        </p:nvSpPr>
        <p:spPr>
          <a:xfrm>
            <a:off x="1207008" y="4560746"/>
            <a:ext cx="1682496" cy="438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원본 소스코드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BFD77FE-CB4C-4ED1-9F63-E7E20D301DEC}"/>
              </a:ext>
            </a:extLst>
          </p:cNvPr>
          <p:cNvCxnSpPr>
            <a:cxnSpLocks/>
            <a:stCxn id="45" idx="3"/>
            <a:endCxn id="47" idx="1"/>
          </p:cNvCxnSpPr>
          <p:nvPr/>
        </p:nvCxnSpPr>
        <p:spPr>
          <a:xfrm>
            <a:off x="2889504" y="4780202"/>
            <a:ext cx="99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7A00CF4-A522-421B-90BC-74F41F53A30D}"/>
              </a:ext>
            </a:extLst>
          </p:cNvPr>
          <p:cNvSpPr/>
          <p:nvPr/>
        </p:nvSpPr>
        <p:spPr>
          <a:xfrm>
            <a:off x="3886200" y="4560746"/>
            <a:ext cx="1682496" cy="438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어셈블리 코드</a:t>
            </a: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7295555-A44E-4DDB-8441-6F1C719C7530}"/>
              </a:ext>
            </a:extLst>
          </p:cNvPr>
          <p:cNvSpPr/>
          <p:nvPr/>
        </p:nvSpPr>
        <p:spPr>
          <a:xfrm>
            <a:off x="6565392" y="4560746"/>
            <a:ext cx="1682496" cy="43891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오브젝트 파일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957E6D9-C384-450D-A4A5-BAFB44A6B780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5568696" y="4780202"/>
            <a:ext cx="99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0DEFE5E-86DD-4F2A-B6C1-2329C9DBD893}"/>
              </a:ext>
            </a:extLst>
          </p:cNvPr>
          <p:cNvCxnSpPr>
            <a:cxnSpLocks/>
            <a:stCxn id="43" idx="3"/>
            <a:endCxn id="13" idx="1"/>
          </p:cNvCxnSpPr>
          <p:nvPr/>
        </p:nvCxnSpPr>
        <p:spPr>
          <a:xfrm>
            <a:off x="8247888" y="3718737"/>
            <a:ext cx="996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C546DD2-E587-4BB6-B57B-A0BAE53B442D}"/>
              </a:ext>
            </a:extLst>
          </p:cNvPr>
          <p:cNvCxnSpPr>
            <a:cxnSpLocks/>
            <a:stCxn id="48" idx="3"/>
            <a:endCxn id="13" idx="1"/>
          </p:cNvCxnSpPr>
          <p:nvPr/>
        </p:nvCxnSpPr>
        <p:spPr>
          <a:xfrm flipV="1">
            <a:off x="8247888" y="3718737"/>
            <a:ext cx="996696" cy="1061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소개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NASM</a:t>
            </a:r>
          </a:p>
          <a:p>
            <a:pPr lvl="1"/>
            <a:r>
              <a:rPr lang="en-US" altLang="ko-KR" dirty="0"/>
              <a:t>intel x86 </a:t>
            </a:r>
            <a:r>
              <a:rPr lang="ko-KR" altLang="en-US" dirty="0"/>
              <a:t>아키텍처용 어셈블러</a:t>
            </a:r>
            <a:r>
              <a:rPr lang="en-US" altLang="ko-KR" dirty="0"/>
              <a:t>. </a:t>
            </a:r>
          </a:p>
          <a:p>
            <a:pPr lvl="1"/>
            <a:r>
              <a:rPr lang="ko-KR" altLang="en-US" dirty="0"/>
              <a:t>대중적인 리눅스용 어셈블러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en-US" altLang="ko-KR" dirty="0" err="1"/>
              <a:t>ld</a:t>
            </a:r>
            <a:endParaRPr lang="en-US" altLang="ko-KR" dirty="0"/>
          </a:p>
          <a:p>
            <a:pPr lvl="1"/>
            <a:r>
              <a:rPr lang="ko-KR" altLang="en-US" dirty="0"/>
              <a:t>리눅스용 </a:t>
            </a:r>
            <a:r>
              <a:rPr lang="ko-KR" altLang="en-US" dirty="0" err="1"/>
              <a:t>링커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gdb</a:t>
            </a:r>
            <a:endParaRPr lang="en-US" altLang="ko-KR" dirty="0"/>
          </a:p>
          <a:p>
            <a:pPr lvl="1"/>
            <a:r>
              <a:rPr lang="en-US" altLang="ko-KR" dirty="0"/>
              <a:t>GNU </a:t>
            </a:r>
            <a:r>
              <a:rPr lang="ko-KR" altLang="en-US" dirty="0" err="1"/>
              <a:t>디버거로</a:t>
            </a:r>
            <a:r>
              <a:rPr lang="ko-KR" altLang="en-US" dirty="0"/>
              <a:t> 프로그램이 실행되는 동안 실행되는 내부에서 어떤 일이 일어나는지 보여주는 프로그램</a:t>
            </a:r>
          </a:p>
        </p:txBody>
      </p:sp>
    </p:spTree>
    <p:extLst>
      <p:ext uri="{BB962C8B-B14F-4D97-AF65-F5344CB8AC3E}">
        <p14:creationId xmlns:p14="http://schemas.microsoft.com/office/powerpoint/2010/main" val="3023191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 PUSH / POP 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F839EC-2689-4DBC-9233-5857C93A7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49" y="4017196"/>
            <a:ext cx="6467475" cy="2114550"/>
          </a:xfrm>
          <a:prstGeom prst="rect">
            <a:avLst/>
          </a:prstGeom>
        </p:spPr>
      </p:pic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EF211F49-68D1-4BE6-A010-F48B41A1FF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2682056"/>
          </a:xfrm>
        </p:spPr>
        <p:txBody>
          <a:bodyPr>
            <a:normAutofit/>
          </a:bodyPr>
          <a:lstStyle/>
          <a:p>
            <a:r>
              <a:rPr lang="ko-KR" altLang="en-US" dirty="0"/>
              <a:t>오브젝트파일 생성</a:t>
            </a:r>
            <a:endParaRPr lang="en-US" altLang="ko-KR" dirty="0"/>
          </a:p>
          <a:p>
            <a:pPr lvl="1"/>
            <a:r>
              <a:rPr lang="en-US" altLang="ko-KR" dirty="0" err="1"/>
              <a:t>nasm</a:t>
            </a:r>
            <a:r>
              <a:rPr lang="en-US" altLang="ko-KR" dirty="0"/>
              <a:t> –felf32 pupo.asm</a:t>
            </a:r>
          </a:p>
          <a:p>
            <a:r>
              <a:rPr lang="ko-KR" altLang="en-US" dirty="0"/>
              <a:t>실행 파일 생성</a:t>
            </a:r>
            <a:endParaRPr lang="en-US" altLang="ko-KR" dirty="0"/>
          </a:p>
          <a:p>
            <a:pPr lvl="1"/>
            <a:r>
              <a:rPr lang="en-US" altLang="ko-KR" dirty="0" err="1"/>
              <a:t>ld</a:t>
            </a:r>
            <a:r>
              <a:rPr lang="en-US" altLang="ko-KR" dirty="0"/>
              <a:t> –entry main </a:t>
            </a:r>
            <a:r>
              <a:rPr lang="en-US" altLang="ko-KR" dirty="0" err="1"/>
              <a:t>pupo.o</a:t>
            </a:r>
            <a:endParaRPr lang="en-US" altLang="ko-KR" dirty="0"/>
          </a:p>
          <a:p>
            <a:r>
              <a:rPr lang="en-US" altLang="ko-KR" dirty="0"/>
              <a:t>GDB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r>
              <a:rPr lang="en-US" altLang="ko-KR" dirty="0" err="1"/>
              <a:t>gdb</a:t>
            </a:r>
            <a:r>
              <a:rPr lang="en-US" altLang="ko-KR" dirty="0"/>
              <a:t> –q </a:t>
            </a:r>
            <a:r>
              <a:rPr lang="en-US" altLang="ko-KR" dirty="0" err="1"/>
              <a:t>a.out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D906FCE-45B7-4FAB-A793-829B08707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083" y="4736333"/>
            <a:ext cx="492442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0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 PUSH / POP 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58394-6657-4F7B-ADE9-F6552FB7D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80" y="2443162"/>
            <a:ext cx="8949339" cy="217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73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 ADD)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2F575C-B868-4427-A3F4-A4E8B2A9F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900" y="1473200"/>
            <a:ext cx="6248400" cy="373380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75164F-D590-4A50-ADF4-7793DCBD3D70}"/>
              </a:ext>
            </a:extLst>
          </p:cNvPr>
          <p:cNvCxnSpPr>
            <a:cxnSpLocks/>
          </p:cNvCxnSpPr>
          <p:nvPr/>
        </p:nvCxnSpPr>
        <p:spPr>
          <a:xfrm>
            <a:off x="6667500" y="4572000"/>
            <a:ext cx="30226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309A26-B947-4604-90D2-D387642E35BB}"/>
              </a:ext>
            </a:extLst>
          </p:cNvPr>
          <p:cNvSpPr txBox="1"/>
          <p:nvPr/>
        </p:nvSpPr>
        <p:spPr>
          <a:xfrm>
            <a:off x="9867900" y="424883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Exit(0)</a:t>
            </a:r>
          </a:p>
          <a:p>
            <a:r>
              <a:rPr lang="ko-KR" altLang="en-US" dirty="0"/>
              <a:t>종료코드</a:t>
            </a:r>
          </a:p>
        </p:txBody>
      </p:sp>
    </p:spTree>
    <p:extLst>
      <p:ext uri="{BB962C8B-B14F-4D97-AF65-F5344CB8AC3E}">
        <p14:creationId xmlns:p14="http://schemas.microsoft.com/office/powerpoint/2010/main" val="426532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 ADD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B12AA3-73EE-49DB-AE24-0F8E554F6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118" y="1839912"/>
            <a:ext cx="7497763" cy="317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 LEA / MOV 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EBA28A-9BC6-4475-AA6A-511693FF5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304925"/>
            <a:ext cx="7124700" cy="4857750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908ADA-9EE6-4913-94AC-F8F1907D8A1C}"/>
              </a:ext>
            </a:extLst>
          </p:cNvPr>
          <p:cNvCxnSpPr/>
          <p:nvPr/>
        </p:nvCxnSpPr>
        <p:spPr>
          <a:xfrm flipV="1">
            <a:off x="6096000" y="4368800"/>
            <a:ext cx="3213100" cy="1397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A9A306-FF79-4D14-93DD-E1E03E751541}"/>
              </a:ext>
            </a:extLst>
          </p:cNvPr>
          <p:cNvSpPr txBox="1"/>
          <p:nvPr/>
        </p:nvSpPr>
        <p:spPr>
          <a:xfrm>
            <a:off x="9423400" y="3907135"/>
            <a:ext cx="26597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오류 발생</a:t>
            </a:r>
            <a:endParaRPr lang="en-US" altLang="ko-KR" dirty="0"/>
          </a:p>
          <a:p>
            <a:r>
              <a:rPr lang="en-US" altLang="ko-KR" dirty="0"/>
              <a:t>LEA</a:t>
            </a:r>
            <a:r>
              <a:rPr lang="ko-KR" altLang="en-US" dirty="0"/>
              <a:t>와 다르게 연산 값이</a:t>
            </a:r>
            <a:endParaRPr lang="en-US" altLang="ko-KR" dirty="0"/>
          </a:p>
          <a:p>
            <a:r>
              <a:rPr lang="ko-KR" altLang="en-US" dirty="0"/>
              <a:t>주소로 인식됨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41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668B91-D6FF-4D2C-B077-ACEC65C3C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1210965"/>
            <a:ext cx="7702550" cy="320939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( LEA / MOV )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1908ADA-9EE6-4913-94AC-F8F1907D8A1C}"/>
              </a:ext>
            </a:extLst>
          </p:cNvPr>
          <p:cNvCxnSpPr>
            <a:cxnSpLocks/>
          </p:cNvCxnSpPr>
          <p:nvPr/>
        </p:nvCxnSpPr>
        <p:spPr>
          <a:xfrm>
            <a:off x="8274050" y="3213100"/>
            <a:ext cx="128905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A9A306-FF79-4D14-93DD-E1E03E751541}"/>
              </a:ext>
            </a:extLst>
          </p:cNvPr>
          <p:cNvSpPr txBox="1"/>
          <p:nvPr/>
        </p:nvSpPr>
        <p:spPr>
          <a:xfrm>
            <a:off x="9563100" y="3028434"/>
            <a:ext cx="25955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연산값</a:t>
            </a:r>
            <a:r>
              <a:rPr lang="ko-KR" altLang="en-US" dirty="0"/>
              <a:t> </a:t>
            </a:r>
            <a:r>
              <a:rPr lang="en-US" altLang="ko-KR" dirty="0"/>
              <a:t>15</a:t>
            </a:r>
            <a:r>
              <a:rPr lang="ko-KR" altLang="en-US" dirty="0"/>
              <a:t>는 주소로</a:t>
            </a:r>
            <a:endParaRPr lang="en-US" altLang="ko-KR" dirty="0"/>
          </a:p>
          <a:p>
            <a:r>
              <a:rPr lang="ko-KR" altLang="en-US" dirty="0"/>
              <a:t>인식되어</a:t>
            </a:r>
            <a:endParaRPr lang="en-US" altLang="ko-KR" dirty="0"/>
          </a:p>
          <a:p>
            <a:r>
              <a:rPr lang="en-US" altLang="ko-KR" dirty="0"/>
              <a:t>0x00000015</a:t>
            </a:r>
            <a:r>
              <a:rPr lang="ko-KR" altLang="en-US" dirty="0"/>
              <a:t>의 주소의</a:t>
            </a:r>
            <a:endParaRPr lang="en-US" altLang="ko-KR" dirty="0"/>
          </a:p>
          <a:p>
            <a:r>
              <a:rPr lang="ko-KR" altLang="en-US" dirty="0"/>
              <a:t>저장된 값을 </a:t>
            </a:r>
            <a:r>
              <a:rPr lang="en-US" altLang="ko-KR" dirty="0" err="1"/>
              <a:t>eax</a:t>
            </a:r>
            <a:r>
              <a:rPr lang="ko-KR" altLang="en-US" dirty="0"/>
              <a:t>에 넣음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F21120C-2A8C-4A8E-8A76-A5A2BA145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5046960"/>
            <a:ext cx="6762750" cy="6000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B9B90C-E6FD-4298-A139-E5BEDA4CA35B}"/>
              </a:ext>
            </a:extLst>
          </p:cNvPr>
          <p:cNvSpPr txBox="1"/>
          <p:nvPr/>
        </p:nvSpPr>
        <p:spPr>
          <a:xfrm>
            <a:off x="7810500" y="5046960"/>
            <a:ext cx="3275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주소에는 접근 할 수 없어</a:t>
            </a:r>
            <a:endParaRPr lang="en-US" altLang="ko-KR" dirty="0"/>
          </a:p>
          <a:p>
            <a:r>
              <a:rPr lang="en-US" altLang="ko-KR" dirty="0" err="1"/>
              <a:t>Segentation</a:t>
            </a:r>
            <a:r>
              <a:rPr lang="en-US" altLang="ko-KR" dirty="0"/>
              <a:t> fault </a:t>
            </a:r>
            <a:r>
              <a:rPr lang="ko-KR" altLang="en-US" dirty="0"/>
              <a:t>가 발생함</a:t>
            </a:r>
          </a:p>
        </p:txBody>
      </p:sp>
    </p:spTree>
    <p:extLst>
      <p:ext uri="{BB962C8B-B14F-4D97-AF65-F5344CB8AC3E}">
        <p14:creationId xmlns:p14="http://schemas.microsoft.com/office/powerpoint/2010/main" val="362314450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158</Words>
  <Application>Microsoft Office PowerPoint</Application>
  <PresentationFormat>와이드스크린</PresentationFormat>
  <Paragraphs>51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CryptoCraft 테마</vt:lpstr>
      <vt:lpstr>제목 테마</vt:lpstr>
      <vt:lpstr>어셈블리 실습</vt:lpstr>
      <vt:lpstr>컴파일러와 어셈블러</vt:lpstr>
      <vt:lpstr>프로그램 소개</vt:lpstr>
      <vt:lpstr>실습 ( PUSH / POP )</vt:lpstr>
      <vt:lpstr>실습 ( PUSH / POP )</vt:lpstr>
      <vt:lpstr>실습 ( ADD)</vt:lpstr>
      <vt:lpstr>실습 ( ADD )</vt:lpstr>
      <vt:lpstr>실습 ( LEA / MOV )</vt:lpstr>
      <vt:lpstr>실습 ( LEA / MOV 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48</cp:revision>
  <dcterms:created xsi:type="dcterms:W3CDTF">2019-03-05T04:29:07Z</dcterms:created>
  <dcterms:modified xsi:type="dcterms:W3CDTF">2020-11-15T11:30:39Z</dcterms:modified>
</cp:coreProperties>
</file>