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69" r:id="rId2"/>
    <p:sldId id="340" r:id="rId3"/>
    <p:sldId id="341" r:id="rId4"/>
    <p:sldId id="308" r:id="rId5"/>
    <p:sldId id="357" r:id="rId6"/>
    <p:sldId id="395" r:id="rId7"/>
    <p:sldId id="396" r:id="rId8"/>
    <p:sldId id="397" r:id="rId9"/>
    <p:sldId id="398" r:id="rId10"/>
    <p:sldId id="399" r:id="rId11"/>
    <p:sldId id="400" r:id="rId12"/>
    <p:sldId id="401" r:id="rId13"/>
    <p:sldId id="402" r:id="rId14"/>
    <p:sldId id="403" r:id="rId15"/>
    <p:sldId id="404" r:id="rId16"/>
    <p:sldId id="405" r:id="rId17"/>
    <p:sldId id="394" r:id="rId18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C29F8-2400-8C46-A88A-3A0041DD8B06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65F47-8F2C-9B46-9579-AB43DFF14E6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4653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" altLang="ko-Kore-KR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#1</a:t>
            </a:r>
            <a:endParaRPr lang="en" altLang="ko-Kore-KR" b="0" dirty="0">
              <a:effectLst/>
            </a:endParaRPr>
          </a:p>
          <a:p>
            <a:pPr rtl="0"/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start the presentation about what I did with CUDA programming</a:t>
            </a:r>
            <a:endParaRPr lang="en" altLang="ko-Kore-KR" b="0" dirty="0">
              <a:effectLst/>
            </a:endParaRPr>
          </a:p>
          <a:p>
            <a:br>
              <a:rPr lang="en" altLang="ko-Kore-KR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E359-7830-4CD8-BCA3-745CA051355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765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" altLang="ko-Kore-K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 for listening !</a:t>
            </a:r>
            <a:endParaRPr lang="en" altLang="ko-Kore-KR" b="0" dirty="0">
              <a:effectLst/>
            </a:endParaRPr>
          </a:p>
          <a:p>
            <a:br>
              <a:rPr lang="en" altLang="ko-Kore-KR" dirty="0"/>
            </a:b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BE359-7830-4CD8-BCA3-745CA051355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085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A8BFB8-0366-2146-BAD2-3A8F768DA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4047E8-4C60-C64B-A09A-AFDBA34F4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86648-6F62-A248-B80E-384198AA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D490E2-222F-F84F-ACBA-44A5A4DB0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94674-2447-5A49-9220-91B79CA0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591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F94F-A81A-7B4A-AE65-9FAD0BC0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4B1405-3FC1-1448-A4B9-4753FD46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6390C-4C8C-F745-82B1-6D558E00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3155D6-6308-594A-B0FE-982C098B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9986C-F865-3843-9197-C0C9C212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3844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04012C-0119-1A4A-9ACD-A40534B1B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16F729-7211-0C44-BE9B-515594B8B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9C586-CC73-7041-8356-B0B430D4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A1FC84-0734-1F45-831F-7C8FE217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A0132-6C26-8A41-9C96-05BEC3A8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85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393237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821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35538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729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16724-278D-6342-9003-276EFC05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D0A07-FADA-D046-9807-816F3F55E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E3063-5AB4-1841-B7C3-A448DC07A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C8CD43-27B9-A441-8BBC-C15D303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36F1B-F5EE-8342-8B7C-E6884E39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48220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1A824-442C-694D-BE5A-B690328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5BE1F7-B7F5-024A-AFE1-008CE3101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ECC754-2360-F149-BDD1-30100611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4F5CF8-8C82-764E-A3D6-8CCE3C4F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126B6-738A-5D4B-BF6F-D0C22D0C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28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D039A-D5D2-7146-9556-94B6EF450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5F9A08-C00C-DF49-8624-700545EDA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48667B-7C29-4345-B97B-279A7A881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C32E94-73E8-7B44-A703-C6E7536E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39C6D-AFC6-AE4D-88C8-AF905636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A03EA1-84F3-AF42-B302-B955525B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592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BD68-F0DA-6E4E-A2DA-E4B0A31A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182DAC-838E-6C4D-BBEA-A17CAD5E9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DDFE90-162A-E343-846D-12D1B2E78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CC2969-4620-8E4D-9B97-D0137600B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A82881-0597-EC4E-AC1D-BF80F7439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29AA59-B659-2C4F-A394-E7332FD1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C479B3-B1D3-F54F-8D27-2E57B3FA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02010F-18B9-0B43-9500-94BAC84C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7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FB824-BD03-B849-B245-7863E481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B49F88-2C68-1640-9C3A-66F1A599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703A967-A227-C74F-9961-35F02F1A6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0C6C4B-607A-F140-AE7B-60DFD714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9541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F81C09-FE4C-2D41-B2EC-8FBF1F33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43CF82-164D-904B-9BC4-D090683A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72797-A507-5442-B3AD-95D28035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412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86D6B-DD2B-7C48-8C27-3CE542181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E636C8-0230-9443-A2EE-E5F3CDF66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D82F4A-03B8-FA4F-8173-F94806849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0EDA11-C3C6-D44E-9161-C4BB72D0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ADC258-5721-C94A-87EB-E7532714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5FAB6-0B0D-6A4F-9848-E4FE9623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44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9E419-93FC-F342-B696-E70B1F81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BA2454-9354-B045-9CD3-609C0B281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83F7E-567F-8F46-BEB2-F3F8F8CD9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628CD3-A5AE-7E4D-ADE7-7D8A50EF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16D8D9-B0B1-0440-A6B9-2A4ED333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B92C0C-8913-B448-B970-F0ED8C05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39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3C52F7-9BC7-0B41-9668-01DE3278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743994-2E72-2B4C-8819-5F0B4349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D3B665-CEC7-3245-B240-4446EC4BB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24BE3-70E0-7146-A5C2-0810A7DF46D0}" type="datetimeFigureOut">
              <a:rPr kumimoji="1" lang="ko-Kore-KR" altLang="en-US" smtClean="0"/>
              <a:t>2020. 11. 17.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B60A4F-E98C-C44B-AE55-507443F65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E80495-E6D2-E74A-8524-5B0F4DD94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FB47-2668-EF41-A2E5-9C3A0DBEC8A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10188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0.png"/><Relationship Id="rId3" Type="http://schemas.openxmlformats.org/officeDocument/2006/relationships/image" Target="../media/image5.png"/><Relationship Id="rId7" Type="http://schemas.openxmlformats.org/officeDocument/2006/relationships/image" Target="../media/image950.png"/><Relationship Id="rId2" Type="http://schemas.openxmlformats.org/officeDocument/2006/relationships/image" Target="../media/image92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40.png"/><Relationship Id="rId5" Type="http://schemas.openxmlformats.org/officeDocument/2006/relationships/image" Target="../media/image7.png"/><Relationship Id="rId10" Type="http://schemas.openxmlformats.org/officeDocument/2006/relationships/image" Target="../media/image106.png"/><Relationship Id="rId4" Type="http://schemas.openxmlformats.org/officeDocument/2006/relationships/image" Target="../media/image6.png"/><Relationship Id="rId9" Type="http://schemas.openxmlformats.org/officeDocument/2006/relationships/image" Target="../media/image9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04698" y="866460"/>
            <a:ext cx="8896902" cy="2387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Quantum</a:t>
            </a:r>
            <a:r>
              <a:rPr lang="ko-KR" altLang="en-US" sz="4000" dirty="0"/>
              <a:t> </a:t>
            </a:r>
            <a:r>
              <a:rPr lang="en-US" altLang="ko-KR" sz="4000" dirty="0"/>
              <a:t>Information</a:t>
            </a:r>
            <a:r>
              <a:rPr lang="ko-KR" altLang="en-US" sz="4000" dirty="0"/>
              <a:t> </a:t>
            </a:r>
            <a:r>
              <a:rPr lang="en-US" altLang="ko-KR" sz="4000" dirty="0"/>
              <a:t>Set</a:t>
            </a:r>
            <a:r>
              <a:rPr lang="ko-KR" altLang="en-US" sz="4000" dirty="0"/>
              <a:t> </a:t>
            </a:r>
            <a:r>
              <a:rPr lang="en-US" altLang="ko-KR" sz="4000" dirty="0"/>
              <a:t>Decoding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04698" y="3795562"/>
            <a:ext cx="8403774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9667-9423-374D-89C5-80CCC94D9D3D}"/>
              </a:ext>
            </a:extLst>
          </p:cNvPr>
          <p:cNvSpPr txBox="1"/>
          <p:nvPr/>
        </p:nvSpPr>
        <p:spPr>
          <a:xfrm>
            <a:off x="1997765" y="61225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A524AC-94CF-CA48-A657-E0A1A24B3452}"/>
              </a:ext>
            </a:extLst>
          </p:cNvPr>
          <p:cNvSpPr/>
          <p:nvPr/>
        </p:nvSpPr>
        <p:spPr>
          <a:xfrm>
            <a:off x="5828552" y="4347578"/>
            <a:ext cx="295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https://youtu.be/YmyEfLjExt8</a:t>
            </a:r>
          </a:p>
        </p:txBody>
      </p:sp>
    </p:spTree>
    <p:extLst>
      <p:ext uri="{BB962C8B-B14F-4D97-AF65-F5344CB8AC3E}">
        <p14:creationId xmlns:p14="http://schemas.microsoft.com/office/powerpoint/2010/main" val="325026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E2387556-B4B6-064E-95A0-5FDC104C6F64}"/>
              </a:ext>
            </a:extLst>
          </p:cNvPr>
          <p:cNvCxnSpPr/>
          <p:nvPr/>
        </p:nvCxnSpPr>
        <p:spPr>
          <a:xfrm>
            <a:off x="1521460" y="294263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FD80428C-697C-4649-A3CA-835EC6DAD143}"/>
              </a:ext>
            </a:extLst>
          </p:cNvPr>
          <p:cNvCxnSpPr/>
          <p:nvPr/>
        </p:nvCxnSpPr>
        <p:spPr>
          <a:xfrm>
            <a:off x="1521460" y="326371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860A80F9-CADE-D04D-A905-FD756E8A0B24}"/>
              </a:ext>
            </a:extLst>
          </p:cNvPr>
          <p:cNvCxnSpPr/>
          <p:nvPr/>
        </p:nvCxnSpPr>
        <p:spPr>
          <a:xfrm>
            <a:off x="1521460" y="358478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0C8A4C12-8746-F547-B4A3-1DF4A5D93092}"/>
              </a:ext>
            </a:extLst>
          </p:cNvPr>
          <p:cNvCxnSpPr/>
          <p:nvPr/>
        </p:nvCxnSpPr>
        <p:spPr>
          <a:xfrm>
            <a:off x="1521460" y="3923619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C9E7B05-07D8-D44A-906B-492362897875}"/>
              </a:ext>
            </a:extLst>
          </p:cNvPr>
          <p:cNvSpPr txBox="1"/>
          <p:nvPr/>
        </p:nvSpPr>
        <p:spPr>
          <a:xfrm>
            <a:off x="891144" y="18986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444A3-08F1-FD44-8454-A040359751DB}"/>
              </a:ext>
            </a:extLst>
          </p:cNvPr>
          <p:cNvSpPr txBox="1"/>
          <p:nvPr/>
        </p:nvSpPr>
        <p:spPr>
          <a:xfrm>
            <a:off x="900922" y="316616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568E8D3-2203-5A49-8694-3CF78448DF1F}"/>
              </a:ext>
            </a:extLst>
          </p:cNvPr>
          <p:cNvCxnSpPr/>
          <p:nvPr/>
        </p:nvCxnSpPr>
        <p:spPr>
          <a:xfrm>
            <a:off x="1521459" y="161246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58057EB-0AC6-5A4B-A0EB-27E38AF4F3A5}"/>
              </a:ext>
            </a:extLst>
          </p:cNvPr>
          <p:cNvCxnSpPr/>
          <p:nvPr/>
        </p:nvCxnSpPr>
        <p:spPr>
          <a:xfrm>
            <a:off x="1521459" y="193354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8D06F476-9016-A746-814E-03AB11EE9FBF}"/>
              </a:ext>
            </a:extLst>
          </p:cNvPr>
          <p:cNvCxnSpPr/>
          <p:nvPr/>
        </p:nvCxnSpPr>
        <p:spPr>
          <a:xfrm>
            <a:off x="1521459" y="225461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AB0F690F-95A6-C84C-9305-F6AF2CD6ABA5}"/>
              </a:ext>
            </a:extLst>
          </p:cNvPr>
          <p:cNvCxnSpPr/>
          <p:nvPr/>
        </p:nvCxnSpPr>
        <p:spPr>
          <a:xfrm>
            <a:off x="1521459" y="259344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9943E684-7B35-EC4C-A0E6-96F6F6CE8B55}"/>
              </a:ext>
            </a:extLst>
          </p:cNvPr>
          <p:cNvSpPr/>
          <p:nvPr/>
        </p:nvSpPr>
        <p:spPr>
          <a:xfrm>
            <a:off x="2202723" y="2836214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BC33D89-5BC8-EF4B-9EC1-4CB4B3434F2C}"/>
              </a:ext>
            </a:extLst>
          </p:cNvPr>
          <p:cNvCxnSpPr>
            <a:cxnSpLocks/>
          </p:cNvCxnSpPr>
          <p:nvPr/>
        </p:nvCxnSpPr>
        <p:spPr>
          <a:xfrm>
            <a:off x="2313694" y="2843764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2442B428-1348-2540-A49B-5B1C1690A623}"/>
              </a:ext>
            </a:extLst>
          </p:cNvPr>
          <p:cNvCxnSpPr>
            <a:cxnSpLocks/>
            <a:endCxn id="14" idx="4"/>
          </p:cNvCxnSpPr>
          <p:nvPr/>
        </p:nvCxnSpPr>
        <p:spPr>
          <a:xfrm>
            <a:off x="2313694" y="1612466"/>
            <a:ext cx="0" cy="1445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F37709F0-0D5C-884F-8320-D4712751C61D}"/>
              </a:ext>
            </a:extLst>
          </p:cNvPr>
          <p:cNvSpPr/>
          <p:nvPr/>
        </p:nvSpPr>
        <p:spPr>
          <a:xfrm>
            <a:off x="2247751" y="153752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A7BDC95-0981-1C4B-951B-58EF4FF0D93B}"/>
              </a:ext>
            </a:extLst>
          </p:cNvPr>
          <p:cNvSpPr/>
          <p:nvPr/>
        </p:nvSpPr>
        <p:spPr>
          <a:xfrm>
            <a:off x="2247751" y="186759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76BB73D-8EB6-4449-BAF4-73DD1DE73D8C}"/>
              </a:ext>
            </a:extLst>
          </p:cNvPr>
          <p:cNvSpPr/>
          <p:nvPr/>
        </p:nvSpPr>
        <p:spPr>
          <a:xfrm>
            <a:off x="2247750" y="219766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EFE1FE0-4294-264E-9BB5-5EC570FDDEF4}"/>
              </a:ext>
            </a:extLst>
          </p:cNvPr>
          <p:cNvSpPr/>
          <p:nvPr/>
        </p:nvSpPr>
        <p:spPr>
          <a:xfrm>
            <a:off x="2568829" y="153900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193CBB3-9F4A-5041-9028-37248F1EE5D7}"/>
              </a:ext>
            </a:extLst>
          </p:cNvPr>
          <p:cNvSpPr/>
          <p:nvPr/>
        </p:nvSpPr>
        <p:spPr>
          <a:xfrm>
            <a:off x="2568829" y="186907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BD56E78F-F5C6-8342-A2C9-508CE4593AFE}"/>
              </a:ext>
            </a:extLst>
          </p:cNvPr>
          <p:cNvSpPr/>
          <p:nvPr/>
        </p:nvSpPr>
        <p:spPr>
          <a:xfrm>
            <a:off x="2568829" y="251715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F53368B7-CB96-6D4B-97E0-3758E68B561F}"/>
              </a:ext>
            </a:extLst>
          </p:cNvPr>
          <p:cNvCxnSpPr>
            <a:cxnSpLocks/>
          </p:cNvCxnSpPr>
          <p:nvPr/>
        </p:nvCxnSpPr>
        <p:spPr>
          <a:xfrm>
            <a:off x="2634771" y="1606043"/>
            <a:ext cx="0" cy="165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788C2BD7-5809-604E-AE65-498B5AA598A0}"/>
              </a:ext>
            </a:extLst>
          </p:cNvPr>
          <p:cNvSpPr/>
          <p:nvPr/>
        </p:nvSpPr>
        <p:spPr>
          <a:xfrm>
            <a:off x="2523800" y="315877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44BC0DC3-11E6-7243-877E-D5FF0E84D547}"/>
              </a:ext>
            </a:extLst>
          </p:cNvPr>
          <p:cNvCxnSpPr>
            <a:cxnSpLocks/>
          </p:cNvCxnSpPr>
          <p:nvPr/>
        </p:nvCxnSpPr>
        <p:spPr>
          <a:xfrm>
            <a:off x="2634771" y="316632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4C1C569E-537C-7841-BD88-F34A0687ED94}"/>
              </a:ext>
            </a:extLst>
          </p:cNvPr>
          <p:cNvSpPr/>
          <p:nvPr/>
        </p:nvSpPr>
        <p:spPr>
          <a:xfrm>
            <a:off x="2855875" y="153752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745475E-2DE6-0B46-A13D-F44A02901F6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929216" y="1606043"/>
            <a:ext cx="0" cy="1867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B6751577-BCB4-9947-8ACE-542FE42A6C8C}"/>
              </a:ext>
            </a:extLst>
          </p:cNvPr>
          <p:cNvSpPr/>
          <p:nvPr/>
        </p:nvSpPr>
        <p:spPr>
          <a:xfrm>
            <a:off x="2818245" y="3473252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B9F9AD29-5C6E-C14E-9820-C1875E17B581}"/>
              </a:ext>
            </a:extLst>
          </p:cNvPr>
          <p:cNvCxnSpPr>
            <a:cxnSpLocks/>
          </p:cNvCxnSpPr>
          <p:nvPr/>
        </p:nvCxnSpPr>
        <p:spPr>
          <a:xfrm>
            <a:off x="2929216" y="3480802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36B83B6A-B4F7-8D44-B7CB-D9007947A37C}"/>
              </a:ext>
            </a:extLst>
          </p:cNvPr>
          <p:cNvSpPr/>
          <p:nvPr/>
        </p:nvSpPr>
        <p:spPr>
          <a:xfrm>
            <a:off x="3191749" y="252493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28B7F17-91D5-E049-807F-A52C7372D131}"/>
              </a:ext>
            </a:extLst>
          </p:cNvPr>
          <p:cNvCxnSpPr>
            <a:cxnSpLocks/>
            <a:endCxn id="32" idx="4"/>
          </p:cNvCxnSpPr>
          <p:nvPr/>
        </p:nvCxnSpPr>
        <p:spPr>
          <a:xfrm>
            <a:off x="3265090" y="2593448"/>
            <a:ext cx="0" cy="1441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A46572E-F7DD-2F45-81A8-C131B743DA73}"/>
              </a:ext>
            </a:extLst>
          </p:cNvPr>
          <p:cNvSpPr/>
          <p:nvPr/>
        </p:nvSpPr>
        <p:spPr>
          <a:xfrm>
            <a:off x="3154119" y="3812648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C26B0900-6C4C-7544-88D1-7D0F1455DC86}"/>
              </a:ext>
            </a:extLst>
          </p:cNvPr>
          <p:cNvCxnSpPr>
            <a:cxnSpLocks/>
          </p:cNvCxnSpPr>
          <p:nvPr/>
        </p:nvCxnSpPr>
        <p:spPr>
          <a:xfrm>
            <a:off x="3265090" y="3820198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FA51AAE-DC10-1B40-A985-7610CEEA2E26}"/>
              </a:ext>
            </a:extLst>
          </p:cNvPr>
          <p:cNvSpPr/>
          <p:nvPr/>
        </p:nvSpPr>
        <p:spPr>
          <a:xfrm>
            <a:off x="3648733" y="282937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A80A66-74B2-4848-99D0-C220787EADC2}"/>
              </a:ext>
            </a:extLst>
          </p:cNvPr>
          <p:cNvSpPr txBox="1"/>
          <p:nvPr/>
        </p:nvSpPr>
        <p:spPr>
          <a:xfrm>
            <a:off x="3608935" y="276170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3855127-3E70-B944-972E-40BE50DD680E}"/>
              </a:ext>
            </a:extLst>
          </p:cNvPr>
          <p:cNvSpPr/>
          <p:nvPr/>
        </p:nvSpPr>
        <p:spPr>
          <a:xfrm>
            <a:off x="4164590" y="288177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FA2B858-1CC3-624E-B42F-E4DD300FA1F8}"/>
              </a:ext>
            </a:extLst>
          </p:cNvPr>
          <p:cNvSpPr/>
          <p:nvPr/>
        </p:nvSpPr>
        <p:spPr>
          <a:xfrm>
            <a:off x="4164590" y="321184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7DC5504-ADEE-6542-9357-AEED6A2654EA}"/>
              </a:ext>
            </a:extLst>
          </p:cNvPr>
          <p:cNvSpPr/>
          <p:nvPr/>
        </p:nvSpPr>
        <p:spPr>
          <a:xfrm>
            <a:off x="4164589" y="352203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7D734E0D-0A02-CB44-9FE1-D12A5682772E}"/>
              </a:ext>
            </a:extLst>
          </p:cNvPr>
          <p:cNvCxnSpPr>
            <a:cxnSpLocks/>
          </p:cNvCxnSpPr>
          <p:nvPr/>
        </p:nvCxnSpPr>
        <p:spPr>
          <a:xfrm>
            <a:off x="4235812" y="2975769"/>
            <a:ext cx="0" cy="984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74B5854-AA88-2640-AC5F-6B8693047BD5}"/>
              </a:ext>
            </a:extLst>
          </p:cNvPr>
          <p:cNvSpPr/>
          <p:nvPr/>
        </p:nvSpPr>
        <p:spPr>
          <a:xfrm>
            <a:off x="4113225" y="379524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611B1A-CEBD-304F-AE49-6EE89B820161}"/>
              </a:ext>
            </a:extLst>
          </p:cNvPr>
          <p:cNvSpPr txBox="1"/>
          <p:nvPr/>
        </p:nvSpPr>
        <p:spPr>
          <a:xfrm>
            <a:off x="4083366" y="372758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0F058CD-6D94-BB46-AEE9-14023E20CCB2}"/>
              </a:ext>
            </a:extLst>
          </p:cNvPr>
          <p:cNvSpPr/>
          <p:nvPr/>
        </p:nvSpPr>
        <p:spPr>
          <a:xfrm>
            <a:off x="1701025" y="150986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5E8668-2DFB-CE4E-A2AE-B78782E5AA04}"/>
              </a:ext>
            </a:extLst>
          </p:cNvPr>
          <p:cNvSpPr txBox="1"/>
          <p:nvPr/>
        </p:nvSpPr>
        <p:spPr>
          <a:xfrm>
            <a:off x="1661227" y="144219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BDD4D61-E079-7C4A-B41F-ACD90764408F}"/>
              </a:ext>
            </a:extLst>
          </p:cNvPr>
          <p:cNvSpPr/>
          <p:nvPr/>
        </p:nvSpPr>
        <p:spPr>
          <a:xfrm>
            <a:off x="1701025" y="182411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857B3A-2FD2-064A-B35B-3784FF9E7BEF}"/>
              </a:ext>
            </a:extLst>
          </p:cNvPr>
          <p:cNvSpPr txBox="1"/>
          <p:nvPr/>
        </p:nvSpPr>
        <p:spPr>
          <a:xfrm>
            <a:off x="1661227" y="175645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CE88A18-63FE-A14D-AC4C-70BD7C4051EE}"/>
              </a:ext>
            </a:extLst>
          </p:cNvPr>
          <p:cNvSpPr/>
          <p:nvPr/>
        </p:nvSpPr>
        <p:spPr>
          <a:xfrm>
            <a:off x="1701025" y="215201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876AF0-7A0A-984C-BFFB-43258AEE9B28}"/>
              </a:ext>
            </a:extLst>
          </p:cNvPr>
          <p:cNvSpPr txBox="1"/>
          <p:nvPr/>
        </p:nvSpPr>
        <p:spPr>
          <a:xfrm>
            <a:off x="1661227" y="208434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564291-98DC-DD42-9642-AEE1D39F946D}"/>
              </a:ext>
            </a:extLst>
          </p:cNvPr>
          <p:cNvSpPr/>
          <p:nvPr/>
        </p:nvSpPr>
        <p:spPr>
          <a:xfrm>
            <a:off x="1702213" y="2498180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89728A-0A0D-674A-B9BA-EE37ADF14DD7}"/>
              </a:ext>
            </a:extLst>
          </p:cNvPr>
          <p:cNvSpPr txBox="1"/>
          <p:nvPr/>
        </p:nvSpPr>
        <p:spPr>
          <a:xfrm>
            <a:off x="1672354" y="243051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4" name="제목 1">
            <a:extLst>
              <a:ext uri="{FF2B5EF4-FFF2-40B4-BE49-F238E27FC236}">
                <a16:creationId xmlns:a16="http://schemas.microsoft.com/office/drawing/2014/main" id="{F6C682DE-3320-7E40-9486-98ECBADA0214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Oracle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64A060-C523-9045-9FF3-84FAB6FA5B4B}"/>
                  </a:ext>
                </a:extLst>
              </p:cNvPr>
              <p:cNvSpPr txBox="1"/>
              <p:nvPr/>
            </p:nvSpPr>
            <p:spPr>
              <a:xfrm>
                <a:off x="5735692" y="4845432"/>
                <a:ext cx="1262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364A060-C523-9045-9FF3-84FAB6FA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5692" y="4845432"/>
                <a:ext cx="1262333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61B7F-0F3D-1648-A976-43BBF0C10E25}"/>
                  </a:ext>
                </a:extLst>
              </p:cNvPr>
              <p:cNvSpPr txBox="1"/>
              <p:nvPr/>
            </p:nvSpPr>
            <p:spPr>
              <a:xfrm>
                <a:off x="6998025" y="4845432"/>
                <a:ext cx="4027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만족하는 특정 </a:t>
                </a:r>
                <a:r>
                  <a:rPr kumimoji="1" lang="en-US" altLang="ko-KR" dirty="0"/>
                  <a:t>weight</a:t>
                </a:r>
                <a:r>
                  <a:rPr kumimoji="1" lang="ko-KR" altLang="en-US" dirty="0"/>
                  <a:t>의 벡터 </a:t>
                </a:r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R" altLang="en-US" dirty="0"/>
                  <a:t> 찾기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C61B7F-0F3D-1648-A976-43BBF0C10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025" y="4845432"/>
                <a:ext cx="4027962" cy="369332"/>
              </a:xfrm>
              <a:prstGeom prst="rect">
                <a:avLst/>
              </a:prstGeom>
              <a:blipFill>
                <a:blip r:embed="rId3"/>
                <a:stretch>
                  <a:fillRect l="-1258" t="-10000" r="-314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직사각형 56">
            <a:extLst>
              <a:ext uri="{FF2B5EF4-FFF2-40B4-BE49-F238E27FC236}">
                <a16:creationId xmlns:a16="http://schemas.microsoft.com/office/drawing/2014/main" id="{33ADA6ED-5AD9-084F-900E-907C52CE6DA5}"/>
              </a:ext>
            </a:extLst>
          </p:cNvPr>
          <p:cNvSpPr/>
          <p:nvPr/>
        </p:nvSpPr>
        <p:spPr>
          <a:xfrm>
            <a:off x="5799820" y="4818798"/>
            <a:ext cx="5140171" cy="47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F80A2C9F-6A32-6C4C-82E1-1DC45419CCE7}"/>
              </a:ext>
            </a:extLst>
          </p:cNvPr>
          <p:cNvCxnSpPr/>
          <p:nvPr/>
        </p:nvCxnSpPr>
        <p:spPr>
          <a:xfrm>
            <a:off x="6755363" y="297910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4365282B-591D-B246-B1F0-0FF9D59E7AE5}"/>
              </a:ext>
            </a:extLst>
          </p:cNvPr>
          <p:cNvCxnSpPr/>
          <p:nvPr/>
        </p:nvCxnSpPr>
        <p:spPr>
          <a:xfrm>
            <a:off x="6755363" y="330018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092D8C64-5866-2247-8AA9-DBB5F17DD947}"/>
              </a:ext>
            </a:extLst>
          </p:cNvPr>
          <p:cNvCxnSpPr/>
          <p:nvPr/>
        </p:nvCxnSpPr>
        <p:spPr>
          <a:xfrm>
            <a:off x="6755363" y="362125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0B00A847-A505-FB49-A384-6BFF40B2659C}"/>
              </a:ext>
            </a:extLst>
          </p:cNvPr>
          <p:cNvCxnSpPr/>
          <p:nvPr/>
        </p:nvCxnSpPr>
        <p:spPr>
          <a:xfrm>
            <a:off x="6755363" y="396008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0F2EA97-A136-484B-BF84-B644795AE00B}"/>
              </a:ext>
            </a:extLst>
          </p:cNvPr>
          <p:cNvSpPr txBox="1"/>
          <p:nvPr/>
        </p:nvSpPr>
        <p:spPr>
          <a:xfrm>
            <a:off x="6125047" y="178598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019A69-F373-694A-AE80-BDCB334970EB}"/>
              </a:ext>
            </a:extLst>
          </p:cNvPr>
          <p:cNvSpPr txBox="1"/>
          <p:nvPr/>
        </p:nvSpPr>
        <p:spPr>
          <a:xfrm>
            <a:off x="6134825" y="320263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D3B63C0-64FF-4A4F-860F-5C3515086B7F}"/>
              </a:ext>
            </a:extLst>
          </p:cNvPr>
          <p:cNvCxnSpPr/>
          <p:nvPr/>
        </p:nvCxnSpPr>
        <p:spPr>
          <a:xfrm>
            <a:off x="6755362" y="1499850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718F67E-A769-414A-B0EF-19F53A545228}"/>
              </a:ext>
            </a:extLst>
          </p:cNvPr>
          <p:cNvCxnSpPr/>
          <p:nvPr/>
        </p:nvCxnSpPr>
        <p:spPr>
          <a:xfrm>
            <a:off x="6755362" y="182092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50E5212E-3B72-964C-A858-81791D9034C3}"/>
              </a:ext>
            </a:extLst>
          </p:cNvPr>
          <p:cNvCxnSpPr/>
          <p:nvPr/>
        </p:nvCxnSpPr>
        <p:spPr>
          <a:xfrm>
            <a:off x="6755362" y="214200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87CD05AD-FDFD-AD47-8C49-3CE589B908D2}"/>
              </a:ext>
            </a:extLst>
          </p:cNvPr>
          <p:cNvCxnSpPr/>
          <p:nvPr/>
        </p:nvCxnSpPr>
        <p:spPr>
          <a:xfrm>
            <a:off x="6755362" y="248083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8419990E-064D-E045-B322-D9B12570A183}"/>
              </a:ext>
            </a:extLst>
          </p:cNvPr>
          <p:cNvSpPr/>
          <p:nvPr/>
        </p:nvSpPr>
        <p:spPr>
          <a:xfrm>
            <a:off x="7436626" y="2872683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69" name="직선 연결선[R] 68">
            <a:extLst>
              <a:ext uri="{FF2B5EF4-FFF2-40B4-BE49-F238E27FC236}">
                <a16:creationId xmlns:a16="http://schemas.microsoft.com/office/drawing/2014/main" id="{82844116-2A05-174D-9ED3-D984DF2831A4}"/>
              </a:ext>
            </a:extLst>
          </p:cNvPr>
          <p:cNvCxnSpPr>
            <a:cxnSpLocks/>
          </p:cNvCxnSpPr>
          <p:nvPr/>
        </p:nvCxnSpPr>
        <p:spPr>
          <a:xfrm>
            <a:off x="7547597" y="2880233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200EE4F0-93B8-9A43-A93F-8C6E2FB71F28}"/>
              </a:ext>
            </a:extLst>
          </p:cNvPr>
          <p:cNvCxnSpPr>
            <a:cxnSpLocks/>
            <a:stCxn id="71" idx="4"/>
            <a:endCxn id="68" idx="4"/>
          </p:cNvCxnSpPr>
          <p:nvPr/>
        </p:nvCxnSpPr>
        <p:spPr>
          <a:xfrm>
            <a:off x="7547597" y="1556797"/>
            <a:ext cx="0" cy="1537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타원 70">
            <a:extLst>
              <a:ext uri="{FF2B5EF4-FFF2-40B4-BE49-F238E27FC236}">
                <a16:creationId xmlns:a16="http://schemas.microsoft.com/office/drawing/2014/main" id="{6670E4B2-CBF9-4243-B4EB-2090A9B5E0BE}"/>
              </a:ext>
            </a:extLst>
          </p:cNvPr>
          <p:cNvSpPr/>
          <p:nvPr/>
        </p:nvSpPr>
        <p:spPr>
          <a:xfrm>
            <a:off x="7481654" y="142491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F8857FC2-1AED-0443-A1FB-39D6C4C70D7D}"/>
              </a:ext>
            </a:extLst>
          </p:cNvPr>
          <p:cNvSpPr/>
          <p:nvPr/>
        </p:nvSpPr>
        <p:spPr>
          <a:xfrm>
            <a:off x="7481654" y="175498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8778D9E1-D9FE-C745-8DFF-F8EFE69EDFAC}"/>
              </a:ext>
            </a:extLst>
          </p:cNvPr>
          <p:cNvSpPr/>
          <p:nvPr/>
        </p:nvSpPr>
        <p:spPr>
          <a:xfrm>
            <a:off x="7481653" y="208505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2D6BBB5-E5A7-E243-9857-7C6DC4D7BFAA}"/>
              </a:ext>
            </a:extLst>
          </p:cNvPr>
          <p:cNvSpPr/>
          <p:nvPr/>
        </p:nvSpPr>
        <p:spPr>
          <a:xfrm>
            <a:off x="7802732" y="142639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4441789-C018-DC4E-AD8A-6269112366D1}"/>
              </a:ext>
            </a:extLst>
          </p:cNvPr>
          <p:cNvSpPr/>
          <p:nvPr/>
        </p:nvSpPr>
        <p:spPr>
          <a:xfrm>
            <a:off x="7802732" y="175646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299EED86-E72C-4443-B198-A1CFA2422B63}"/>
              </a:ext>
            </a:extLst>
          </p:cNvPr>
          <p:cNvSpPr/>
          <p:nvPr/>
        </p:nvSpPr>
        <p:spPr>
          <a:xfrm>
            <a:off x="7802732" y="240453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7" name="직선 연결선[R] 76">
            <a:extLst>
              <a:ext uri="{FF2B5EF4-FFF2-40B4-BE49-F238E27FC236}">
                <a16:creationId xmlns:a16="http://schemas.microsoft.com/office/drawing/2014/main" id="{9A0E2F37-FEC9-7444-8DEC-FE065A7467DD}"/>
              </a:ext>
            </a:extLst>
          </p:cNvPr>
          <p:cNvCxnSpPr>
            <a:cxnSpLocks/>
            <a:stCxn id="74" idx="4"/>
          </p:cNvCxnSpPr>
          <p:nvPr/>
        </p:nvCxnSpPr>
        <p:spPr>
          <a:xfrm>
            <a:off x="7868675" y="1558275"/>
            <a:ext cx="0" cy="174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타원 77">
            <a:extLst>
              <a:ext uri="{FF2B5EF4-FFF2-40B4-BE49-F238E27FC236}">
                <a16:creationId xmlns:a16="http://schemas.microsoft.com/office/drawing/2014/main" id="{D197500A-4FC3-E945-A7DC-04B3E46FB172}"/>
              </a:ext>
            </a:extLst>
          </p:cNvPr>
          <p:cNvSpPr/>
          <p:nvPr/>
        </p:nvSpPr>
        <p:spPr>
          <a:xfrm>
            <a:off x="7757703" y="3195240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BCDA61BF-9116-F643-B8CC-5EBD227E9EE8}"/>
              </a:ext>
            </a:extLst>
          </p:cNvPr>
          <p:cNvCxnSpPr>
            <a:cxnSpLocks/>
          </p:cNvCxnSpPr>
          <p:nvPr/>
        </p:nvCxnSpPr>
        <p:spPr>
          <a:xfrm>
            <a:off x="7868674" y="3202790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8FF559A7-4154-954C-B30F-C637A3635B70}"/>
              </a:ext>
            </a:extLst>
          </p:cNvPr>
          <p:cNvSpPr/>
          <p:nvPr/>
        </p:nvSpPr>
        <p:spPr>
          <a:xfrm>
            <a:off x="8089778" y="142491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1" name="직선 연결선[R] 80">
            <a:extLst>
              <a:ext uri="{FF2B5EF4-FFF2-40B4-BE49-F238E27FC236}">
                <a16:creationId xmlns:a16="http://schemas.microsoft.com/office/drawing/2014/main" id="{6EAACC45-12A2-5941-86C9-0F3EFA873813}"/>
              </a:ext>
            </a:extLst>
          </p:cNvPr>
          <p:cNvCxnSpPr>
            <a:cxnSpLocks/>
            <a:stCxn id="80" idx="4"/>
            <a:endCxn id="82" idx="0"/>
          </p:cNvCxnSpPr>
          <p:nvPr/>
        </p:nvCxnSpPr>
        <p:spPr>
          <a:xfrm>
            <a:off x="8155721" y="1556797"/>
            <a:ext cx="7398" cy="195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12F74453-9BEB-294E-ACD1-7B442A76E312}"/>
              </a:ext>
            </a:extLst>
          </p:cNvPr>
          <p:cNvSpPr/>
          <p:nvPr/>
        </p:nvSpPr>
        <p:spPr>
          <a:xfrm>
            <a:off x="8052148" y="350972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3" name="직선 연결선[R] 82">
            <a:extLst>
              <a:ext uri="{FF2B5EF4-FFF2-40B4-BE49-F238E27FC236}">
                <a16:creationId xmlns:a16="http://schemas.microsoft.com/office/drawing/2014/main" id="{41A2B8A3-8760-124E-9075-640D6C28A519}"/>
              </a:ext>
            </a:extLst>
          </p:cNvPr>
          <p:cNvCxnSpPr>
            <a:cxnSpLocks/>
          </p:cNvCxnSpPr>
          <p:nvPr/>
        </p:nvCxnSpPr>
        <p:spPr>
          <a:xfrm>
            <a:off x="8163119" y="351727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57E90DBD-3B2E-974E-BDAA-6AF2AF66A5DE}"/>
              </a:ext>
            </a:extLst>
          </p:cNvPr>
          <p:cNvSpPr/>
          <p:nvPr/>
        </p:nvSpPr>
        <p:spPr>
          <a:xfrm>
            <a:off x="8425652" y="241231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5" name="직선 연결선[R] 84">
            <a:extLst>
              <a:ext uri="{FF2B5EF4-FFF2-40B4-BE49-F238E27FC236}">
                <a16:creationId xmlns:a16="http://schemas.microsoft.com/office/drawing/2014/main" id="{6159DC65-60BE-9D4B-B2B7-1DF36F563CB4}"/>
              </a:ext>
            </a:extLst>
          </p:cNvPr>
          <p:cNvCxnSpPr>
            <a:cxnSpLocks/>
            <a:stCxn id="84" idx="4"/>
            <a:endCxn id="86" idx="4"/>
          </p:cNvCxnSpPr>
          <p:nvPr/>
        </p:nvCxnSpPr>
        <p:spPr>
          <a:xfrm>
            <a:off x="8491595" y="2544202"/>
            <a:ext cx="7398" cy="1526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1B68BDBE-E8F1-3D43-946C-07911CF9EB68}"/>
              </a:ext>
            </a:extLst>
          </p:cNvPr>
          <p:cNvSpPr/>
          <p:nvPr/>
        </p:nvSpPr>
        <p:spPr>
          <a:xfrm>
            <a:off x="8388022" y="384911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F122DD0C-7E18-3540-8A63-C1B26723977C}"/>
              </a:ext>
            </a:extLst>
          </p:cNvPr>
          <p:cNvCxnSpPr>
            <a:cxnSpLocks/>
          </p:cNvCxnSpPr>
          <p:nvPr/>
        </p:nvCxnSpPr>
        <p:spPr>
          <a:xfrm>
            <a:off x="8498993" y="385666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652B440-D814-8A4F-9087-50BF0AF601E1}"/>
              </a:ext>
            </a:extLst>
          </p:cNvPr>
          <p:cNvSpPr/>
          <p:nvPr/>
        </p:nvSpPr>
        <p:spPr>
          <a:xfrm>
            <a:off x="9009246" y="285529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147E8B-365B-0640-8953-29575448C93B}"/>
              </a:ext>
            </a:extLst>
          </p:cNvPr>
          <p:cNvSpPr txBox="1"/>
          <p:nvPr/>
        </p:nvSpPr>
        <p:spPr>
          <a:xfrm>
            <a:off x="8969448" y="278762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BB04C5FE-9B56-6644-A9EA-95EFCA506669}"/>
              </a:ext>
            </a:extLst>
          </p:cNvPr>
          <p:cNvSpPr/>
          <p:nvPr/>
        </p:nvSpPr>
        <p:spPr>
          <a:xfrm>
            <a:off x="9508914" y="292828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2D70195-89C1-CD48-B3E3-6E797CD9F658}"/>
              </a:ext>
            </a:extLst>
          </p:cNvPr>
          <p:cNvSpPr/>
          <p:nvPr/>
        </p:nvSpPr>
        <p:spPr>
          <a:xfrm>
            <a:off x="9508914" y="325835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AAE92C72-F634-7A44-BDF3-AA8D15F303BF}"/>
              </a:ext>
            </a:extLst>
          </p:cNvPr>
          <p:cNvSpPr/>
          <p:nvPr/>
        </p:nvSpPr>
        <p:spPr>
          <a:xfrm>
            <a:off x="9508913" y="356854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7" name="직선 연결선[R] 96">
            <a:extLst>
              <a:ext uri="{FF2B5EF4-FFF2-40B4-BE49-F238E27FC236}">
                <a16:creationId xmlns:a16="http://schemas.microsoft.com/office/drawing/2014/main" id="{09715747-D1BB-FB4F-895D-CA7D065A6988}"/>
              </a:ext>
            </a:extLst>
          </p:cNvPr>
          <p:cNvCxnSpPr>
            <a:cxnSpLocks/>
          </p:cNvCxnSpPr>
          <p:nvPr/>
        </p:nvCxnSpPr>
        <p:spPr>
          <a:xfrm>
            <a:off x="9580136" y="2508857"/>
            <a:ext cx="0" cy="1497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0074D267-1ED0-9746-836A-8CB5DBEFF932}"/>
              </a:ext>
            </a:extLst>
          </p:cNvPr>
          <p:cNvSpPr/>
          <p:nvPr/>
        </p:nvSpPr>
        <p:spPr>
          <a:xfrm>
            <a:off x="9457549" y="384175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48EFDF-870B-8245-AB84-862D73706214}"/>
              </a:ext>
            </a:extLst>
          </p:cNvPr>
          <p:cNvSpPr txBox="1"/>
          <p:nvPr/>
        </p:nvSpPr>
        <p:spPr>
          <a:xfrm>
            <a:off x="9427690" y="377408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28C3DDC-31C0-4B4F-992D-BB7B5ECFE676}"/>
              </a:ext>
            </a:extLst>
          </p:cNvPr>
          <p:cNvSpPr/>
          <p:nvPr/>
        </p:nvSpPr>
        <p:spPr>
          <a:xfrm>
            <a:off x="6934928" y="1397246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6105F3-C24B-FD45-8313-F1AB861B0CEB}"/>
              </a:ext>
            </a:extLst>
          </p:cNvPr>
          <p:cNvSpPr txBox="1"/>
          <p:nvPr/>
        </p:nvSpPr>
        <p:spPr>
          <a:xfrm>
            <a:off x="6895130" y="132957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38B2B3A-B49C-D14A-B180-F24002B1229F}"/>
              </a:ext>
            </a:extLst>
          </p:cNvPr>
          <p:cNvSpPr/>
          <p:nvPr/>
        </p:nvSpPr>
        <p:spPr>
          <a:xfrm>
            <a:off x="6934928" y="1711501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8CA0A6-F9D9-334E-BC0A-CD38E65EA566}"/>
              </a:ext>
            </a:extLst>
          </p:cNvPr>
          <p:cNvSpPr txBox="1"/>
          <p:nvPr/>
        </p:nvSpPr>
        <p:spPr>
          <a:xfrm>
            <a:off x="6895130" y="164383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2833E62A-490B-DA45-BDB7-96267FC03214}"/>
              </a:ext>
            </a:extLst>
          </p:cNvPr>
          <p:cNvSpPr/>
          <p:nvPr/>
        </p:nvSpPr>
        <p:spPr>
          <a:xfrm>
            <a:off x="6934928" y="203939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D808163-6D09-E049-862B-930080F6994C}"/>
              </a:ext>
            </a:extLst>
          </p:cNvPr>
          <p:cNvSpPr txBox="1"/>
          <p:nvPr/>
        </p:nvSpPr>
        <p:spPr>
          <a:xfrm>
            <a:off x="6895130" y="197173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2B70717-157B-434A-95E7-462BEF16A02F}"/>
              </a:ext>
            </a:extLst>
          </p:cNvPr>
          <p:cNvSpPr/>
          <p:nvPr/>
        </p:nvSpPr>
        <p:spPr>
          <a:xfrm>
            <a:off x="6936116" y="238556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203D8CA-F84E-E740-A1CA-5C98243079DB}"/>
              </a:ext>
            </a:extLst>
          </p:cNvPr>
          <p:cNvSpPr txBox="1"/>
          <p:nvPr/>
        </p:nvSpPr>
        <p:spPr>
          <a:xfrm>
            <a:off x="6906257" y="231789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114" name="직선 연결선[R] 113">
            <a:extLst>
              <a:ext uri="{FF2B5EF4-FFF2-40B4-BE49-F238E27FC236}">
                <a16:creationId xmlns:a16="http://schemas.microsoft.com/office/drawing/2014/main" id="{1E2ECAEB-5C45-5F41-B511-594E599B7A29}"/>
              </a:ext>
            </a:extLst>
          </p:cNvPr>
          <p:cNvCxnSpPr/>
          <p:nvPr/>
        </p:nvCxnSpPr>
        <p:spPr>
          <a:xfrm>
            <a:off x="6755362" y="2744767"/>
            <a:ext cx="33113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7CF7538C-199D-284C-B07D-E7D3384F0A69}"/>
              </a:ext>
            </a:extLst>
          </p:cNvPr>
          <p:cNvSpPr txBox="1"/>
          <p:nvPr/>
        </p:nvSpPr>
        <p:spPr>
          <a:xfrm>
            <a:off x="5327348" y="2542563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result</a:t>
            </a:r>
            <a:endParaRPr kumimoji="1" lang="ko-Kore-KR" altLang="en-US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49D12D0C-AA2D-7842-908A-7900D0295249}"/>
              </a:ext>
            </a:extLst>
          </p:cNvPr>
          <p:cNvSpPr/>
          <p:nvPr/>
        </p:nvSpPr>
        <p:spPr>
          <a:xfrm>
            <a:off x="9206823" y="1397246"/>
            <a:ext cx="701776" cy="11199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508D8CE4-B03E-C344-B40E-45D54935AA3D}"/>
              </a:ext>
            </a:extLst>
          </p:cNvPr>
          <p:cNvSpPr/>
          <p:nvPr/>
        </p:nvSpPr>
        <p:spPr>
          <a:xfrm>
            <a:off x="9511084" y="267444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A4D6E3F-5C8A-9840-92BB-4F3EC0D0CE85}"/>
              </a:ext>
            </a:extLst>
          </p:cNvPr>
          <p:cNvSpPr txBox="1"/>
          <p:nvPr/>
        </p:nvSpPr>
        <p:spPr>
          <a:xfrm>
            <a:off x="9150979" y="1600822"/>
            <a:ext cx="8745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 check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0618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3360E07-800B-134E-82D3-FF429B286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65" y="2118611"/>
            <a:ext cx="4398723" cy="222321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76511F6-C881-7144-8586-6AAC59E62268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Oracle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68E3A-701C-A14C-AC3C-653A0E91BBC6}"/>
              </a:ext>
            </a:extLst>
          </p:cNvPr>
          <p:cNvSpPr txBox="1"/>
          <p:nvPr/>
        </p:nvSpPr>
        <p:spPr>
          <a:xfrm>
            <a:off x="-208721" y="1470992"/>
            <a:ext cx="3852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	Hamming weight </a:t>
            </a:r>
            <a:r>
              <a:rPr kumimoji="1" lang="ko-Kore-KR" altLang="en-US" dirty="0"/>
              <a:t>확인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(4-bit)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41EC27-FC21-E94F-999A-94F8B5675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014" y="1840324"/>
            <a:ext cx="4565821" cy="32725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6EFD7D-6DBD-254C-AA83-187A606A4C31}"/>
              </a:ext>
            </a:extLst>
          </p:cNvPr>
          <p:cNvSpPr txBox="1"/>
          <p:nvPr/>
        </p:nvSpPr>
        <p:spPr>
          <a:xfrm>
            <a:off x="8003530" y="5702972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011</a:t>
            </a:r>
            <a:r>
              <a:rPr kumimoji="1" lang="ko-KR" altLang="en-US" dirty="0"/>
              <a:t> </a:t>
            </a:r>
            <a:r>
              <a:rPr kumimoji="1" lang="en-US" altLang="ko-KR" dirty="0"/>
              <a:t>(3)</a:t>
            </a:r>
            <a:r>
              <a:rPr kumimoji="1" lang="ko-KR" altLang="en-US" dirty="0"/>
              <a:t> 인지 확인하는 회로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FD3BD6-E60B-3749-B75C-4ED95A9C84DF}"/>
              </a:ext>
            </a:extLst>
          </p:cNvPr>
          <p:cNvSpPr txBox="1"/>
          <p:nvPr/>
        </p:nvSpPr>
        <p:spPr>
          <a:xfrm>
            <a:off x="6969860" y="5702972"/>
            <a:ext cx="115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  <a:r>
              <a:rPr kumimoji="1" lang="ko-KR" altLang="en-US" dirty="0"/>
              <a:t>가 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B0D6D4-2CA6-D14F-9AFE-691784C6F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33" y="4620113"/>
            <a:ext cx="4550049" cy="194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9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1AFB10C-DC3B-3F42-8F95-B033926AE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8849" y="1485373"/>
            <a:ext cx="2299550" cy="14407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617A3E1-6264-4842-AA04-0B9C7B1E7E07}"/>
              </a:ext>
            </a:extLst>
          </p:cNvPr>
          <p:cNvSpPr/>
          <p:nvPr/>
        </p:nvSpPr>
        <p:spPr>
          <a:xfrm>
            <a:off x="9304696" y="1376333"/>
            <a:ext cx="2166040" cy="1617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C82C53-F26B-7542-AD05-2843B94602F8}"/>
              </a:ext>
            </a:extLst>
          </p:cNvPr>
          <p:cNvSpPr txBox="1"/>
          <p:nvPr/>
        </p:nvSpPr>
        <p:spPr>
          <a:xfrm>
            <a:off x="9461719" y="3129271"/>
            <a:ext cx="141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diffusion operator</a:t>
            </a:r>
            <a:endParaRPr kumimoji="1" lang="ko-Kore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350852F7-EFBA-F240-A0D7-CCAD1D3080E2}"/>
              </a:ext>
            </a:extLst>
          </p:cNvPr>
          <p:cNvCxnSpPr/>
          <p:nvPr/>
        </p:nvCxnSpPr>
        <p:spPr>
          <a:xfrm>
            <a:off x="1839935" y="308843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FFC9FD08-9DF6-D144-BE8A-75D18CC6762A}"/>
              </a:ext>
            </a:extLst>
          </p:cNvPr>
          <p:cNvCxnSpPr/>
          <p:nvPr/>
        </p:nvCxnSpPr>
        <p:spPr>
          <a:xfrm>
            <a:off x="1839935" y="340951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179FAE53-73F4-8343-8529-22F10599575A}"/>
              </a:ext>
            </a:extLst>
          </p:cNvPr>
          <p:cNvCxnSpPr/>
          <p:nvPr/>
        </p:nvCxnSpPr>
        <p:spPr>
          <a:xfrm>
            <a:off x="1839935" y="373058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99966E61-A25C-DB4F-AA18-BA8C0172A800}"/>
              </a:ext>
            </a:extLst>
          </p:cNvPr>
          <p:cNvCxnSpPr/>
          <p:nvPr/>
        </p:nvCxnSpPr>
        <p:spPr>
          <a:xfrm>
            <a:off x="1839935" y="4069419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8A4831-7D97-3149-B501-7F9F21905DBE}"/>
              </a:ext>
            </a:extLst>
          </p:cNvPr>
          <p:cNvSpPr txBox="1"/>
          <p:nvPr/>
        </p:nvSpPr>
        <p:spPr>
          <a:xfrm>
            <a:off x="1209619" y="189531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672CAF-0050-0747-B4D4-9E31FA6AD065}"/>
              </a:ext>
            </a:extLst>
          </p:cNvPr>
          <p:cNvSpPr txBox="1"/>
          <p:nvPr/>
        </p:nvSpPr>
        <p:spPr>
          <a:xfrm>
            <a:off x="1219397" y="3311966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E593F18-C1D9-694F-A090-02AE92121DAA}"/>
              </a:ext>
            </a:extLst>
          </p:cNvPr>
          <p:cNvCxnSpPr/>
          <p:nvPr/>
        </p:nvCxnSpPr>
        <p:spPr>
          <a:xfrm>
            <a:off x="1839934" y="160918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C07FF99C-533A-4641-9320-26BEBE9C6976}"/>
              </a:ext>
            </a:extLst>
          </p:cNvPr>
          <p:cNvCxnSpPr/>
          <p:nvPr/>
        </p:nvCxnSpPr>
        <p:spPr>
          <a:xfrm>
            <a:off x="1839934" y="193025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90455BDD-2392-2042-B0F4-BA37AD12D612}"/>
              </a:ext>
            </a:extLst>
          </p:cNvPr>
          <p:cNvCxnSpPr/>
          <p:nvPr/>
        </p:nvCxnSpPr>
        <p:spPr>
          <a:xfrm>
            <a:off x="1839934" y="225133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6FB7466-5E18-FE4B-AC55-000F0B70CF9A}"/>
              </a:ext>
            </a:extLst>
          </p:cNvPr>
          <p:cNvCxnSpPr/>
          <p:nvPr/>
        </p:nvCxnSpPr>
        <p:spPr>
          <a:xfrm>
            <a:off x="1839934" y="2590163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EF327E79-4597-2040-A137-9FB9188978B8}"/>
              </a:ext>
            </a:extLst>
          </p:cNvPr>
          <p:cNvSpPr/>
          <p:nvPr/>
        </p:nvSpPr>
        <p:spPr>
          <a:xfrm>
            <a:off x="2521198" y="2982014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175F83C-821B-854F-9F7B-277A29DB55F9}"/>
              </a:ext>
            </a:extLst>
          </p:cNvPr>
          <p:cNvCxnSpPr>
            <a:cxnSpLocks/>
          </p:cNvCxnSpPr>
          <p:nvPr/>
        </p:nvCxnSpPr>
        <p:spPr>
          <a:xfrm>
            <a:off x="2632169" y="2989564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06521198-0CC9-E54C-A8BD-E31F9C3A247E}"/>
              </a:ext>
            </a:extLst>
          </p:cNvPr>
          <p:cNvCxnSpPr>
            <a:cxnSpLocks/>
            <a:stCxn id="20" idx="4"/>
            <a:endCxn id="17" idx="4"/>
          </p:cNvCxnSpPr>
          <p:nvPr/>
        </p:nvCxnSpPr>
        <p:spPr>
          <a:xfrm>
            <a:off x="2632169" y="1666128"/>
            <a:ext cx="0" cy="1537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98A4290-5C40-7141-9EB7-68D77DC77904}"/>
              </a:ext>
            </a:extLst>
          </p:cNvPr>
          <p:cNvSpPr/>
          <p:nvPr/>
        </p:nvSpPr>
        <p:spPr>
          <a:xfrm>
            <a:off x="2566226" y="153424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0870F0A-9E59-2A49-8771-E5DB836DA78F}"/>
              </a:ext>
            </a:extLst>
          </p:cNvPr>
          <p:cNvSpPr/>
          <p:nvPr/>
        </p:nvSpPr>
        <p:spPr>
          <a:xfrm>
            <a:off x="2566226" y="186431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FC7216D-2D7A-A84F-BDDC-F4134F8C373C}"/>
              </a:ext>
            </a:extLst>
          </p:cNvPr>
          <p:cNvSpPr/>
          <p:nvPr/>
        </p:nvSpPr>
        <p:spPr>
          <a:xfrm>
            <a:off x="2566225" y="219438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75390B75-445B-BD4B-97EB-53CBCD4E9D24}"/>
              </a:ext>
            </a:extLst>
          </p:cNvPr>
          <p:cNvSpPr/>
          <p:nvPr/>
        </p:nvSpPr>
        <p:spPr>
          <a:xfrm>
            <a:off x="2887304" y="153572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C5D0964-223F-EB47-BCE3-BCC9EAC476AA}"/>
              </a:ext>
            </a:extLst>
          </p:cNvPr>
          <p:cNvSpPr/>
          <p:nvPr/>
        </p:nvSpPr>
        <p:spPr>
          <a:xfrm>
            <a:off x="2887304" y="186579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458A659-53B2-2347-8C79-CE37B0C92E9D}"/>
              </a:ext>
            </a:extLst>
          </p:cNvPr>
          <p:cNvSpPr/>
          <p:nvPr/>
        </p:nvSpPr>
        <p:spPr>
          <a:xfrm>
            <a:off x="2887304" y="251386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F47B0C3E-9796-3240-9C4A-0ADFC31F5C6A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2953247" y="1667606"/>
            <a:ext cx="0" cy="174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32511F61-98D2-F746-93C2-BBFD962382D4}"/>
              </a:ext>
            </a:extLst>
          </p:cNvPr>
          <p:cNvSpPr/>
          <p:nvPr/>
        </p:nvSpPr>
        <p:spPr>
          <a:xfrm>
            <a:off x="2842275" y="330457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471F63C5-D782-544F-9641-392198154113}"/>
              </a:ext>
            </a:extLst>
          </p:cNvPr>
          <p:cNvCxnSpPr>
            <a:cxnSpLocks/>
          </p:cNvCxnSpPr>
          <p:nvPr/>
        </p:nvCxnSpPr>
        <p:spPr>
          <a:xfrm>
            <a:off x="2953246" y="331212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ED55D709-894A-0148-9C0C-4CC72EE5FCA7}"/>
              </a:ext>
            </a:extLst>
          </p:cNvPr>
          <p:cNvSpPr/>
          <p:nvPr/>
        </p:nvSpPr>
        <p:spPr>
          <a:xfrm>
            <a:off x="3174350" y="153424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D480C30-E15F-1945-8EFB-8ABC6098363B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3240293" y="1666128"/>
            <a:ext cx="7398" cy="195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CD90678B-467B-A44E-A5B6-2E3D4107FC10}"/>
              </a:ext>
            </a:extLst>
          </p:cNvPr>
          <p:cNvSpPr/>
          <p:nvPr/>
        </p:nvSpPr>
        <p:spPr>
          <a:xfrm>
            <a:off x="3136720" y="3619052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4515251-E2A2-0847-B6D2-A8CDD2E6450A}"/>
              </a:ext>
            </a:extLst>
          </p:cNvPr>
          <p:cNvCxnSpPr>
            <a:cxnSpLocks/>
          </p:cNvCxnSpPr>
          <p:nvPr/>
        </p:nvCxnSpPr>
        <p:spPr>
          <a:xfrm>
            <a:off x="3247691" y="3626602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B74A0E0-E12E-174B-8234-5D83CFF36C3A}"/>
              </a:ext>
            </a:extLst>
          </p:cNvPr>
          <p:cNvSpPr/>
          <p:nvPr/>
        </p:nvSpPr>
        <p:spPr>
          <a:xfrm>
            <a:off x="3510224" y="2521648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3BDDD30F-FBB9-E84F-A6F7-BD5F6647F12E}"/>
              </a:ext>
            </a:extLst>
          </p:cNvPr>
          <p:cNvCxnSpPr>
            <a:cxnSpLocks/>
            <a:stCxn id="33" idx="4"/>
            <a:endCxn id="35" idx="4"/>
          </p:cNvCxnSpPr>
          <p:nvPr/>
        </p:nvCxnSpPr>
        <p:spPr>
          <a:xfrm>
            <a:off x="3576167" y="2653533"/>
            <a:ext cx="7398" cy="1526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8F441844-31C6-9545-B90F-85EB44E3C7A1}"/>
              </a:ext>
            </a:extLst>
          </p:cNvPr>
          <p:cNvSpPr/>
          <p:nvPr/>
        </p:nvSpPr>
        <p:spPr>
          <a:xfrm>
            <a:off x="3472594" y="3958448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673ADE5C-49C5-B940-A647-D11E30AD4728}"/>
              </a:ext>
            </a:extLst>
          </p:cNvPr>
          <p:cNvCxnSpPr>
            <a:cxnSpLocks/>
          </p:cNvCxnSpPr>
          <p:nvPr/>
        </p:nvCxnSpPr>
        <p:spPr>
          <a:xfrm>
            <a:off x="3583565" y="3965998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52F7055-72B7-8C47-994F-BB66F126F71B}"/>
              </a:ext>
            </a:extLst>
          </p:cNvPr>
          <p:cNvSpPr/>
          <p:nvPr/>
        </p:nvSpPr>
        <p:spPr>
          <a:xfrm>
            <a:off x="4084924" y="297253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93EEE9-7940-FE49-9BBD-2C7A490FF9AB}"/>
              </a:ext>
            </a:extLst>
          </p:cNvPr>
          <p:cNvSpPr txBox="1"/>
          <p:nvPr/>
        </p:nvSpPr>
        <p:spPr>
          <a:xfrm>
            <a:off x="4045126" y="29048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B6B8BE1-A9F6-AE4A-8A5D-B6FA38B6C45E}"/>
              </a:ext>
            </a:extLst>
          </p:cNvPr>
          <p:cNvSpPr/>
          <p:nvPr/>
        </p:nvSpPr>
        <p:spPr>
          <a:xfrm>
            <a:off x="4593486" y="303761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54266C26-E895-8147-A191-95E2C4830786}"/>
              </a:ext>
            </a:extLst>
          </p:cNvPr>
          <p:cNvSpPr/>
          <p:nvPr/>
        </p:nvSpPr>
        <p:spPr>
          <a:xfrm>
            <a:off x="4593486" y="336768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62C341DF-D89C-F042-9130-042C0965CE34}"/>
              </a:ext>
            </a:extLst>
          </p:cNvPr>
          <p:cNvSpPr/>
          <p:nvPr/>
        </p:nvSpPr>
        <p:spPr>
          <a:xfrm>
            <a:off x="4593485" y="367787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1B7FE903-E525-404A-B3C1-AC37375A4A33}"/>
              </a:ext>
            </a:extLst>
          </p:cNvPr>
          <p:cNvCxnSpPr>
            <a:cxnSpLocks/>
          </p:cNvCxnSpPr>
          <p:nvPr/>
        </p:nvCxnSpPr>
        <p:spPr>
          <a:xfrm>
            <a:off x="4664708" y="2618188"/>
            <a:ext cx="0" cy="1497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834ABC-1BCB-A840-9235-02D75B8136F4}"/>
              </a:ext>
            </a:extLst>
          </p:cNvPr>
          <p:cNvSpPr/>
          <p:nvPr/>
        </p:nvSpPr>
        <p:spPr>
          <a:xfrm>
            <a:off x="4542121" y="395108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D2E79A-B7F4-9147-BB1D-CE2795F64156}"/>
              </a:ext>
            </a:extLst>
          </p:cNvPr>
          <p:cNvSpPr txBox="1"/>
          <p:nvPr/>
        </p:nvSpPr>
        <p:spPr>
          <a:xfrm>
            <a:off x="4512262" y="38834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8D72372-CCF8-C44E-86C2-A765827D397E}"/>
              </a:ext>
            </a:extLst>
          </p:cNvPr>
          <p:cNvSpPr/>
          <p:nvPr/>
        </p:nvSpPr>
        <p:spPr>
          <a:xfrm>
            <a:off x="2019500" y="150657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D7E42D-DC98-364D-B408-12B328D40792}"/>
              </a:ext>
            </a:extLst>
          </p:cNvPr>
          <p:cNvSpPr txBox="1"/>
          <p:nvPr/>
        </p:nvSpPr>
        <p:spPr>
          <a:xfrm>
            <a:off x="1979702" y="143891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5A1AE34-55AC-6949-A935-F1116A1AD3CF}"/>
              </a:ext>
            </a:extLst>
          </p:cNvPr>
          <p:cNvSpPr/>
          <p:nvPr/>
        </p:nvSpPr>
        <p:spPr>
          <a:xfrm>
            <a:off x="2019500" y="182083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27D50B-238F-064B-A5C2-24CE9DB53A26}"/>
              </a:ext>
            </a:extLst>
          </p:cNvPr>
          <p:cNvSpPr txBox="1"/>
          <p:nvPr/>
        </p:nvSpPr>
        <p:spPr>
          <a:xfrm>
            <a:off x="1979702" y="175316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BF8323-A10A-3B40-AA31-E17E2AB28BDF}"/>
              </a:ext>
            </a:extLst>
          </p:cNvPr>
          <p:cNvSpPr/>
          <p:nvPr/>
        </p:nvSpPr>
        <p:spPr>
          <a:xfrm>
            <a:off x="2019500" y="214872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6C4843B-02D9-4E4B-8E92-E1D7764EF43B}"/>
              </a:ext>
            </a:extLst>
          </p:cNvPr>
          <p:cNvSpPr txBox="1"/>
          <p:nvPr/>
        </p:nvSpPr>
        <p:spPr>
          <a:xfrm>
            <a:off x="1979702" y="208106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D7F517-D1BD-CA49-858F-5B8F1CCB5E3E}"/>
              </a:ext>
            </a:extLst>
          </p:cNvPr>
          <p:cNvSpPr/>
          <p:nvPr/>
        </p:nvSpPr>
        <p:spPr>
          <a:xfrm>
            <a:off x="2020688" y="2494895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05732A-B24E-9F45-A875-A2CF0AA6C4E4}"/>
              </a:ext>
            </a:extLst>
          </p:cNvPr>
          <p:cNvSpPr txBox="1"/>
          <p:nvPr/>
        </p:nvSpPr>
        <p:spPr>
          <a:xfrm>
            <a:off x="1990829" y="242722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57" name="직선 연결선[R] 56">
            <a:extLst>
              <a:ext uri="{FF2B5EF4-FFF2-40B4-BE49-F238E27FC236}">
                <a16:creationId xmlns:a16="http://schemas.microsoft.com/office/drawing/2014/main" id="{10809345-CFA6-114A-B82C-B1AAA009CDB0}"/>
              </a:ext>
            </a:extLst>
          </p:cNvPr>
          <p:cNvCxnSpPr/>
          <p:nvPr/>
        </p:nvCxnSpPr>
        <p:spPr>
          <a:xfrm>
            <a:off x="1839934" y="2854098"/>
            <a:ext cx="33113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1E34917-0253-1C45-9FE5-0EC1BACC9A5D}"/>
              </a:ext>
            </a:extLst>
          </p:cNvPr>
          <p:cNvSpPr txBox="1"/>
          <p:nvPr/>
        </p:nvSpPr>
        <p:spPr>
          <a:xfrm>
            <a:off x="411920" y="2651894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result</a:t>
            </a:r>
            <a:endParaRPr kumimoji="1" lang="ko-Kore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DDE7EB8-458E-5444-BCB5-CFB0E1E0FE9D}"/>
              </a:ext>
            </a:extLst>
          </p:cNvPr>
          <p:cNvSpPr/>
          <p:nvPr/>
        </p:nvSpPr>
        <p:spPr>
          <a:xfrm>
            <a:off x="4291395" y="1506577"/>
            <a:ext cx="701776" cy="11199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4EFB0DD-B6ED-8148-BFB0-B1474ABDBCB3}"/>
              </a:ext>
            </a:extLst>
          </p:cNvPr>
          <p:cNvSpPr/>
          <p:nvPr/>
        </p:nvSpPr>
        <p:spPr>
          <a:xfrm>
            <a:off x="4595656" y="278377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761548-609B-F74C-87FE-1E95425F0CFD}"/>
              </a:ext>
            </a:extLst>
          </p:cNvPr>
          <p:cNvSpPr txBox="1"/>
          <p:nvPr/>
        </p:nvSpPr>
        <p:spPr>
          <a:xfrm>
            <a:off x="4235551" y="1710153"/>
            <a:ext cx="8745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 check</a:t>
            </a:r>
            <a:endParaRPr kumimoji="1" lang="ko-Kore-KR" altLang="en-US" dirty="0"/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88C4B4A8-56FF-4540-A922-FB615588F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357" y="1220664"/>
            <a:ext cx="2577286" cy="1847277"/>
          </a:xfrm>
          <a:prstGeom prst="rect">
            <a:avLst/>
          </a:prstGeom>
        </p:spPr>
      </p:pic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71B6F7C2-BD5E-E04B-9E12-4613A8EA6659}"/>
              </a:ext>
            </a:extLst>
          </p:cNvPr>
          <p:cNvCxnSpPr/>
          <p:nvPr/>
        </p:nvCxnSpPr>
        <p:spPr>
          <a:xfrm flipV="1">
            <a:off x="4877817" y="1937831"/>
            <a:ext cx="1061540" cy="1286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9AD3BD1-BFEC-874A-8301-2598B63AA049}"/>
              </a:ext>
            </a:extLst>
          </p:cNvPr>
          <p:cNvSpPr txBox="1"/>
          <p:nvPr/>
        </p:nvSpPr>
        <p:spPr>
          <a:xfrm>
            <a:off x="8645437" y="1967244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+</a:t>
            </a:r>
            <a:endParaRPr kumimoji="1" lang="ko-Kore-KR" altLang="en-US" sz="2500" b="1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95F09DE1-EF9E-CD43-B4A9-F62453BEB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51528"/>
            <a:ext cx="4387273" cy="766198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177AC1A9-240E-3E46-9092-5B0A05B5C1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305833"/>
            <a:ext cx="4532306" cy="121179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E873985-277A-064B-AA3B-7AE3B8140EF7}"/>
              </a:ext>
            </a:extLst>
          </p:cNvPr>
          <p:cNvSpPr txBox="1"/>
          <p:nvPr/>
        </p:nvSpPr>
        <p:spPr>
          <a:xfrm>
            <a:off x="6981713" y="8020064"/>
            <a:ext cx="32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Diffusion operator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(n=3) </a:t>
            </a:r>
            <a:r>
              <a:rPr kumimoji="1" lang="ko-KR" altLang="en-US" dirty="0"/>
              <a:t>적용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BD521BA-6286-BC47-9D9C-5D8CD351F8A3}"/>
              </a:ext>
            </a:extLst>
          </p:cNvPr>
          <p:cNvSpPr/>
          <p:nvPr/>
        </p:nvSpPr>
        <p:spPr>
          <a:xfrm>
            <a:off x="8881567" y="6975214"/>
            <a:ext cx="694944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1" name="그림 70">
            <a:extLst>
              <a:ext uri="{FF2B5EF4-FFF2-40B4-BE49-F238E27FC236}">
                <a16:creationId xmlns:a16="http://schemas.microsoft.com/office/drawing/2014/main" id="{2EAB14B7-16DD-7C46-9350-F023F34E63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208" y="4723015"/>
            <a:ext cx="4226869" cy="15854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9D87D7F-6DAD-5A46-B836-D2E3BE8F54A3}"/>
              </a:ext>
            </a:extLst>
          </p:cNvPr>
          <p:cNvSpPr txBox="1"/>
          <p:nvPr/>
        </p:nvSpPr>
        <p:spPr>
          <a:xfrm>
            <a:off x="1540480" y="6405573"/>
            <a:ext cx="274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Fig. Grover algorithm (n=2)</a:t>
            </a:r>
            <a:endParaRPr kumimoji="1" lang="ko-KR" altLang="en-US" sz="1600" dirty="0"/>
          </a:p>
        </p:txBody>
      </p:sp>
      <p:sp>
        <p:nvSpPr>
          <p:cNvPr id="74" name="제목 1">
            <a:extLst>
              <a:ext uri="{FF2B5EF4-FFF2-40B4-BE49-F238E27FC236}">
                <a16:creationId xmlns:a16="http://schemas.microsoft.com/office/drawing/2014/main" id="{6A3F96D4-CB39-0142-BE3D-CE10CB5291DE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Oracle + Diffusion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026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3BAAA3EF-7BFF-1E48-AB31-B0B5BFC9B067}"/>
              </a:ext>
            </a:extLst>
          </p:cNvPr>
          <p:cNvCxnSpPr/>
          <p:nvPr/>
        </p:nvCxnSpPr>
        <p:spPr>
          <a:xfrm>
            <a:off x="1422069" y="537004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FF8F2971-4E99-EC4B-9838-AFE33346C1A0}"/>
              </a:ext>
            </a:extLst>
          </p:cNvPr>
          <p:cNvCxnSpPr/>
          <p:nvPr/>
        </p:nvCxnSpPr>
        <p:spPr>
          <a:xfrm>
            <a:off x="1422069" y="569112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CA140CAE-E932-EE42-80DA-456B3D8611C7}"/>
              </a:ext>
            </a:extLst>
          </p:cNvPr>
          <p:cNvCxnSpPr/>
          <p:nvPr/>
        </p:nvCxnSpPr>
        <p:spPr>
          <a:xfrm>
            <a:off x="1422069" y="601219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86360663-8563-A349-BC30-4F410E4AD08C}"/>
              </a:ext>
            </a:extLst>
          </p:cNvPr>
          <p:cNvCxnSpPr/>
          <p:nvPr/>
        </p:nvCxnSpPr>
        <p:spPr>
          <a:xfrm>
            <a:off x="1422069" y="635102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A3A597C-2B89-A84A-8CB9-735EB7C5F55E}"/>
              </a:ext>
            </a:extLst>
          </p:cNvPr>
          <p:cNvSpPr txBox="1"/>
          <p:nvPr/>
        </p:nvSpPr>
        <p:spPr>
          <a:xfrm>
            <a:off x="791753" y="43260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FFD669-5883-AF4E-A0B5-D73599ACFA63}"/>
              </a:ext>
            </a:extLst>
          </p:cNvPr>
          <p:cNvSpPr txBox="1"/>
          <p:nvPr/>
        </p:nvSpPr>
        <p:spPr>
          <a:xfrm>
            <a:off x="801531" y="559357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FB0F446B-2CE2-A542-BA37-883B7C69F5AD}"/>
              </a:ext>
            </a:extLst>
          </p:cNvPr>
          <p:cNvCxnSpPr/>
          <p:nvPr/>
        </p:nvCxnSpPr>
        <p:spPr>
          <a:xfrm>
            <a:off x="1422068" y="4039875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[R] 65">
            <a:extLst>
              <a:ext uri="{FF2B5EF4-FFF2-40B4-BE49-F238E27FC236}">
                <a16:creationId xmlns:a16="http://schemas.microsoft.com/office/drawing/2014/main" id="{050E918A-5594-3445-BBAE-5B038D699223}"/>
              </a:ext>
            </a:extLst>
          </p:cNvPr>
          <p:cNvCxnSpPr/>
          <p:nvPr/>
        </p:nvCxnSpPr>
        <p:spPr>
          <a:xfrm>
            <a:off x="1422068" y="436095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422548FD-97C6-C042-A0BD-07FCE821DB1F}"/>
              </a:ext>
            </a:extLst>
          </p:cNvPr>
          <p:cNvCxnSpPr/>
          <p:nvPr/>
        </p:nvCxnSpPr>
        <p:spPr>
          <a:xfrm>
            <a:off x="1422068" y="468202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[R] 67">
            <a:extLst>
              <a:ext uri="{FF2B5EF4-FFF2-40B4-BE49-F238E27FC236}">
                <a16:creationId xmlns:a16="http://schemas.microsoft.com/office/drawing/2014/main" id="{08E56AB9-25D4-A547-816E-EAB65B06C1DB}"/>
              </a:ext>
            </a:extLst>
          </p:cNvPr>
          <p:cNvCxnSpPr/>
          <p:nvPr/>
        </p:nvCxnSpPr>
        <p:spPr>
          <a:xfrm>
            <a:off x="1422068" y="502085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58B905D1-25A7-6A4A-8F56-6A08F3D87B20}"/>
              </a:ext>
            </a:extLst>
          </p:cNvPr>
          <p:cNvSpPr/>
          <p:nvPr/>
        </p:nvSpPr>
        <p:spPr>
          <a:xfrm>
            <a:off x="2103332" y="5263623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A8378402-7EF8-EF41-ABA8-B1BC33BE8BCB}"/>
              </a:ext>
            </a:extLst>
          </p:cNvPr>
          <p:cNvCxnSpPr>
            <a:cxnSpLocks/>
          </p:cNvCxnSpPr>
          <p:nvPr/>
        </p:nvCxnSpPr>
        <p:spPr>
          <a:xfrm>
            <a:off x="2214303" y="5271173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[R] 70">
            <a:extLst>
              <a:ext uri="{FF2B5EF4-FFF2-40B4-BE49-F238E27FC236}">
                <a16:creationId xmlns:a16="http://schemas.microsoft.com/office/drawing/2014/main" id="{71CD3820-4E7D-D241-ABB4-E741F2807FB7}"/>
              </a:ext>
            </a:extLst>
          </p:cNvPr>
          <p:cNvCxnSpPr>
            <a:cxnSpLocks/>
            <a:endCxn id="69" idx="4"/>
          </p:cNvCxnSpPr>
          <p:nvPr/>
        </p:nvCxnSpPr>
        <p:spPr>
          <a:xfrm>
            <a:off x="2214303" y="4039875"/>
            <a:ext cx="0" cy="1445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67345D5-6655-7245-BEB9-5B1CE7E86A2B}"/>
              </a:ext>
            </a:extLst>
          </p:cNvPr>
          <p:cNvSpPr/>
          <p:nvPr/>
        </p:nvSpPr>
        <p:spPr>
          <a:xfrm>
            <a:off x="2148360" y="396493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B063A6C-B963-5947-AEB4-93EAF5484093}"/>
              </a:ext>
            </a:extLst>
          </p:cNvPr>
          <p:cNvSpPr/>
          <p:nvPr/>
        </p:nvSpPr>
        <p:spPr>
          <a:xfrm>
            <a:off x="2148360" y="429500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D558064-884D-A942-A9AF-2A7466504AE1}"/>
              </a:ext>
            </a:extLst>
          </p:cNvPr>
          <p:cNvSpPr/>
          <p:nvPr/>
        </p:nvSpPr>
        <p:spPr>
          <a:xfrm>
            <a:off x="2148359" y="462507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05418AE-0484-3940-A853-C324B4FE49E6}"/>
              </a:ext>
            </a:extLst>
          </p:cNvPr>
          <p:cNvSpPr/>
          <p:nvPr/>
        </p:nvSpPr>
        <p:spPr>
          <a:xfrm>
            <a:off x="2469438" y="396641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047A1FF9-E85C-3D4F-95F6-5E7C0369E382}"/>
              </a:ext>
            </a:extLst>
          </p:cNvPr>
          <p:cNvSpPr/>
          <p:nvPr/>
        </p:nvSpPr>
        <p:spPr>
          <a:xfrm>
            <a:off x="2469438" y="429648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C0E3F8E-8365-0049-8268-E23008E9BE2F}"/>
              </a:ext>
            </a:extLst>
          </p:cNvPr>
          <p:cNvSpPr/>
          <p:nvPr/>
        </p:nvSpPr>
        <p:spPr>
          <a:xfrm>
            <a:off x="2469438" y="494456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B65B1BA3-627C-7E4E-A512-FE980BF76A38}"/>
              </a:ext>
            </a:extLst>
          </p:cNvPr>
          <p:cNvCxnSpPr>
            <a:cxnSpLocks/>
          </p:cNvCxnSpPr>
          <p:nvPr/>
        </p:nvCxnSpPr>
        <p:spPr>
          <a:xfrm>
            <a:off x="2535380" y="4033452"/>
            <a:ext cx="0" cy="165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85664B59-FAF8-BE44-98FD-D4BDEB9C8577}"/>
              </a:ext>
            </a:extLst>
          </p:cNvPr>
          <p:cNvSpPr/>
          <p:nvPr/>
        </p:nvSpPr>
        <p:spPr>
          <a:xfrm>
            <a:off x="2424409" y="5586180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0" name="직선 연결선[R] 79">
            <a:extLst>
              <a:ext uri="{FF2B5EF4-FFF2-40B4-BE49-F238E27FC236}">
                <a16:creationId xmlns:a16="http://schemas.microsoft.com/office/drawing/2014/main" id="{157E170B-8CD0-C545-887C-B9FAD07BA06E}"/>
              </a:ext>
            </a:extLst>
          </p:cNvPr>
          <p:cNvCxnSpPr>
            <a:cxnSpLocks/>
          </p:cNvCxnSpPr>
          <p:nvPr/>
        </p:nvCxnSpPr>
        <p:spPr>
          <a:xfrm>
            <a:off x="2535380" y="5593730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CFC4DA6-C18F-0F46-960A-B45C6AE5A617}"/>
              </a:ext>
            </a:extLst>
          </p:cNvPr>
          <p:cNvSpPr/>
          <p:nvPr/>
        </p:nvSpPr>
        <p:spPr>
          <a:xfrm>
            <a:off x="2756484" y="396493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E6227D4B-0BB5-7847-BBFE-2232350E0D87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2829825" y="4033452"/>
            <a:ext cx="0" cy="1867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1C521693-D638-DF48-9B6D-8BE9F62D0E2C}"/>
              </a:ext>
            </a:extLst>
          </p:cNvPr>
          <p:cNvSpPr/>
          <p:nvPr/>
        </p:nvSpPr>
        <p:spPr>
          <a:xfrm>
            <a:off x="2718854" y="590066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4" name="직선 연결선[R] 83">
            <a:extLst>
              <a:ext uri="{FF2B5EF4-FFF2-40B4-BE49-F238E27FC236}">
                <a16:creationId xmlns:a16="http://schemas.microsoft.com/office/drawing/2014/main" id="{41749392-CCEA-B249-AB30-2ED30BA75CC1}"/>
              </a:ext>
            </a:extLst>
          </p:cNvPr>
          <p:cNvCxnSpPr>
            <a:cxnSpLocks/>
          </p:cNvCxnSpPr>
          <p:nvPr/>
        </p:nvCxnSpPr>
        <p:spPr>
          <a:xfrm>
            <a:off x="2829825" y="590821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370485D5-AE48-564F-B20A-6E566949501E}"/>
              </a:ext>
            </a:extLst>
          </p:cNvPr>
          <p:cNvSpPr/>
          <p:nvPr/>
        </p:nvSpPr>
        <p:spPr>
          <a:xfrm>
            <a:off x="3092358" y="495234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86" name="직선 연결선[R] 85">
            <a:extLst>
              <a:ext uri="{FF2B5EF4-FFF2-40B4-BE49-F238E27FC236}">
                <a16:creationId xmlns:a16="http://schemas.microsoft.com/office/drawing/2014/main" id="{207FA3C5-BB88-8F4A-8539-9B07755A1655}"/>
              </a:ext>
            </a:extLst>
          </p:cNvPr>
          <p:cNvCxnSpPr>
            <a:cxnSpLocks/>
            <a:endCxn id="87" idx="4"/>
          </p:cNvCxnSpPr>
          <p:nvPr/>
        </p:nvCxnSpPr>
        <p:spPr>
          <a:xfrm>
            <a:off x="3165699" y="5020857"/>
            <a:ext cx="0" cy="1441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04473F51-58E5-7B4E-A671-35568415D5DD}"/>
              </a:ext>
            </a:extLst>
          </p:cNvPr>
          <p:cNvSpPr/>
          <p:nvPr/>
        </p:nvSpPr>
        <p:spPr>
          <a:xfrm>
            <a:off x="3054728" y="624005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8" name="직선 연결선[R] 87">
            <a:extLst>
              <a:ext uri="{FF2B5EF4-FFF2-40B4-BE49-F238E27FC236}">
                <a16:creationId xmlns:a16="http://schemas.microsoft.com/office/drawing/2014/main" id="{7023C135-4E57-F64F-BC79-1E529FAC52F9}"/>
              </a:ext>
            </a:extLst>
          </p:cNvPr>
          <p:cNvCxnSpPr>
            <a:cxnSpLocks/>
          </p:cNvCxnSpPr>
          <p:nvPr/>
        </p:nvCxnSpPr>
        <p:spPr>
          <a:xfrm>
            <a:off x="3165699" y="624760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A8AC3B5-5813-7B4A-9329-D65F131C5C06}"/>
              </a:ext>
            </a:extLst>
          </p:cNvPr>
          <p:cNvSpPr/>
          <p:nvPr/>
        </p:nvSpPr>
        <p:spPr>
          <a:xfrm>
            <a:off x="3565531" y="5246131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167AB7E-1DE8-9846-94DC-FD7B4D58CEE9}"/>
              </a:ext>
            </a:extLst>
          </p:cNvPr>
          <p:cNvSpPr txBox="1"/>
          <p:nvPr/>
        </p:nvSpPr>
        <p:spPr>
          <a:xfrm>
            <a:off x="3525733" y="517846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78CA907D-8E14-574A-83F5-A1364C310E78}"/>
              </a:ext>
            </a:extLst>
          </p:cNvPr>
          <p:cNvSpPr/>
          <p:nvPr/>
        </p:nvSpPr>
        <p:spPr>
          <a:xfrm>
            <a:off x="4065199" y="530918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7BECADE8-A78C-2A4E-A742-D3DFD4DE7324}"/>
              </a:ext>
            </a:extLst>
          </p:cNvPr>
          <p:cNvSpPr/>
          <p:nvPr/>
        </p:nvSpPr>
        <p:spPr>
          <a:xfrm>
            <a:off x="4065199" y="563925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C76DEB8F-706D-2F46-9A1D-A6FFF9906467}"/>
              </a:ext>
            </a:extLst>
          </p:cNvPr>
          <p:cNvSpPr/>
          <p:nvPr/>
        </p:nvSpPr>
        <p:spPr>
          <a:xfrm>
            <a:off x="4065198" y="594944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98" name="직선 연결선[R] 97">
            <a:extLst>
              <a:ext uri="{FF2B5EF4-FFF2-40B4-BE49-F238E27FC236}">
                <a16:creationId xmlns:a16="http://schemas.microsoft.com/office/drawing/2014/main" id="{9225CA24-5E9F-EC48-A161-2352D84BF450}"/>
              </a:ext>
            </a:extLst>
          </p:cNvPr>
          <p:cNvCxnSpPr>
            <a:cxnSpLocks/>
          </p:cNvCxnSpPr>
          <p:nvPr/>
        </p:nvCxnSpPr>
        <p:spPr>
          <a:xfrm>
            <a:off x="4136421" y="5403178"/>
            <a:ext cx="0" cy="984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2678813-67A0-4542-8CED-793AE596971D}"/>
              </a:ext>
            </a:extLst>
          </p:cNvPr>
          <p:cNvSpPr/>
          <p:nvPr/>
        </p:nvSpPr>
        <p:spPr>
          <a:xfrm>
            <a:off x="4013834" y="622265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1C50AF3-38AF-A644-9AD9-1D7FB6508239}"/>
              </a:ext>
            </a:extLst>
          </p:cNvPr>
          <p:cNvSpPr txBox="1"/>
          <p:nvPr/>
        </p:nvSpPr>
        <p:spPr>
          <a:xfrm>
            <a:off x="3983975" y="61549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C59C7BF-C3F6-3B43-941E-885706C43717}"/>
              </a:ext>
            </a:extLst>
          </p:cNvPr>
          <p:cNvSpPr/>
          <p:nvPr/>
        </p:nvSpPr>
        <p:spPr>
          <a:xfrm>
            <a:off x="1601634" y="3937271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73AEA7-CCBE-4F46-A65E-7C89D91A00A4}"/>
              </a:ext>
            </a:extLst>
          </p:cNvPr>
          <p:cNvSpPr txBox="1"/>
          <p:nvPr/>
        </p:nvSpPr>
        <p:spPr>
          <a:xfrm>
            <a:off x="1561836" y="386960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8242764-396C-644E-BADC-6035CC5ACB4A}"/>
              </a:ext>
            </a:extLst>
          </p:cNvPr>
          <p:cNvSpPr/>
          <p:nvPr/>
        </p:nvSpPr>
        <p:spPr>
          <a:xfrm>
            <a:off x="1601634" y="4251526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58ACBC2-CE36-D346-BEBF-2C1B487A84E6}"/>
              </a:ext>
            </a:extLst>
          </p:cNvPr>
          <p:cNvSpPr txBox="1"/>
          <p:nvPr/>
        </p:nvSpPr>
        <p:spPr>
          <a:xfrm>
            <a:off x="1561836" y="418385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3A84F42-1C9C-E240-8F5F-963E9BA1D1F6}"/>
              </a:ext>
            </a:extLst>
          </p:cNvPr>
          <p:cNvSpPr/>
          <p:nvPr/>
        </p:nvSpPr>
        <p:spPr>
          <a:xfrm>
            <a:off x="1601634" y="4579422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F899E5-4CE3-0949-BDEB-74C0E8A3B652}"/>
              </a:ext>
            </a:extLst>
          </p:cNvPr>
          <p:cNvSpPr txBox="1"/>
          <p:nvPr/>
        </p:nvSpPr>
        <p:spPr>
          <a:xfrm>
            <a:off x="1561836" y="4511755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1F120E23-AA6B-6848-846D-FEDA0296C9D3}"/>
              </a:ext>
            </a:extLst>
          </p:cNvPr>
          <p:cNvSpPr/>
          <p:nvPr/>
        </p:nvSpPr>
        <p:spPr>
          <a:xfrm>
            <a:off x="1602822" y="4925589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A6D825-5ADD-1F4C-8698-A4269869AB76}"/>
              </a:ext>
            </a:extLst>
          </p:cNvPr>
          <p:cNvSpPr txBox="1"/>
          <p:nvPr/>
        </p:nvSpPr>
        <p:spPr>
          <a:xfrm>
            <a:off x="1572963" y="4857922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8D3C577C-8C87-EF41-8F24-7F966A0CEA89}"/>
                  </a:ext>
                </a:extLst>
              </p:cNvPr>
              <p:cNvSpPr/>
              <p:nvPr/>
            </p:nvSpPr>
            <p:spPr>
              <a:xfrm>
                <a:off x="2102860" y="3172063"/>
                <a:ext cx="530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8D3C577C-8C87-EF41-8F24-7F966A0CE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860" y="3172063"/>
                <a:ext cx="530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0" name="그림 109">
            <a:extLst>
              <a:ext uri="{FF2B5EF4-FFF2-40B4-BE49-F238E27FC236}">
                <a16:creationId xmlns:a16="http://schemas.microsoft.com/office/drawing/2014/main" id="{3FF85290-010D-4246-9A00-AA49ADB3E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711" y="1617100"/>
            <a:ext cx="923636" cy="1448430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24004054-ABBE-254E-B0E6-51763C40C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685" y="2157530"/>
            <a:ext cx="1440796" cy="419835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BA710EFE-7D57-F34B-AE87-27B21572C6E7}"/>
              </a:ext>
            </a:extLst>
          </p:cNvPr>
          <p:cNvSpPr txBox="1"/>
          <p:nvPr/>
        </p:nvSpPr>
        <p:spPr>
          <a:xfrm>
            <a:off x="1012073" y="1233899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ISD Challenge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pic>
        <p:nvPicPr>
          <p:cNvPr id="117" name="그림 116">
            <a:extLst>
              <a:ext uri="{FF2B5EF4-FFF2-40B4-BE49-F238E27FC236}">
                <a16:creationId xmlns:a16="http://schemas.microsoft.com/office/drawing/2014/main" id="{18A56098-03F6-2E42-B38E-FCC8C2BD2C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0715" y="3044895"/>
            <a:ext cx="2793115" cy="3799331"/>
          </a:xfrm>
          <a:prstGeom prst="rect">
            <a:avLst/>
          </a:prstGeom>
        </p:spPr>
      </p:pic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B0448EA0-7D42-964C-85FA-998B2294C704}"/>
              </a:ext>
            </a:extLst>
          </p:cNvPr>
          <p:cNvSpPr/>
          <p:nvPr/>
        </p:nvSpPr>
        <p:spPr>
          <a:xfrm>
            <a:off x="9064487" y="3356729"/>
            <a:ext cx="2156791" cy="2236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A06AC171-1192-DE4F-A295-80AB6118974F}"/>
              </a:ext>
            </a:extLst>
          </p:cNvPr>
          <p:cNvSpPr/>
          <p:nvPr/>
        </p:nvSpPr>
        <p:spPr>
          <a:xfrm>
            <a:off x="8837126" y="3004092"/>
            <a:ext cx="2793116" cy="3799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pic>
        <p:nvPicPr>
          <p:cNvPr id="121" name="그림 120">
            <a:extLst>
              <a:ext uri="{FF2B5EF4-FFF2-40B4-BE49-F238E27FC236}">
                <a16:creationId xmlns:a16="http://schemas.microsoft.com/office/drawing/2014/main" id="{E22FEAB1-9B8D-A347-B211-C212D810F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668" y="1450590"/>
            <a:ext cx="3773308" cy="2697698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D3D901C-FD19-2141-A1C3-9F091232ADDA}"/>
              </a:ext>
            </a:extLst>
          </p:cNvPr>
          <p:cNvSpPr/>
          <p:nvPr/>
        </p:nvSpPr>
        <p:spPr>
          <a:xfrm>
            <a:off x="4885761" y="1330414"/>
            <a:ext cx="3894181" cy="29211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2" name="제목 1">
            <a:extLst>
              <a:ext uri="{FF2B5EF4-FFF2-40B4-BE49-F238E27FC236}">
                <a16:creationId xmlns:a16="http://schemas.microsoft.com/office/drawing/2014/main" id="{2E8DE75B-373E-D644-BC53-EAA78B6682F5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Oracle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22189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F9C99C3B-FB1E-8542-82E7-F4D03879AA98}"/>
              </a:ext>
            </a:extLst>
          </p:cNvPr>
          <p:cNvCxnSpPr/>
          <p:nvPr/>
        </p:nvCxnSpPr>
        <p:spPr>
          <a:xfrm>
            <a:off x="1437945" y="301956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C661CA9-6D66-6946-B544-4B9428E4465E}"/>
              </a:ext>
            </a:extLst>
          </p:cNvPr>
          <p:cNvCxnSpPr/>
          <p:nvPr/>
        </p:nvCxnSpPr>
        <p:spPr>
          <a:xfrm>
            <a:off x="1437945" y="334064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0B0CD42C-12F4-C946-BCC0-09B20EC5762A}"/>
              </a:ext>
            </a:extLst>
          </p:cNvPr>
          <p:cNvCxnSpPr/>
          <p:nvPr/>
        </p:nvCxnSpPr>
        <p:spPr>
          <a:xfrm>
            <a:off x="1437945" y="3661717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A6D67FE-A349-874C-BEE7-FE0846F5801E}"/>
              </a:ext>
            </a:extLst>
          </p:cNvPr>
          <p:cNvCxnSpPr/>
          <p:nvPr/>
        </p:nvCxnSpPr>
        <p:spPr>
          <a:xfrm>
            <a:off x="1437945" y="4000548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B3C834-0864-EE4C-9450-2A278ACA220B}"/>
              </a:ext>
            </a:extLst>
          </p:cNvPr>
          <p:cNvSpPr txBox="1"/>
          <p:nvPr/>
        </p:nvSpPr>
        <p:spPr>
          <a:xfrm>
            <a:off x="807629" y="18264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5ACAE-6233-194C-B652-40F9EA062E73}"/>
              </a:ext>
            </a:extLst>
          </p:cNvPr>
          <p:cNvSpPr txBox="1"/>
          <p:nvPr/>
        </p:nvSpPr>
        <p:spPr>
          <a:xfrm>
            <a:off x="817407" y="324309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89BDF5F-D86F-AB4E-91D8-738DFB669AFE}"/>
              </a:ext>
            </a:extLst>
          </p:cNvPr>
          <p:cNvCxnSpPr/>
          <p:nvPr/>
        </p:nvCxnSpPr>
        <p:spPr>
          <a:xfrm>
            <a:off x="1437944" y="1540310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E14CA22-F5D4-AD44-8F10-5B0279987F94}"/>
              </a:ext>
            </a:extLst>
          </p:cNvPr>
          <p:cNvCxnSpPr/>
          <p:nvPr/>
        </p:nvCxnSpPr>
        <p:spPr>
          <a:xfrm>
            <a:off x="1437944" y="186138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BFC55E91-6182-0A46-B9B4-C0F1A2954B32}"/>
              </a:ext>
            </a:extLst>
          </p:cNvPr>
          <p:cNvCxnSpPr/>
          <p:nvPr/>
        </p:nvCxnSpPr>
        <p:spPr>
          <a:xfrm>
            <a:off x="1437944" y="218246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E745CED-E7EC-4047-B35B-B6D28046A65B}"/>
              </a:ext>
            </a:extLst>
          </p:cNvPr>
          <p:cNvCxnSpPr/>
          <p:nvPr/>
        </p:nvCxnSpPr>
        <p:spPr>
          <a:xfrm>
            <a:off x="1437944" y="252129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44EB23E8-38C0-654A-BA77-A6EAAD3CC688}"/>
              </a:ext>
            </a:extLst>
          </p:cNvPr>
          <p:cNvSpPr/>
          <p:nvPr/>
        </p:nvSpPr>
        <p:spPr>
          <a:xfrm>
            <a:off x="2119208" y="2913143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3819DF7-9081-AE46-A327-C72830C9483F}"/>
              </a:ext>
            </a:extLst>
          </p:cNvPr>
          <p:cNvCxnSpPr>
            <a:cxnSpLocks/>
          </p:cNvCxnSpPr>
          <p:nvPr/>
        </p:nvCxnSpPr>
        <p:spPr>
          <a:xfrm>
            <a:off x="2230179" y="2920693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1FD47FA9-3B97-6449-B419-A16C05C03DA2}"/>
              </a:ext>
            </a:extLst>
          </p:cNvPr>
          <p:cNvCxnSpPr>
            <a:cxnSpLocks/>
            <a:stCxn id="17" idx="4"/>
            <a:endCxn id="14" idx="4"/>
          </p:cNvCxnSpPr>
          <p:nvPr/>
        </p:nvCxnSpPr>
        <p:spPr>
          <a:xfrm>
            <a:off x="2230179" y="1597257"/>
            <a:ext cx="0" cy="15378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144C99D3-EC59-3E4A-87AD-B81EF72ED891}"/>
              </a:ext>
            </a:extLst>
          </p:cNvPr>
          <p:cNvSpPr/>
          <p:nvPr/>
        </p:nvSpPr>
        <p:spPr>
          <a:xfrm>
            <a:off x="2164236" y="146537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9714F91-3679-1D4E-A2A0-35DF92791548}"/>
              </a:ext>
            </a:extLst>
          </p:cNvPr>
          <p:cNvSpPr/>
          <p:nvPr/>
        </p:nvSpPr>
        <p:spPr>
          <a:xfrm>
            <a:off x="2164236" y="179544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3DA0B04-089F-9D4A-BEF6-7719E40A6A87}"/>
              </a:ext>
            </a:extLst>
          </p:cNvPr>
          <p:cNvSpPr/>
          <p:nvPr/>
        </p:nvSpPr>
        <p:spPr>
          <a:xfrm>
            <a:off x="2164235" y="212551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4D598B0-FD91-0949-ACD4-B4E733C3F266}"/>
              </a:ext>
            </a:extLst>
          </p:cNvPr>
          <p:cNvSpPr/>
          <p:nvPr/>
        </p:nvSpPr>
        <p:spPr>
          <a:xfrm>
            <a:off x="2485314" y="146685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6734EFD-9285-AF4C-B05A-4579CCD70FCC}"/>
              </a:ext>
            </a:extLst>
          </p:cNvPr>
          <p:cNvSpPr/>
          <p:nvPr/>
        </p:nvSpPr>
        <p:spPr>
          <a:xfrm>
            <a:off x="2485314" y="1796920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D6006EF-2B3B-D340-AC60-0798F3BE2CB3}"/>
              </a:ext>
            </a:extLst>
          </p:cNvPr>
          <p:cNvSpPr/>
          <p:nvPr/>
        </p:nvSpPr>
        <p:spPr>
          <a:xfrm>
            <a:off x="2485314" y="244499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08B3D559-8170-F547-A0B0-35FA8C8E19A2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2551257" y="1598735"/>
            <a:ext cx="0" cy="1741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23B9F9A5-0D46-784E-A89F-2E7D756335FC}"/>
              </a:ext>
            </a:extLst>
          </p:cNvPr>
          <p:cNvSpPr/>
          <p:nvPr/>
        </p:nvSpPr>
        <p:spPr>
          <a:xfrm>
            <a:off x="2440285" y="3235700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A45755C7-5814-E141-8296-36486C17569B}"/>
              </a:ext>
            </a:extLst>
          </p:cNvPr>
          <p:cNvCxnSpPr>
            <a:cxnSpLocks/>
          </p:cNvCxnSpPr>
          <p:nvPr/>
        </p:nvCxnSpPr>
        <p:spPr>
          <a:xfrm>
            <a:off x="2551256" y="3243250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C4B9BEC-C600-DB43-BD59-2A3D17A870A0}"/>
              </a:ext>
            </a:extLst>
          </p:cNvPr>
          <p:cNvSpPr/>
          <p:nvPr/>
        </p:nvSpPr>
        <p:spPr>
          <a:xfrm>
            <a:off x="2772360" y="1465372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6ABE6DA-71D9-D844-BDDF-4D8F6B62DC39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2838303" y="1597257"/>
            <a:ext cx="7398" cy="19529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5196B4B0-6078-5C40-BEF5-1E46C8619190}"/>
              </a:ext>
            </a:extLst>
          </p:cNvPr>
          <p:cNvSpPr/>
          <p:nvPr/>
        </p:nvSpPr>
        <p:spPr>
          <a:xfrm>
            <a:off x="2734730" y="355018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5BCD72B7-44D1-DB4C-A85D-9D64FF587F7F}"/>
              </a:ext>
            </a:extLst>
          </p:cNvPr>
          <p:cNvCxnSpPr>
            <a:cxnSpLocks/>
          </p:cNvCxnSpPr>
          <p:nvPr/>
        </p:nvCxnSpPr>
        <p:spPr>
          <a:xfrm>
            <a:off x="2845701" y="355773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05B0E22F-2899-DC4E-81D7-0864F8567697}"/>
              </a:ext>
            </a:extLst>
          </p:cNvPr>
          <p:cNvSpPr/>
          <p:nvPr/>
        </p:nvSpPr>
        <p:spPr>
          <a:xfrm>
            <a:off x="3108234" y="2452777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25190A8C-7260-EC42-A4AC-EF8AFF753043}"/>
              </a:ext>
            </a:extLst>
          </p:cNvPr>
          <p:cNvCxnSpPr>
            <a:cxnSpLocks/>
            <a:stCxn id="30" idx="4"/>
            <a:endCxn id="32" idx="4"/>
          </p:cNvCxnSpPr>
          <p:nvPr/>
        </p:nvCxnSpPr>
        <p:spPr>
          <a:xfrm>
            <a:off x="3174177" y="2584662"/>
            <a:ext cx="7398" cy="15268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4E4FA69-1F17-8942-8042-7E5042ECA0B0}"/>
              </a:ext>
            </a:extLst>
          </p:cNvPr>
          <p:cNvSpPr/>
          <p:nvPr/>
        </p:nvSpPr>
        <p:spPr>
          <a:xfrm>
            <a:off x="3070604" y="388957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1CEDD0C3-1D9A-AA43-9668-2BDCBC6C7D7B}"/>
              </a:ext>
            </a:extLst>
          </p:cNvPr>
          <p:cNvCxnSpPr>
            <a:cxnSpLocks/>
          </p:cNvCxnSpPr>
          <p:nvPr/>
        </p:nvCxnSpPr>
        <p:spPr>
          <a:xfrm>
            <a:off x="3181575" y="389712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644363A-90FA-454E-B693-4E261952C4F0}"/>
              </a:ext>
            </a:extLst>
          </p:cNvPr>
          <p:cNvSpPr/>
          <p:nvPr/>
        </p:nvSpPr>
        <p:spPr>
          <a:xfrm>
            <a:off x="3691828" y="292556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8E5D27-91DC-804F-AC85-C999DF7FF3AB}"/>
              </a:ext>
            </a:extLst>
          </p:cNvPr>
          <p:cNvSpPr txBox="1"/>
          <p:nvPr/>
        </p:nvSpPr>
        <p:spPr>
          <a:xfrm>
            <a:off x="3652030" y="28579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BA89A45-4567-3245-8F3E-99CF120F06E5}"/>
              </a:ext>
            </a:extLst>
          </p:cNvPr>
          <p:cNvSpPr/>
          <p:nvPr/>
        </p:nvSpPr>
        <p:spPr>
          <a:xfrm>
            <a:off x="4191496" y="296874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684EA35-385D-F44D-B10A-2927F089DD68}"/>
              </a:ext>
            </a:extLst>
          </p:cNvPr>
          <p:cNvSpPr/>
          <p:nvPr/>
        </p:nvSpPr>
        <p:spPr>
          <a:xfrm>
            <a:off x="4191496" y="329881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6E7699-8B66-4645-8523-572F80D4B46F}"/>
              </a:ext>
            </a:extLst>
          </p:cNvPr>
          <p:cNvSpPr/>
          <p:nvPr/>
        </p:nvSpPr>
        <p:spPr>
          <a:xfrm>
            <a:off x="4191495" y="3609003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0586DE80-70D0-5F4B-B0A1-8B0E243D8EF8}"/>
              </a:ext>
            </a:extLst>
          </p:cNvPr>
          <p:cNvCxnSpPr>
            <a:cxnSpLocks/>
          </p:cNvCxnSpPr>
          <p:nvPr/>
        </p:nvCxnSpPr>
        <p:spPr>
          <a:xfrm>
            <a:off x="4262718" y="2549317"/>
            <a:ext cx="0" cy="14977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E3537AA-6B05-404D-AAB2-0FCAEE877FEF}"/>
              </a:ext>
            </a:extLst>
          </p:cNvPr>
          <p:cNvSpPr/>
          <p:nvPr/>
        </p:nvSpPr>
        <p:spPr>
          <a:xfrm>
            <a:off x="4140131" y="388221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852CD9-60C4-914E-8F50-2BEB00C5DC94}"/>
              </a:ext>
            </a:extLst>
          </p:cNvPr>
          <p:cNvSpPr txBox="1"/>
          <p:nvPr/>
        </p:nvSpPr>
        <p:spPr>
          <a:xfrm>
            <a:off x="4110272" y="381454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0FBF5A-7D8E-BE47-876B-42B5DDF7D8DB}"/>
              </a:ext>
            </a:extLst>
          </p:cNvPr>
          <p:cNvSpPr/>
          <p:nvPr/>
        </p:nvSpPr>
        <p:spPr>
          <a:xfrm>
            <a:off x="1617510" y="1437706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66B8E6-0217-A646-8BFC-DA6F16149E30}"/>
              </a:ext>
            </a:extLst>
          </p:cNvPr>
          <p:cNvSpPr txBox="1"/>
          <p:nvPr/>
        </p:nvSpPr>
        <p:spPr>
          <a:xfrm>
            <a:off x="1577712" y="137003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720BDD5-1938-2045-978D-CFF7A0802FAB}"/>
              </a:ext>
            </a:extLst>
          </p:cNvPr>
          <p:cNvSpPr/>
          <p:nvPr/>
        </p:nvSpPr>
        <p:spPr>
          <a:xfrm>
            <a:off x="1617510" y="1751961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A56AE2-088D-DC4A-8DA3-CC56A2077B2B}"/>
              </a:ext>
            </a:extLst>
          </p:cNvPr>
          <p:cNvSpPr txBox="1"/>
          <p:nvPr/>
        </p:nvSpPr>
        <p:spPr>
          <a:xfrm>
            <a:off x="1577712" y="1684294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687FBBB-964B-5641-83E5-0615E9090FB9}"/>
              </a:ext>
            </a:extLst>
          </p:cNvPr>
          <p:cNvSpPr/>
          <p:nvPr/>
        </p:nvSpPr>
        <p:spPr>
          <a:xfrm>
            <a:off x="1617510" y="2079857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A06888-8525-D548-938E-DB711D7D9B80}"/>
              </a:ext>
            </a:extLst>
          </p:cNvPr>
          <p:cNvSpPr txBox="1"/>
          <p:nvPr/>
        </p:nvSpPr>
        <p:spPr>
          <a:xfrm>
            <a:off x="1577712" y="201219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D87E62D-878A-E244-AA7C-C81BC1C9DC50}"/>
              </a:ext>
            </a:extLst>
          </p:cNvPr>
          <p:cNvSpPr/>
          <p:nvPr/>
        </p:nvSpPr>
        <p:spPr>
          <a:xfrm>
            <a:off x="1618698" y="2426024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4A60C5-AE2D-854A-867F-CCFFD1492D66}"/>
              </a:ext>
            </a:extLst>
          </p:cNvPr>
          <p:cNvSpPr txBox="1"/>
          <p:nvPr/>
        </p:nvSpPr>
        <p:spPr>
          <a:xfrm>
            <a:off x="1588839" y="235835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CD2CDC2F-FB4B-0348-A5CB-188DE4DF15F3}"/>
              </a:ext>
            </a:extLst>
          </p:cNvPr>
          <p:cNvCxnSpPr/>
          <p:nvPr/>
        </p:nvCxnSpPr>
        <p:spPr>
          <a:xfrm>
            <a:off x="1437944" y="2785227"/>
            <a:ext cx="3311371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9A13CDE-8C31-4442-830E-67934467E6B1}"/>
              </a:ext>
            </a:extLst>
          </p:cNvPr>
          <p:cNvSpPr txBox="1"/>
          <p:nvPr/>
        </p:nvSpPr>
        <p:spPr>
          <a:xfrm>
            <a:off x="0" y="2607041"/>
            <a:ext cx="1408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result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4D063DE-0466-4F40-B90B-AD56CE6DA241}"/>
              </a:ext>
            </a:extLst>
          </p:cNvPr>
          <p:cNvSpPr/>
          <p:nvPr/>
        </p:nvSpPr>
        <p:spPr>
          <a:xfrm>
            <a:off x="3889405" y="1437706"/>
            <a:ext cx="701776" cy="11199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BD16B5B6-91C0-B142-9E1A-E6FC576BE582}"/>
              </a:ext>
            </a:extLst>
          </p:cNvPr>
          <p:cNvSpPr/>
          <p:nvPr/>
        </p:nvSpPr>
        <p:spPr>
          <a:xfrm>
            <a:off x="4193666" y="2714904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9A4398-4CE1-C141-8554-BB73B1ADC3E3}"/>
              </a:ext>
            </a:extLst>
          </p:cNvPr>
          <p:cNvSpPr txBox="1"/>
          <p:nvPr/>
        </p:nvSpPr>
        <p:spPr>
          <a:xfrm>
            <a:off x="3833561" y="1641282"/>
            <a:ext cx="87459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weight </a:t>
            </a:r>
          </a:p>
          <a:p>
            <a:endParaRPr kumimoji="1" lang="en-US" altLang="ko-Kore-KR" sz="500" dirty="0"/>
          </a:p>
          <a:p>
            <a:r>
              <a:rPr kumimoji="1" lang="en-US" altLang="ko-Kore-KR" dirty="0"/>
              <a:t> check</a:t>
            </a:r>
            <a:endParaRPr kumimoji="1" lang="ko-Kore-KR" altLang="en-US" dirty="0"/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45ABBA53-F850-D147-BA30-B0B050E7E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367" y="1151793"/>
            <a:ext cx="2577286" cy="1847277"/>
          </a:xfrm>
          <a:prstGeom prst="rect">
            <a:avLst/>
          </a:prstGeom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6B7C102-8E51-D34F-AE94-4F09C4DDCE8B}"/>
              </a:ext>
            </a:extLst>
          </p:cNvPr>
          <p:cNvCxnSpPr/>
          <p:nvPr/>
        </p:nvCxnSpPr>
        <p:spPr>
          <a:xfrm flipV="1">
            <a:off x="4475827" y="1868960"/>
            <a:ext cx="1061540" cy="1286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그림 61">
            <a:extLst>
              <a:ext uri="{FF2B5EF4-FFF2-40B4-BE49-F238E27FC236}">
                <a16:creationId xmlns:a16="http://schemas.microsoft.com/office/drawing/2014/main" id="{E759EBFE-0F91-604F-B3E9-D5E2D908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7792" y="3623140"/>
            <a:ext cx="3304825" cy="1670335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FACEC9DF-22D9-0D49-95B8-F00B230622C4}"/>
              </a:ext>
            </a:extLst>
          </p:cNvPr>
          <p:cNvSpPr/>
          <p:nvPr/>
        </p:nvSpPr>
        <p:spPr>
          <a:xfrm>
            <a:off x="8338878" y="1430099"/>
            <a:ext cx="3644030" cy="32765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58920774-D514-EE48-9B7D-519FB5B7F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287" y="1475899"/>
            <a:ext cx="3556450" cy="3157435"/>
          </a:xfrm>
          <a:prstGeom prst="rect">
            <a:avLst/>
          </a:prstGeom>
        </p:spPr>
      </p:pic>
      <p:sp>
        <p:nvSpPr>
          <p:cNvPr id="67" name="제목 1">
            <a:extLst>
              <a:ext uri="{FF2B5EF4-FFF2-40B4-BE49-F238E27FC236}">
                <a16:creationId xmlns:a16="http://schemas.microsoft.com/office/drawing/2014/main" id="{00215019-A0D4-804D-ACDA-CEE897CF8EF8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Oracle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1234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>
            <a:extLst>
              <a:ext uri="{FF2B5EF4-FFF2-40B4-BE49-F238E27FC236}">
                <a16:creationId xmlns:a16="http://schemas.microsoft.com/office/drawing/2014/main" id="{BFAFAF1F-DCC2-FE46-9A97-00E46FF69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878" y="1360514"/>
            <a:ext cx="2299550" cy="1440796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A25657-4EAF-F542-8B6E-C00FCEF4B7AB}"/>
              </a:ext>
            </a:extLst>
          </p:cNvPr>
          <p:cNvSpPr/>
          <p:nvPr/>
        </p:nvSpPr>
        <p:spPr>
          <a:xfrm>
            <a:off x="8532725" y="1251474"/>
            <a:ext cx="2166040" cy="16170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CFF909-E1DD-6E40-BD47-1101A642B765}"/>
              </a:ext>
            </a:extLst>
          </p:cNvPr>
          <p:cNvSpPr txBox="1"/>
          <p:nvPr/>
        </p:nvSpPr>
        <p:spPr>
          <a:xfrm>
            <a:off x="8689748" y="3004412"/>
            <a:ext cx="141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diffusion operator</a:t>
            </a:r>
            <a:endParaRPr kumimoji="1" lang="ko-Kore-KR" altLang="en-US" dirty="0"/>
          </a:p>
        </p:txBody>
      </p:sp>
      <p:pic>
        <p:nvPicPr>
          <p:cNvPr id="123" name="그림 122">
            <a:extLst>
              <a:ext uri="{FF2B5EF4-FFF2-40B4-BE49-F238E27FC236}">
                <a16:creationId xmlns:a16="http://schemas.microsoft.com/office/drawing/2014/main" id="{4FD31ACB-B55C-6946-9325-CC6E2523C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743" y="1251474"/>
            <a:ext cx="2577286" cy="1847277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DF4D397-40FC-0E46-B86E-5091F048F2C7}"/>
              </a:ext>
            </a:extLst>
          </p:cNvPr>
          <p:cNvSpPr txBox="1"/>
          <p:nvPr/>
        </p:nvSpPr>
        <p:spPr>
          <a:xfrm>
            <a:off x="7873466" y="1842385"/>
            <a:ext cx="34496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500" b="1" dirty="0"/>
              <a:t>+</a:t>
            </a:r>
            <a:endParaRPr kumimoji="1" lang="ko-Kore-KR" altLang="en-US" sz="2500" b="1" dirty="0"/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B6A20712-0DBF-3A4B-A3FD-0A523D68C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959" y="3142387"/>
            <a:ext cx="2686953" cy="3624850"/>
          </a:xfrm>
          <a:prstGeom prst="rect">
            <a:avLst/>
          </a:prstGeom>
        </p:spPr>
      </p:pic>
      <p:pic>
        <p:nvPicPr>
          <p:cNvPr id="130" name="그림 129">
            <a:extLst>
              <a:ext uri="{FF2B5EF4-FFF2-40B4-BE49-F238E27FC236}">
                <a16:creationId xmlns:a16="http://schemas.microsoft.com/office/drawing/2014/main" id="{4769C864-E722-234C-AC0C-E33C3E133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173" y="3122842"/>
            <a:ext cx="3149114" cy="3735158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9E5BCE09-8FCD-CF4A-B357-FF79BA44E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7120" y="3842322"/>
            <a:ext cx="4144880" cy="2176714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77B8D233-CF10-6141-AAD0-A3D1ACD23D32}"/>
              </a:ext>
            </a:extLst>
          </p:cNvPr>
          <p:cNvSpPr txBox="1"/>
          <p:nvPr/>
        </p:nvSpPr>
        <p:spPr>
          <a:xfrm>
            <a:off x="7897079" y="37325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  <a:endParaRPr kumimoji="1" lang="ko-Kore-KR" altLang="en-US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FFD94E4-B3BE-7D41-A818-8903FAB2FE5A}"/>
              </a:ext>
            </a:extLst>
          </p:cNvPr>
          <p:cNvSpPr/>
          <p:nvPr/>
        </p:nvSpPr>
        <p:spPr>
          <a:xfrm>
            <a:off x="8047120" y="4101901"/>
            <a:ext cx="4011238" cy="191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4" name="제목 1">
            <a:extLst>
              <a:ext uri="{FF2B5EF4-FFF2-40B4-BE49-F238E27FC236}">
                <a16:creationId xmlns:a16="http://schemas.microsoft.com/office/drawing/2014/main" id="{A8EB98B7-2AD5-0346-8E4C-F975936DA647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549A7D-28BE-E94F-847B-E3B28FE93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1151" y="1106490"/>
            <a:ext cx="3623513" cy="196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2816C1C-684D-2F4D-9188-8E252EEA5C9D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Quantum ISD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9337B1-1E28-CD48-B559-E1D6C698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7" y="1548442"/>
            <a:ext cx="11083636" cy="1730603"/>
          </a:xfrm>
          <a:prstGeom prst="rect">
            <a:avLst/>
          </a:prstGeom>
        </p:spPr>
      </p:pic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85C4EC-9FF5-B04B-968A-419F6223FE00}"/>
              </a:ext>
            </a:extLst>
          </p:cNvPr>
          <p:cNvCxnSpPr/>
          <p:nvPr/>
        </p:nvCxnSpPr>
        <p:spPr>
          <a:xfrm flipV="1">
            <a:off x="4929809" y="2335696"/>
            <a:ext cx="170953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1A13505-812B-B244-BC62-7C03A7AA6FFC}"/>
              </a:ext>
            </a:extLst>
          </p:cNvPr>
          <p:cNvCxnSpPr>
            <a:cxnSpLocks/>
          </p:cNvCxnSpPr>
          <p:nvPr/>
        </p:nvCxnSpPr>
        <p:spPr>
          <a:xfrm>
            <a:off x="4929809" y="2335696"/>
            <a:ext cx="170953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6EFA77C-5376-7A44-B137-295E9E4B6705}"/>
              </a:ext>
            </a:extLst>
          </p:cNvPr>
          <p:cNvSpPr txBox="1"/>
          <p:nvPr/>
        </p:nvSpPr>
        <p:spPr>
          <a:xfrm>
            <a:off x="546406" y="404681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결과</a:t>
            </a:r>
            <a:r>
              <a:rPr kumimoji="1" lang="en-US" altLang="ko-Kore-KR" dirty="0"/>
              <a:t> : 1 1 0 1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7AC7B-DF14-B140-B133-91336BB1FFC8}"/>
              </a:ext>
            </a:extLst>
          </p:cNvPr>
          <p:cNvSpPr txBox="1"/>
          <p:nvPr/>
        </p:nvSpPr>
        <p:spPr>
          <a:xfrm>
            <a:off x="1987826" y="4035287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(weight = 3, n=3)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355837A-4B35-7D40-AD7F-BABB8012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94" y="4609804"/>
            <a:ext cx="4089400" cy="2032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4865633-D806-484F-9A70-DFB3A0CC5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048" y="4609804"/>
            <a:ext cx="3225800" cy="1930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A3DB56-8B0F-8549-B6A5-48A1EBD02999}"/>
              </a:ext>
            </a:extLst>
          </p:cNvPr>
          <p:cNvSpPr txBox="1"/>
          <p:nvPr/>
        </p:nvSpPr>
        <p:spPr>
          <a:xfrm>
            <a:off x="6106357" y="4038455"/>
            <a:ext cx="5431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결과</a:t>
            </a:r>
            <a:r>
              <a:rPr kumimoji="1" lang="en-US" altLang="ko-Kore-KR" dirty="0"/>
              <a:t> : 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n=1</a:t>
            </a:r>
            <a:r>
              <a:rPr kumimoji="1" lang="en-US" altLang="ko-KR" dirty="0"/>
              <a:t> 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1 1 0 1 </a:t>
            </a:r>
            <a:r>
              <a:rPr kumimoji="1" lang="ko-KR" altLang="en-US" dirty="0">
                <a:sym typeface="Wingdings" pitchFamily="2" charset="2"/>
              </a:rPr>
              <a:t>이 자주 나오나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 다른 값도 나옴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9720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94A869D-86BB-8D4D-A2B1-FB583DC9B971}"/>
              </a:ext>
            </a:extLst>
          </p:cNvPr>
          <p:cNvSpPr/>
          <p:nvPr/>
        </p:nvSpPr>
        <p:spPr>
          <a:xfrm>
            <a:off x="4038600" y="2419350"/>
            <a:ext cx="4095750" cy="1409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EC88E3-5D6E-6B47-BFD9-D61785805B59}"/>
              </a:ext>
            </a:extLst>
          </p:cNvPr>
          <p:cNvSpPr/>
          <p:nvPr/>
        </p:nvSpPr>
        <p:spPr>
          <a:xfrm>
            <a:off x="4038600" y="2616368"/>
            <a:ext cx="38289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sz="6000" dirty="0"/>
              <a:t>Thank you</a:t>
            </a:r>
            <a:endParaRPr kumimoji="1" lang="ko-Kore-KR" altLang="en-US" sz="6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3FF7B-638A-7644-9A24-21874F7A3272}"/>
              </a:ext>
            </a:extLst>
          </p:cNvPr>
          <p:cNvSpPr/>
          <p:nvPr/>
        </p:nvSpPr>
        <p:spPr>
          <a:xfrm>
            <a:off x="3627783" y="2419350"/>
            <a:ext cx="4035287" cy="16258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0569A0-50EA-5449-900C-629AAEA51FB6}"/>
              </a:ext>
            </a:extLst>
          </p:cNvPr>
          <p:cNvSpPr txBox="1"/>
          <p:nvPr/>
        </p:nvSpPr>
        <p:spPr>
          <a:xfrm>
            <a:off x="4526621" y="2801401"/>
            <a:ext cx="339067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0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915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13AA25-D556-CD46-80E1-597F31251095}"/>
                  </a:ext>
                </a:extLst>
              </p:cNvPr>
              <p:cNvSpPr txBox="1"/>
              <p:nvPr/>
            </p:nvSpPr>
            <p:spPr>
              <a:xfrm>
                <a:off x="636104" y="1331842"/>
                <a:ext cx="10923105" cy="4345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코드기반 암호에서 가장 효율적이라고 알려진 공격법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주어진 암호문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와 공개키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ko-KR" altLang="en-US" dirty="0"/>
                  <a:t>을 이용하여 </a:t>
                </a:r>
                <a:r>
                  <a:rPr kumimoji="1" lang="ko-KR" altLang="en-US" dirty="0" err="1"/>
                  <a:t>원본메세지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을 복구함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n – bit </a:t>
                </a:r>
                <a:r>
                  <a:rPr kumimoji="1" lang="ko-KR" altLang="en-US" dirty="0"/>
                  <a:t>의 길이 암호문 </a:t>
                </a:r>
                <a:r>
                  <a:rPr kumimoji="1" lang="en-US" altLang="ko-KR" b="1" i="1" dirty="0"/>
                  <a:t>c</a:t>
                </a:r>
                <a:r>
                  <a:rPr kumimoji="1" lang="ko-KR" altLang="en-US" b="1" i="1" dirty="0"/>
                  <a:t> 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k – bit </a:t>
                </a:r>
                <a:r>
                  <a:rPr kumimoji="1" lang="ko-KR" altLang="en-US" dirty="0"/>
                  <a:t>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ko-KR" altLang="en-US" b="1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선택</a:t>
                </a:r>
                <a:endParaRPr kumimoji="1" lang="en-US" altLang="ko-KR" dirty="0"/>
              </a:p>
              <a:p>
                <a:pPr lvl="1"/>
                <a:endParaRPr kumimoji="1" lang="en-US" altLang="ko-KR" dirty="0">
                  <a:sym typeface="Wingdings" pitchFamily="2" charset="2"/>
                </a:endParaRPr>
              </a:p>
              <a:p>
                <a:pPr lvl="1"/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:r>
                  <a:rPr kumimoji="1" lang="ko-KR" altLang="en-US" dirty="0"/>
                  <a:t>오류 위치를 모르는 상태에서 자신이 선택한 </a:t>
                </a:r>
                <a:r>
                  <a:rPr kumimoji="1" lang="en-US" altLang="ko-KR" dirty="0"/>
                  <a:t>k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–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bit </a:t>
                </a:r>
                <a:r>
                  <a:rPr kumimoji="1" lang="ko-KR" altLang="en-US" dirty="0"/>
                  <a:t>벡터에 오류가 포함되지 않아야 함</a:t>
                </a:r>
                <a:endParaRPr kumimoji="1" lang="en-US" altLang="ko-KR" dirty="0"/>
              </a:p>
              <a:p>
                <a:pPr lvl="1"/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ko-KR" altLang="en-US" dirty="0"/>
                  <a:t>선택한 열의 </a:t>
                </a:r>
                <a:r>
                  <a:rPr kumimoji="1" lang="en-US" altLang="ko-KR" dirty="0"/>
                  <a:t>index</a:t>
                </a:r>
                <a:r>
                  <a:rPr kumimoji="1" lang="ko-KR" altLang="en-US" dirty="0"/>
                  <a:t>에 맞춰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으로부터</m:t>
                    </m:r>
                    <m:r>
                      <a:rPr kumimoji="1" lang="ko-KR" altLang="en-US" b="1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뽑아낸다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1" lang="ko-KR" altLang="en-US" dirty="0"/>
                  <a:t> 이때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는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invertible</m:t>
                    </m:r>
                  </m:oMath>
                </a14:m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weight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t </a:t>
                </a:r>
                <a:r>
                  <a:rPr kumimoji="1" lang="ko-KR" altLang="en-US" dirty="0"/>
                  <a:t>와 같거나 더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적은지 확인한다</a:t>
                </a:r>
                <a:r>
                  <a:rPr kumimoji="1" lang="en-US" altLang="ko-KR" dirty="0"/>
                  <a:t>. </a:t>
                </a:r>
                <a:r>
                  <a:rPr kumimoji="1" lang="ko-KR" altLang="en-US" dirty="0"/>
                  <a:t>그렇지 않으면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단계 </a:t>
                </a:r>
                <a:r>
                  <a:rPr kumimoji="1" lang="ko-KR" altLang="en-US" dirty="0" err="1"/>
                  <a:t>부터</a:t>
                </a:r>
                <a:r>
                  <a:rPr kumimoji="1" lang="ko-KR" altLang="en-US" dirty="0"/>
                  <a:t> 다시 반복</a:t>
                </a: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ko-KR" altLang="en-US" dirty="0"/>
                  <a:t>앞의 조건이 만족한다면 </a:t>
                </a:r>
                <a:r>
                  <a:rPr kumimoji="1" lang="ko-KR" altLang="en-US" dirty="0" err="1"/>
                  <a:t>원본메세지</a:t>
                </a:r>
                <a:r>
                  <a:rPr kumimoji="1" lang="ko-KR" altLang="en-US" dirty="0"/>
                  <a:t> </a:t>
                </a:r>
                <a:r>
                  <a:rPr kumimoji="1" lang="en-US" altLang="ko-KR" b="1" i="1" dirty="0"/>
                  <a:t>m</a:t>
                </a:r>
                <a:r>
                  <a:rPr kumimoji="1" lang="en-US" altLang="ko-KR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  <m:sup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로 복구가 가능하다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13AA25-D556-CD46-80E1-597F3125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04" y="1331842"/>
                <a:ext cx="10923105" cy="4345613"/>
              </a:xfrm>
              <a:prstGeom prst="rect">
                <a:avLst/>
              </a:prstGeom>
              <a:blipFill>
                <a:blip r:embed="rId2"/>
                <a:stretch>
                  <a:fillRect l="-348" t="-875" b="-14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2E2BB505-D8D6-6B46-9415-41427191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Decoding(ISD)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2911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13AA25-D556-CD46-80E1-597F31251095}"/>
                  </a:ext>
                </a:extLst>
              </p:cNvPr>
              <p:cNvSpPr txBox="1"/>
              <p:nvPr/>
            </p:nvSpPr>
            <p:spPr>
              <a:xfrm>
                <a:off x="411920" y="1093303"/>
                <a:ext cx="1092310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kumimoji="1" lang="en-US" altLang="ko-KR" dirty="0"/>
                  <a:t>n – bit </a:t>
                </a:r>
                <a:r>
                  <a:rPr kumimoji="1" lang="ko-KR" altLang="en-US" dirty="0"/>
                  <a:t>의 길이 암호문 </a:t>
                </a:r>
                <a:r>
                  <a:rPr kumimoji="1" lang="en-US" altLang="ko-KR" b="1" i="1" dirty="0"/>
                  <a:t>c</a:t>
                </a:r>
                <a:r>
                  <a:rPr kumimoji="1" lang="ko-KR" altLang="en-US" b="1" i="1" dirty="0"/>
                  <a:t> </a:t>
                </a:r>
                <a:r>
                  <a:rPr kumimoji="1" lang="ko-KR" altLang="en-US" dirty="0"/>
                  <a:t>에서 </a:t>
                </a:r>
                <a:r>
                  <a:rPr kumimoji="1" lang="en-US" altLang="ko-KR" dirty="0"/>
                  <a:t>k – bit </a:t>
                </a:r>
                <a:r>
                  <a:rPr kumimoji="1" lang="ko-KR" altLang="en-US" dirty="0"/>
                  <a:t>의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kumimoji="1" lang="en-US" altLang="ko-KR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kumimoji="1" lang="ko-KR" altLang="en-US" b="1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랜덤하게</a:t>
                </a:r>
                <a:r>
                  <a:rPr kumimoji="1" lang="ko-KR" altLang="en-US" dirty="0"/>
                  <a:t> 선택</a:t>
                </a:r>
                <a:endParaRPr kumimoji="1" lang="en-US" altLang="ko-KR" dirty="0"/>
              </a:p>
              <a:p>
                <a:pPr marL="742950" lvl="1" indent="-285750">
                  <a:buFont typeface="Wingdings" pitchFamily="2" charset="2"/>
                  <a:buChar char="à"/>
                </a:pPr>
                <a:r>
                  <a:rPr kumimoji="1" lang="ko-KR" altLang="en-US" dirty="0"/>
                  <a:t>오류 위치를 모르는 상태에서 자신이 선택한 </a:t>
                </a:r>
                <a:r>
                  <a:rPr kumimoji="1" lang="en-US" altLang="ko-KR" dirty="0"/>
                  <a:t>k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–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bit </a:t>
                </a:r>
                <a:r>
                  <a:rPr kumimoji="1" lang="ko-KR" altLang="en-US" dirty="0"/>
                  <a:t>벡터에 오류가 포함되지 않아야 함</a:t>
                </a:r>
                <a:endParaRPr kumimoji="1"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endParaRPr kumimoji="1" lang="en-US" altLang="ko-KR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13AA25-D556-CD46-80E1-597F31251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093303"/>
                <a:ext cx="10923105" cy="1200329"/>
              </a:xfrm>
              <a:prstGeom prst="rect">
                <a:avLst/>
              </a:prstGeom>
              <a:blipFill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68FF7CF-5D25-014B-801F-44CBE6B9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51" y="2371846"/>
            <a:ext cx="5598964" cy="125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527B2F2-ADE6-1342-A9B4-164E7927F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722" y="2248453"/>
            <a:ext cx="1434713" cy="3693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3CC82C8-0D65-1240-9875-D91CBF77D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279" y="3404724"/>
            <a:ext cx="2084880" cy="2606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949E24-CA6E-E147-9920-5307D6476F00}"/>
                  </a:ext>
                </a:extLst>
              </p:cNvPr>
              <p:cNvSpPr txBox="1"/>
              <p:nvPr/>
            </p:nvSpPr>
            <p:spPr>
              <a:xfrm>
                <a:off x="7028047" y="2761661"/>
                <a:ext cx="2642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en-US" altLang="ko-KR" dirty="0"/>
                  <a:t> = 0 1 1 1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949E24-CA6E-E147-9920-5307D647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47" y="2761661"/>
                <a:ext cx="2642134" cy="369332"/>
              </a:xfrm>
              <a:prstGeom prst="rect">
                <a:avLst/>
              </a:prstGeom>
              <a:blipFill>
                <a:blip r:embed="rId6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CBB019-76A3-B743-B2E9-143D37D066BC}"/>
              </a:ext>
            </a:extLst>
          </p:cNvPr>
          <p:cNvSpPr txBox="1"/>
          <p:nvPr/>
        </p:nvSpPr>
        <p:spPr>
          <a:xfrm>
            <a:off x="9829736" y="2371847"/>
            <a:ext cx="93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1 1 1 0</a:t>
            </a:r>
          </a:p>
          <a:p>
            <a:r>
              <a:rPr kumimoji="1" lang="en-US" altLang="ko-KR" dirty="0"/>
              <a:t>1 1 0 0</a:t>
            </a:r>
          </a:p>
          <a:p>
            <a:r>
              <a:rPr kumimoji="1" lang="en-US" altLang="ko-KR" dirty="0"/>
              <a:t>1 0 0 0</a:t>
            </a:r>
          </a:p>
          <a:p>
            <a:r>
              <a:rPr kumimoji="1" lang="en-US" altLang="ko-KR" dirty="0"/>
              <a:t>0 1 0 1</a:t>
            </a:r>
            <a:endParaRPr kumimoji="1" lang="ko-KR" altLang="en-US" dirty="0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11CC239-8322-884B-B12B-693A748A48EB}"/>
              </a:ext>
            </a:extLst>
          </p:cNvPr>
          <p:cNvCxnSpPr/>
          <p:nvPr/>
        </p:nvCxnSpPr>
        <p:spPr>
          <a:xfrm>
            <a:off x="2206490" y="3715029"/>
            <a:ext cx="6659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0735E01-3A56-864B-8B9E-22EA78CB99E5}"/>
              </a:ext>
            </a:extLst>
          </p:cNvPr>
          <p:cNvCxnSpPr>
            <a:cxnSpLocks/>
          </p:cNvCxnSpPr>
          <p:nvPr/>
        </p:nvCxnSpPr>
        <p:spPr>
          <a:xfrm>
            <a:off x="3354459" y="3712825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7E2B97BD-DFD8-9741-8C1A-9695EA198CA6}"/>
              </a:ext>
            </a:extLst>
          </p:cNvPr>
          <p:cNvCxnSpPr/>
          <p:nvPr/>
        </p:nvCxnSpPr>
        <p:spPr>
          <a:xfrm>
            <a:off x="4671394" y="3685212"/>
            <a:ext cx="66592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5435ECA-9418-8142-ADF4-5AFD25092C7D}"/>
              </a:ext>
            </a:extLst>
          </p:cNvPr>
          <p:cNvCxnSpPr>
            <a:cxnSpLocks/>
          </p:cNvCxnSpPr>
          <p:nvPr/>
        </p:nvCxnSpPr>
        <p:spPr>
          <a:xfrm>
            <a:off x="5816050" y="3675273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7ABF3D9-080B-FD44-A973-4BE5AE4CCF55}"/>
                  </a:ext>
                </a:extLst>
              </p:cNvPr>
              <p:cNvSpPr/>
              <p:nvPr/>
            </p:nvSpPr>
            <p:spPr>
              <a:xfrm>
                <a:off x="488495" y="5239451"/>
                <a:ext cx="1732339" cy="451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b="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sz="20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ko-KR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ko-KR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ko-KR" sz="2000" b="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kumimoji="1" lang="en-US" altLang="ko-KR" sz="2000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ko-KR" sz="2000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ko-KR" sz="2000" b="0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7ABF3D9-080B-FD44-A973-4BE5AE4CC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5" y="5239451"/>
                <a:ext cx="1732339" cy="4519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0750EAA-3B3E-6748-ABA1-661956CB0511}"/>
              </a:ext>
            </a:extLst>
          </p:cNvPr>
          <p:cNvSpPr txBox="1"/>
          <p:nvPr/>
        </p:nvSpPr>
        <p:spPr>
          <a:xfrm>
            <a:off x="2249794" y="5350736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= 0  1  1  0  1  1  0</a:t>
            </a:r>
            <a:endParaRPr kumimoji="1"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5D77C-C178-3E4F-BC65-3942DF2DF8CA}"/>
              </a:ext>
            </a:extLst>
          </p:cNvPr>
          <p:cNvSpPr txBox="1"/>
          <p:nvPr/>
        </p:nvSpPr>
        <p:spPr>
          <a:xfrm>
            <a:off x="4642330" y="5329391"/>
            <a:ext cx="4785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+  0  1  1  0  0  1  0  =  0  0  0  0  1  0  0 </a:t>
            </a:r>
            <a:endParaRPr kumimoji="1" lang="ko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38A7B3B6-BB4C-4F45-8A90-6A39023EB77A}"/>
              </a:ext>
            </a:extLst>
          </p:cNvPr>
          <p:cNvCxnSpPr>
            <a:cxnSpLocks/>
          </p:cNvCxnSpPr>
          <p:nvPr/>
        </p:nvCxnSpPr>
        <p:spPr>
          <a:xfrm>
            <a:off x="5614557" y="3190459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AAC5E170-E425-7344-997F-A0BE474DF71D}"/>
              </a:ext>
            </a:extLst>
          </p:cNvPr>
          <p:cNvCxnSpPr>
            <a:cxnSpLocks/>
          </p:cNvCxnSpPr>
          <p:nvPr/>
        </p:nvCxnSpPr>
        <p:spPr>
          <a:xfrm>
            <a:off x="7555915" y="5720068"/>
            <a:ext cx="2136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F91A386-E68B-EF48-8083-03422CA62A7F}"/>
                  </a:ext>
                </a:extLst>
              </p:cNvPr>
              <p:cNvSpPr/>
              <p:nvPr/>
            </p:nvSpPr>
            <p:spPr>
              <a:xfrm>
                <a:off x="8855983" y="4016533"/>
                <a:ext cx="1143262" cy="408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= 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7F91A386-E68B-EF48-8083-03422CA62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983" y="4016533"/>
                <a:ext cx="1143262" cy="408253"/>
              </a:xfrm>
              <a:prstGeom prst="rect">
                <a:avLst/>
              </a:prstGeom>
              <a:blipFill>
                <a:blip r:embed="rId8"/>
                <a:stretch>
                  <a:fillRect r="-3297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E9D6756-5701-D74A-B1BC-DF690B71AF15}"/>
              </a:ext>
            </a:extLst>
          </p:cNvPr>
          <p:cNvSpPr txBox="1"/>
          <p:nvPr/>
        </p:nvSpPr>
        <p:spPr>
          <a:xfrm>
            <a:off x="9828918" y="3703694"/>
            <a:ext cx="9364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0 0 1 0</a:t>
            </a:r>
          </a:p>
          <a:p>
            <a:r>
              <a:rPr kumimoji="1" lang="en-US" altLang="ko-KR" dirty="0"/>
              <a:t>0 1 1 0</a:t>
            </a:r>
          </a:p>
          <a:p>
            <a:r>
              <a:rPr kumimoji="1" lang="en-US" altLang="ko-KR" dirty="0"/>
              <a:t>1 1 0 0</a:t>
            </a:r>
          </a:p>
          <a:p>
            <a:r>
              <a:rPr kumimoji="1" lang="en-US" altLang="ko-KR" dirty="0"/>
              <a:t>0 1 1 1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2FF5631-23BF-9F49-A476-4C2F33E2FAB6}"/>
                  </a:ext>
                </a:extLst>
              </p:cNvPr>
              <p:cNvSpPr/>
              <p:nvPr/>
            </p:nvSpPr>
            <p:spPr>
              <a:xfrm>
                <a:off x="3917431" y="6055905"/>
                <a:ext cx="2112310" cy="4082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dirty="0"/>
                  <a:t>  = 1 1 0 1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2FF5631-23BF-9F49-A476-4C2F33E2FA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431" y="6055905"/>
                <a:ext cx="2112310" cy="408253"/>
              </a:xfrm>
              <a:prstGeom prst="rect">
                <a:avLst/>
              </a:prstGeom>
              <a:blipFill>
                <a:blip r:embed="rId9"/>
                <a:stretch>
                  <a:fillRect r="-1190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C8C7D95-BB0C-4541-A8C1-CB8059D84B3A}"/>
              </a:ext>
            </a:extLst>
          </p:cNvPr>
          <p:cNvSpPr txBox="1"/>
          <p:nvPr/>
        </p:nvSpPr>
        <p:spPr>
          <a:xfrm>
            <a:off x="541394" y="4904136"/>
            <a:ext cx="518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밑의 결과 벡터의 </a:t>
            </a:r>
            <a:r>
              <a:rPr kumimoji="1" lang="en-US" altLang="ko-KR" dirty="0"/>
              <a:t>weight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확인한다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 </a:t>
            </a:r>
            <a:r>
              <a:rPr kumimoji="1" lang="en-US" altLang="ko-KR" dirty="0"/>
              <a:t>or</a:t>
            </a:r>
            <a:r>
              <a:rPr kumimoji="1" lang="ko-KR" altLang="en-US" dirty="0"/>
              <a:t> </a:t>
            </a:r>
            <a:r>
              <a:rPr kumimoji="1" lang="en-US" altLang="ko-KR" dirty="0"/>
              <a:t>less)</a:t>
            </a:r>
            <a:endParaRPr kumimoji="1"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D44A42-8310-8648-AEA2-A4FD8258452B}"/>
              </a:ext>
            </a:extLst>
          </p:cNvPr>
          <p:cNvSpPr txBox="1"/>
          <p:nvPr/>
        </p:nvSpPr>
        <p:spPr>
          <a:xfrm>
            <a:off x="775252" y="611256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마지막으로 최종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</a:t>
            </a:r>
            <a:r>
              <a:rPr kumimoji="1" lang="en-US" altLang="ko-KR" dirty="0"/>
              <a:t>m = 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CCA3C6-F714-8F4B-ACD9-911F4164AC38}"/>
                  </a:ext>
                </a:extLst>
              </p:cNvPr>
              <p:cNvSpPr txBox="1"/>
              <p:nvPr/>
            </p:nvSpPr>
            <p:spPr>
              <a:xfrm>
                <a:off x="6890958" y="5939559"/>
                <a:ext cx="5195781" cy="651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=1024,   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=524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의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𝐺𝑜𝑝𝑝𝑎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코드에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</a:rPr>
                        <m:t>대하여</m:t>
                      </m:r>
                    </m:oMath>
                  </m:oMathPara>
                </a14:m>
                <a:endParaRPr kumimoji="1" lang="en-US" altLang="ko-KR" dirty="0"/>
              </a:p>
              <a:p>
                <a:r>
                  <a:rPr kumimoji="1" lang="ko-KR" altLang="en-US" b="0" dirty="0"/>
                  <a:t>이</a:t>
                </a:r>
                <a14:m>
                  <m:oMath xmlns:m="http://schemas.openxmlformats.org/officeDocument/2006/math">
                    <m:r>
                      <a:rPr kumimoji="1" lang="ko-KR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경우의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수는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80.7</m:t>
                        </m:r>
                      </m:sup>
                    </m:sSup>
                  </m:oMath>
                </a14:m>
                <a:r>
                  <a:rPr kumimoji="1" lang="ko-KR" altLang="en-US" dirty="0"/>
                  <a:t> 결과의 작업 계수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CCA3C6-F714-8F4B-ACD9-911F4164A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958" y="5939559"/>
                <a:ext cx="5195781" cy="651525"/>
              </a:xfrm>
              <a:prstGeom prst="rect">
                <a:avLst/>
              </a:prstGeom>
              <a:blipFill>
                <a:blip r:embed="rId10"/>
                <a:stretch>
                  <a:fillRect l="-976" b="-137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제목 1">
            <a:extLst>
              <a:ext uri="{FF2B5EF4-FFF2-40B4-BE49-F238E27FC236}">
                <a16:creationId xmlns:a16="http://schemas.microsoft.com/office/drawing/2014/main" id="{39E018DD-ABF7-404A-B069-2006F1D2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Information Set Decoding</a:t>
            </a:r>
            <a:r>
              <a:rPr kumimoji="1" lang="ko-KR" altLang="en-US" dirty="0"/>
              <a:t> </a:t>
            </a:r>
            <a:r>
              <a:rPr kumimoji="1" lang="en-US" altLang="ko-KR" dirty="0"/>
              <a:t>Example</a:t>
            </a:r>
            <a:r>
              <a:rPr kumimoji="1" lang="en-US" altLang="ko-Kore-KR" dirty="0"/>
              <a:t>(ISD)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3203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BD72F-C8D2-9B45-A432-0B758F096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Grover</a:t>
            </a:r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31543-318E-5B46-87E2-507377A12AD9}"/>
                  </a:ext>
                </a:extLst>
              </p:cNvPr>
              <p:cNvSpPr txBox="1"/>
              <p:nvPr/>
            </p:nvSpPr>
            <p:spPr>
              <a:xfrm>
                <a:off x="510363" y="1458293"/>
                <a:ext cx="10513006" cy="94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정렬되지 않은 데이터베이스로부터 특정 데이터를 찾는 양자 알고리즘</a:t>
                </a: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dirty="0"/>
                  <a:t>Classic </a:t>
                </a:r>
                <a:r>
                  <a:rPr kumimoji="1" lang="ko-KR" altLang="en-US" dirty="0"/>
                  <a:t>한 알고리즘에선 최대 </a:t>
                </a:r>
                <a:r>
                  <a:rPr kumimoji="1" lang="en-US" altLang="ko-KR" i="1" dirty="0"/>
                  <a:t>N </a:t>
                </a:r>
                <a:r>
                  <a:rPr kumimoji="1" lang="ko-KR" altLang="en-US" dirty="0"/>
                  <a:t>번의 시도가 필요하지만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Grover </a:t>
                </a:r>
                <a:r>
                  <a:rPr kumimoji="1" lang="ko-KR" altLang="en-US" dirty="0"/>
                  <a:t>알고리즘은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R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번이면 가능하다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031543-318E-5B46-87E2-507377A12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458293"/>
                <a:ext cx="10513006" cy="949427"/>
              </a:xfrm>
              <a:prstGeom prst="rect">
                <a:avLst/>
              </a:prstGeom>
              <a:blipFill>
                <a:blip r:embed="rId2"/>
                <a:stretch>
                  <a:fillRect l="-362" t="-2632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C3A991A-FB68-1348-AB21-BBBD113A7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31" y="2806135"/>
            <a:ext cx="6251944" cy="234499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A128CF-7ADD-8B48-AF4A-3D146FED9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1622" y="3233432"/>
            <a:ext cx="3060700" cy="19177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739E7A0-029C-8548-B06E-C0F2C34AF77C}"/>
              </a:ext>
            </a:extLst>
          </p:cNvPr>
          <p:cNvSpPr/>
          <p:nvPr/>
        </p:nvSpPr>
        <p:spPr>
          <a:xfrm>
            <a:off x="8655728" y="3222594"/>
            <a:ext cx="2796466" cy="1928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56089B-5048-8142-A393-025C6A77B579}"/>
              </a:ext>
            </a:extLst>
          </p:cNvPr>
          <p:cNvSpPr txBox="1"/>
          <p:nvPr/>
        </p:nvSpPr>
        <p:spPr>
          <a:xfrm>
            <a:off x="9106249" y="5215041"/>
            <a:ext cx="18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diffusion operator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839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AE7A3C2-F1C4-6045-B270-FADFEA26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98" y="1652016"/>
            <a:ext cx="5308600" cy="92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8C995-C123-B44D-A118-1D3DAE22DCA3}"/>
              </a:ext>
            </a:extLst>
          </p:cNvPr>
          <p:cNvSpPr txBox="1"/>
          <p:nvPr/>
        </p:nvSpPr>
        <p:spPr>
          <a:xfrm>
            <a:off x="7523151" y="2737350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Oracle </a:t>
            </a:r>
            <a:r>
              <a:rPr kumimoji="1" lang="ko-KR" altLang="en-US" dirty="0"/>
              <a:t>적용 </a:t>
            </a:r>
            <a:r>
              <a:rPr kumimoji="1" lang="en-US" altLang="ko-KR" dirty="0"/>
              <a:t>(n=3)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4FB943-B5CD-9949-BA63-962D1DA1B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851" y="3948794"/>
            <a:ext cx="6032500" cy="1612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75ACB9-B267-4241-A588-2969AC79CDE0}"/>
              </a:ext>
            </a:extLst>
          </p:cNvPr>
          <p:cNvSpPr txBox="1"/>
          <p:nvPr/>
        </p:nvSpPr>
        <p:spPr>
          <a:xfrm>
            <a:off x="6927154" y="5763154"/>
            <a:ext cx="328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Diffusion operator</a:t>
            </a:r>
            <a:r>
              <a:rPr kumimoji="1" lang="ko-KR" altLang="en-US" dirty="0"/>
              <a:t> </a:t>
            </a:r>
            <a:r>
              <a:rPr kumimoji="1" lang="en-US" altLang="ko-KR" dirty="0"/>
              <a:t>(n=3) </a:t>
            </a:r>
            <a:r>
              <a:rPr kumimoji="1" lang="ko-KR" altLang="en-US" dirty="0"/>
              <a:t>적용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DD61F5-0465-F541-A2C2-CC2BF8F0985A}"/>
              </a:ext>
            </a:extLst>
          </p:cNvPr>
          <p:cNvSpPr/>
          <p:nvPr/>
        </p:nvSpPr>
        <p:spPr>
          <a:xfrm>
            <a:off x="8827008" y="4718304"/>
            <a:ext cx="694944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F29DBD-9E7A-BC46-8AAC-872B5331E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649" y="2466105"/>
            <a:ext cx="4226869" cy="15854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28446-2923-004E-BA9A-20D41BEE9457}"/>
              </a:ext>
            </a:extLst>
          </p:cNvPr>
          <p:cNvSpPr txBox="1"/>
          <p:nvPr/>
        </p:nvSpPr>
        <p:spPr>
          <a:xfrm>
            <a:off x="1485921" y="4148663"/>
            <a:ext cx="274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Fig. Grover algorithm (n=2)</a:t>
            </a:r>
            <a:endParaRPr kumimoji="1"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67EFF10-6DD0-C341-B094-17596DD974EE}"/>
              </a:ext>
            </a:extLst>
          </p:cNvPr>
          <p:cNvSpPr/>
          <p:nvPr/>
        </p:nvSpPr>
        <p:spPr>
          <a:xfrm>
            <a:off x="1485921" y="2401824"/>
            <a:ext cx="2830047" cy="147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8FBBBA68-9EE5-C046-8DD7-53171F82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</a:t>
            </a:r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47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1123E17-DB2D-824A-90A6-65A3C929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68" y="2029324"/>
            <a:ext cx="4226869" cy="1585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8CF3D7-D1FE-9C4C-99DA-E7E64E192FBF}"/>
              </a:ext>
            </a:extLst>
          </p:cNvPr>
          <p:cNvSpPr txBox="1"/>
          <p:nvPr/>
        </p:nvSpPr>
        <p:spPr>
          <a:xfrm>
            <a:off x="1542040" y="3711882"/>
            <a:ext cx="2742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Fig. Grover algorithm (n=2)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A43139-6E60-C340-A3E1-DF905E385A0C}"/>
              </a:ext>
            </a:extLst>
          </p:cNvPr>
          <p:cNvSpPr/>
          <p:nvPr/>
        </p:nvSpPr>
        <p:spPr>
          <a:xfrm>
            <a:off x="1542040" y="2400511"/>
            <a:ext cx="382132" cy="1046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1153F51-B96B-6B4B-83F9-6A7F2B2A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R" dirty="0"/>
              <a:t>Grover</a:t>
            </a:r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BF4D6B7-7BD9-704E-85CA-F751DB4A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907" y="1850282"/>
            <a:ext cx="6280173" cy="31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4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D1B7A55-225B-1644-AF99-E862B1EF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dirty="0"/>
              <a:t>Quantum ISD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118A-B96D-2644-BB46-70002DB745AE}"/>
              </a:ext>
            </a:extLst>
          </p:cNvPr>
          <p:cNvSpPr txBox="1"/>
          <p:nvPr/>
        </p:nvSpPr>
        <p:spPr>
          <a:xfrm>
            <a:off x="603681" y="1322773"/>
            <a:ext cx="229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Grover Oracle + ISD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B9507-5D77-EB47-96AD-81912C13F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12" y="1945368"/>
            <a:ext cx="8327300" cy="12692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9C91456-93D6-904D-A285-CD85C2B7C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3804624"/>
            <a:ext cx="11083636" cy="17306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B82284B-93E9-5C4C-836D-C350DA113B4C}"/>
              </a:ext>
            </a:extLst>
          </p:cNvPr>
          <p:cNvSpPr txBox="1"/>
          <p:nvPr/>
        </p:nvSpPr>
        <p:spPr>
          <a:xfrm>
            <a:off x="2210540" y="1912780"/>
            <a:ext cx="275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(Classic </a:t>
            </a:r>
            <a:r>
              <a:rPr kumimoji="1" lang="en-US" altLang="ko-Kore-KR" dirty="0" err="1"/>
              <a:t>Mce</a:t>
            </a:r>
            <a:r>
              <a:rPr kumimoji="1" lang="en-US" altLang="ko-KR" dirty="0" err="1"/>
              <a:t>l</a:t>
            </a:r>
            <a:r>
              <a:rPr kumimoji="1" lang="en-US" altLang="ko-Kore-KR" dirty="0" err="1"/>
              <a:t>iece</a:t>
            </a:r>
            <a:r>
              <a:rPr kumimoji="1" lang="ko-KR" altLang="en-US" dirty="0"/>
              <a:t> </a:t>
            </a:r>
            <a:r>
              <a:rPr kumimoji="1" lang="en-US" altLang="ko-KR" dirty="0"/>
              <a:t>encoding</a:t>
            </a:r>
            <a:r>
              <a:rPr kumimoji="1" lang="en-US" altLang="ko-Kore-KR" dirty="0"/>
              <a:t>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546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6085377-0B5F-234F-821C-423EFF47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6B9E85-7EAF-0641-A209-AD486C4B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3" y="1412707"/>
            <a:ext cx="8327300" cy="12692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9724F7-A3BA-214B-81D8-683EA608BA11}"/>
                  </a:ext>
                </a:extLst>
              </p:cNvPr>
              <p:cNvSpPr/>
              <p:nvPr/>
            </p:nvSpPr>
            <p:spPr>
              <a:xfrm>
                <a:off x="1737970" y="5493060"/>
                <a:ext cx="530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B9724F7-A3BA-214B-81D8-683EA608BA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70" y="5493060"/>
                <a:ext cx="5308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FB8DFFCB-A33C-FE47-8B6D-D438F117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821" y="3938097"/>
            <a:ext cx="923636" cy="14484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5A21D1-B2A4-BD4F-8A2E-27C90DD64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795" y="4478527"/>
            <a:ext cx="1440796" cy="419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BC6A1F-08B2-8B46-9EA2-364DCA34AC9E}"/>
                  </a:ext>
                </a:extLst>
              </p:cNvPr>
              <p:cNvSpPr txBox="1"/>
              <p:nvPr/>
            </p:nvSpPr>
            <p:spPr>
              <a:xfrm>
                <a:off x="5377884" y="5123728"/>
                <a:ext cx="1262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ore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BC6A1F-08B2-8B46-9EA2-364DCA34A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884" y="5123728"/>
                <a:ext cx="126233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E699FF-C480-5643-961F-E0990FA590DA}"/>
                  </a:ext>
                </a:extLst>
              </p:cNvPr>
              <p:cNvSpPr txBox="1"/>
              <p:nvPr/>
            </p:nvSpPr>
            <p:spPr>
              <a:xfrm>
                <a:off x="6640217" y="5123728"/>
                <a:ext cx="40279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dirty="0"/>
                  <a:t>를 만족하는 특정 </a:t>
                </a:r>
                <a:r>
                  <a:rPr kumimoji="1" lang="en-US" altLang="ko-KR" dirty="0"/>
                  <a:t>weight</a:t>
                </a:r>
                <a:r>
                  <a:rPr kumimoji="1" lang="ko-KR" altLang="en-US" dirty="0"/>
                  <a:t>의 벡터 </a:t>
                </a:r>
                <a14:m>
                  <m:oMath xmlns:m="http://schemas.openxmlformats.org/officeDocument/2006/math">
                    <m:r>
                      <a:rPr kumimoji="1" lang="en-US" altLang="ko-Kore-KR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ko-KR" altLang="en-US" dirty="0"/>
                  <a:t> 찾기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E699FF-C480-5643-961F-E0990FA59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17" y="5123728"/>
                <a:ext cx="4027962" cy="369332"/>
              </a:xfrm>
              <a:prstGeom prst="rect">
                <a:avLst/>
              </a:prstGeom>
              <a:blipFill>
                <a:blip r:embed="rId7"/>
                <a:stretch>
                  <a:fillRect l="-1254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9D1C7D7-9C09-994A-9B25-31B6648BEECA}"/>
              </a:ext>
            </a:extLst>
          </p:cNvPr>
          <p:cNvSpPr txBox="1"/>
          <p:nvPr/>
        </p:nvSpPr>
        <p:spPr>
          <a:xfrm>
            <a:off x="647183" y="3554896"/>
            <a:ext cx="1485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FF0000"/>
                </a:solidFill>
              </a:rPr>
              <a:t>ISD Challenge</a:t>
            </a:r>
            <a:endParaRPr kumimoji="1" lang="ko-Kore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59D96A-7393-A948-A3D6-E1FDDEFD9AE8}"/>
              </a:ext>
            </a:extLst>
          </p:cNvPr>
          <p:cNvSpPr txBox="1"/>
          <p:nvPr/>
        </p:nvSpPr>
        <p:spPr>
          <a:xfrm>
            <a:off x="4953740" y="5228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EBED47-567B-A24B-B87E-AE0316EE9B1F}"/>
              </a:ext>
            </a:extLst>
          </p:cNvPr>
          <p:cNvSpPr/>
          <p:nvPr/>
        </p:nvSpPr>
        <p:spPr>
          <a:xfrm>
            <a:off x="5442012" y="5097094"/>
            <a:ext cx="5140171" cy="474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05719C80-ECA0-A346-8F08-DE0C78E11A5F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/>
              <a:t>Quantum ISD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23000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A817172-4B54-0941-B96D-30F91E8FB3A2}"/>
              </a:ext>
            </a:extLst>
          </p:cNvPr>
          <p:cNvSpPr txBox="1">
            <a:spLocks/>
          </p:cNvSpPr>
          <p:nvPr/>
        </p:nvSpPr>
        <p:spPr>
          <a:xfrm>
            <a:off x="422277" y="216196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kumimoji="1" lang="en-US" altLang="ko-Kore-KR" dirty="0"/>
              <a:t>Grover Oracle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E89544-47E4-F54E-B75E-00DDE70047EA}"/>
                  </a:ext>
                </a:extLst>
              </p:cNvPr>
              <p:cNvSpPr/>
              <p:nvPr/>
            </p:nvSpPr>
            <p:spPr>
              <a:xfrm>
                <a:off x="983368" y="3353543"/>
                <a:ext cx="530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BE89544-47E4-F54E-B75E-00DDE7004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68" y="3353543"/>
                <a:ext cx="53085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1656C02B-BD4D-0F45-B6D4-2A77B1A36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19" y="1798580"/>
            <a:ext cx="923636" cy="1448430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A6DF56FD-C785-C343-ACF3-B731A9770625}"/>
              </a:ext>
            </a:extLst>
          </p:cNvPr>
          <p:cNvCxnSpPr/>
          <p:nvPr/>
        </p:nvCxnSpPr>
        <p:spPr>
          <a:xfrm>
            <a:off x="3817399" y="2902880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CA31DD6E-2B96-054E-86C4-B94D1CEA61D0}"/>
              </a:ext>
            </a:extLst>
          </p:cNvPr>
          <p:cNvCxnSpPr/>
          <p:nvPr/>
        </p:nvCxnSpPr>
        <p:spPr>
          <a:xfrm>
            <a:off x="3817399" y="3223956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725200B-F719-0F4B-9D8D-4CC63F526112}"/>
              </a:ext>
            </a:extLst>
          </p:cNvPr>
          <p:cNvCxnSpPr/>
          <p:nvPr/>
        </p:nvCxnSpPr>
        <p:spPr>
          <a:xfrm>
            <a:off x="3817399" y="354503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AC6060B7-FA2B-8342-B277-5EE34E4BCDC0}"/>
              </a:ext>
            </a:extLst>
          </p:cNvPr>
          <p:cNvCxnSpPr/>
          <p:nvPr/>
        </p:nvCxnSpPr>
        <p:spPr>
          <a:xfrm>
            <a:off x="3817399" y="3883862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67B031-B55B-A64F-89F2-BAD1402E88A3}"/>
              </a:ext>
            </a:extLst>
          </p:cNvPr>
          <p:cNvSpPr txBox="1"/>
          <p:nvPr/>
        </p:nvSpPr>
        <p:spPr>
          <a:xfrm>
            <a:off x="3187083" y="185884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A3214-AE7A-DD41-9F85-BCE026DF2DBD}"/>
              </a:ext>
            </a:extLst>
          </p:cNvPr>
          <p:cNvSpPr txBox="1"/>
          <p:nvPr/>
        </p:nvSpPr>
        <p:spPr>
          <a:xfrm>
            <a:off x="3196861" y="3126409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sum</a:t>
            </a:r>
            <a:endParaRPr kumimoji="1" lang="ko-Kore-KR" altLang="en-US" dirty="0"/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F59F68C-1291-EC40-B069-0FD6146229CF}"/>
              </a:ext>
            </a:extLst>
          </p:cNvPr>
          <p:cNvCxnSpPr/>
          <p:nvPr/>
        </p:nvCxnSpPr>
        <p:spPr>
          <a:xfrm>
            <a:off x="3817398" y="1572709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447CA53A-97AE-F046-BCD1-D89086432C96}"/>
              </a:ext>
            </a:extLst>
          </p:cNvPr>
          <p:cNvCxnSpPr/>
          <p:nvPr/>
        </p:nvCxnSpPr>
        <p:spPr>
          <a:xfrm>
            <a:off x="3817398" y="1893785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68D392CB-D002-064D-A32B-5849362035CF}"/>
              </a:ext>
            </a:extLst>
          </p:cNvPr>
          <p:cNvCxnSpPr/>
          <p:nvPr/>
        </p:nvCxnSpPr>
        <p:spPr>
          <a:xfrm>
            <a:off x="3817398" y="2214860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CD90F6DD-1BE0-C641-9123-78A1D6CD9CBB}"/>
              </a:ext>
            </a:extLst>
          </p:cNvPr>
          <p:cNvCxnSpPr/>
          <p:nvPr/>
        </p:nvCxnSpPr>
        <p:spPr>
          <a:xfrm>
            <a:off x="3817398" y="2553691"/>
            <a:ext cx="331137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81379AC-243C-4244-9B8A-850F85B945D5}"/>
              </a:ext>
            </a:extLst>
          </p:cNvPr>
          <p:cNvSpPr/>
          <p:nvPr/>
        </p:nvSpPr>
        <p:spPr>
          <a:xfrm>
            <a:off x="4498662" y="2796457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690E53D4-7081-7846-8F9E-684E4311667E}"/>
              </a:ext>
            </a:extLst>
          </p:cNvPr>
          <p:cNvCxnSpPr>
            <a:cxnSpLocks/>
          </p:cNvCxnSpPr>
          <p:nvPr/>
        </p:nvCxnSpPr>
        <p:spPr>
          <a:xfrm>
            <a:off x="4609633" y="2804007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217E9B9A-CE9B-0E46-9842-D750A577B0BE}"/>
              </a:ext>
            </a:extLst>
          </p:cNvPr>
          <p:cNvCxnSpPr>
            <a:cxnSpLocks/>
            <a:endCxn id="19" idx="4"/>
          </p:cNvCxnSpPr>
          <p:nvPr/>
        </p:nvCxnSpPr>
        <p:spPr>
          <a:xfrm>
            <a:off x="4609633" y="1572709"/>
            <a:ext cx="0" cy="144569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AF5E77EF-6EF7-8C45-B066-7D9CAE5422EC}"/>
              </a:ext>
            </a:extLst>
          </p:cNvPr>
          <p:cNvSpPr/>
          <p:nvPr/>
        </p:nvSpPr>
        <p:spPr>
          <a:xfrm>
            <a:off x="4543690" y="149777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07309C3-2518-EA48-B727-2C37C40D65A7}"/>
              </a:ext>
            </a:extLst>
          </p:cNvPr>
          <p:cNvSpPr/>
          <p:nvPr/>
        </p:nvSpPr>
        <p:spPr>
          <a:xfrm>
            <a:off x="4543690" y="182784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DBEAFDBB-8D12-EC44-A8FB-90ADCFDCD83D}"/>
              </a:ext>
            </a:extLst>
          </p:cNvPr>
          <p:cNvSpPr/>
          <p:nvPr/>
        </p:nvSpPr>
        <p:spPr>
          <a:xfrm>
            <a:off x="4543689" y="215791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A3452DA-A6CF-C44C-AD2A-24B6A135960D}"/>
              </a:ext>
            </a:extLst>
          </p:cNvPr>
          <p:cNvSpPr/>
          <p:nvPr/>
        </p:nvSpPr>
        <p:spPr>
          <a:xfrm>
            <a:off x="4864768" y="149924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02ECE73-5867-5148-ADC1-80A36E02D0CA}"/>
              </a:ext>
            </a:extLst>
          </p:cNvPr>
          <p:cNvSpPr/>
          <p:nvPr/>
        </p:nvSpPr>
        <p:spPr>
          <a:xfrm>
            <a:off x="4864768" y="182931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25A99DA-CBCC-6F48-97AE-3D6F379CAF89}"/>
              </a:ext>
            </a:extLst>
          </p:cNvPr>
          <p:cNvSpPr/>
          <p:nvPr/>
        </p:nvSpPr>
        <p:spPr>
          <a:xfrm>
            <a:off x="4864768" y="2477395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A2047903-C8DF-664B-9569-F1A2C5B73E68}"/>
              </a:ext>
            </a:extLst>
          </p:cNvPr>
          <p:cNvCxnSpPr>
            <a:cxnSpLocks/>
          </p:cNvCxnSpPr>
          <p:nvPr/>
        </p:nvCxnSpPr>
        <p:spPr>
          <a:xfrm>
            <a:off x="4930710" y="1566286"/>
            <a:ext cx="0" cy="16576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타원 39">
            <a:extLst>
              <a:ext uri="{FF2B5EF4-FFF2-40B4-BE49-F238E27FC236}">
                <a16:creationId xmlns:a16="http://schemas.microsoft.com/office/drawing/2014/main" id="{E4C1CCFB-A574-C34C-886F-B47CD331F54F}"/>
              </a:ext>
            </a:extLst>
          </p:cNvPr>
          <p:cNvSpPr/>
          <p:nvPr/>
        </p:nvSpPr>
        <p:spPr>
          <a:xfrm>
            <a:off x="4819739" y="3119014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DE5894B1-E1DF-1D49-923F-B47855BC146C}"/>
              </a:ext>
            </a:extLst>
          </p:cNvPr>
          <p:cNvCxnSpPr>
            <a:cxnSpLocks/>
          </p:cNvCxnSpPr>
          <p:nvPr/>
        </p:nvCxnSpPr>
        <p:spPr>
          <a:xfrm>
            <a:off x="4930710" y="3126564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1EDED97E-468C-444D-8055-4E3EF40C1E41}"/>
              </a:ext>
            </a:extLst>
          </p:cNvPr>
          <p:cNvSpPr/>
          <p:nvPr/>
        </p:nvSpPr>
        <p:spPr>
          <a:xfrm>
            <a:off x="5151814" y="149777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1DE9EC63-3C2D-E34E-901D-773553FD70F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5225155" y="1566286"/>
            <a:ext cx="0" cy="18672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id="{9EB89F3C-D75B-B74E-A7BB-CAA2ECBA5C00}"/>
              </a:ext>
            </a:extLst>
          </p:cNvPr>
          <p:cNvSpPr/>
          <p:nvPr/>
        </p:nvSpPr>
        <p:spPr>
          <a:xfrm>
            <a:off x="5114184" y="3433495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829C2FA5-DE44-2448-BE35-8571DCB3D2DD}"/>
              </a:ext>
            </a:extLst>
          </p:cNvPr>
          <p:cNvCxnSpPr>
            <a:cxnSpLocks/>
          </p:cNvCxnSpPr>
          <p:nvPr/>
        </p:nvCxnSpPr>
        <p:spPr>
          <a:xfrm>
            <a:off x="5225155" y="3441045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DC2084B-1C84-5340-A56C-B431EEA8C872}"/>
              </a:ext>
            </a:extLst>
          </p:cNvPr>
          <p:cNvSpPr/>
          <p:nvPr/>
        </p:nvSpPr>
        <p:spPr>
          <a:xfrm>
            <a:off x="5487688" y="2485176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CF4038AD-C603-F245-B6B2-4E3025A69314}"/>
              </a:ext>
            </a:extLst>
          </p:cNvPr>
          <p:cNvCxnSpPr>
            <a:cxnSpLocks/>
            <a:endCxn id="51" idx="4"/>
          </p:cNvCxnSpPr>
          <p:nvPr/>
        </p:nvCxnSpPr>
        <p:spPr>
          <a:xfrm>
            <a:off x="5561029" y="2553691"/>
            <a:ext cx="0" cy="14411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타원 50">
            <a:extLst>
              <a:ext uri="{FF2B5EF4-FFF2-40B4-BE49-F238E27FC236}">
                <a16:creationId xmlns:a16="http://schemas.microsoft.com/office/drawing/2014/main" id="{837A1BD5-B75F-D04E-80B9-21EC6CAA7882}"/>
              </a:ext>
            </a:extLst>
          </p:cNvPr>
          <p:cNvSpPr/>
          <p:nvPr/>
        </p:nvSpPr>
        <p:spPr>
          <a:xfrm>
            <a:off x="5450058" y="3772891"/>
            <a:ext cx="221942" cy="22194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83994B78-9283-E741-9180-E97FAB07CF22}"/>
              </a:ext>
            </a:extLst>
          </p:cNvPr>
          <p:cNvCxnSpPr>
            <a:cxnSpLocks/>
          </p:cNvCxnSpPr>
          <p:nvPr/>
        </p:nvCxnSpPr>
        <p:spPr>
          <a:xfrm>
            <a:off x="5561029" y="3780441"/>
            <a:ext cx="0" cy="2079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50147C1C-14FF-BD49-8E6F-0975DAF6D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4" y="5250884"/>
            <a:ext cx="1440796" cy="419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7180DEB-6E65-7440-939C-D10B50CB4B55}"/>
                  </a:ext>
                </a:extLst>
              </p:cNvPr>
              <p:cNvSpPr/>
              <p:nvPr/>
            </p:nvSpPr>
            <p:spPr>
              <a:xfrm>
                <a:off x="936057" y="5781689"/>
                <a:ext cx="5308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ko-KR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27180DEB-6E65-7440-939C-D10B50CB4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57" y="5781689"/>
                <a:ext cx="5308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83B062FB-31AD-354F-8464-025AD11CFC68}"/>
              </a:ext>
            </a:extLst>
          </p:cNvPr>
          <p:cNvSpPr txBox="1"/>
          <p:nvPr/>
        </p:nvSpPr>
        <p:spPr>
          <a:xfrm>
            <a:off x="1232877" y="567071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-1</a:t>
            </a:r>
            <a:endParaRPr kumimoji="1" lang="ko-Kore-KR" altLang="en-US" dirty="0"/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395830A9-921E-874F-BB33-4A8636D0A6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43" y="5855385"/>
            <a:ext cx="319931" cy="266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3A298BD-8EA4-264F-AD7A-509013851609}"/>
                  </a:ext>
                </a:extLst>
              </p:cNvPr>
              <p:cNvSpPr/>
              <p:nvPr/>
            </p:nvSpPr>
            <p:spPr>
              <a:xfrm>
                <a:off x="1510005" y="5796274"/>
                <a:ext cx="644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3A298BD-8EA4-264F-AD7A-5090138516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005" y="5796274"/>
                <a:ext cx="644985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직사각형 61">
            <a:extLst>
              <a:ext uri="{FF2B5EF4-FFF2-40B4-BE49-F238E27FC236}">
                <a16:creationId xmlns:a16="http://schemas.microsoft.com/office/drawing/2014/main" id="{336A112B-C4F1-DD40-A7B1-ED74AA749003}"/>
              </a:ext>
            </a:extLst>
          </p:cNvPr>
          <p:cNvSpPr/>
          <p:nvPr/>
        </p:nvSpPr>
        <p:spPr>
          <a:xfrm>
            <a:off x="5960861" y="2778968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56F968-345E-8449-BC69-54B804F435F4}"/>
              </a:ext>
            </a:extLst>
          </p:cNvPr>
          <p:cNvSpPr txBox="1"/>
          <p:nvPr/>
        </p:nvSpPr>
        <p:spPr>
          <a:xfrm>
            <a:off x="5921063" y="27113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98C013C0-DDFE-DA48-9870-4CC38F454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5840" y="4582362"/>
            <a:ext cx="4144880" cy="2176714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D5AC921-45A6-2244-B056-376733FD3794}"/>
              </a:ext>
            </a:extLst>
          </p:cNvPr>
          <p:cNvSpPr txBox="1"/>
          <p:nvPr/>
        </p:nvSpPr>
        <p:spPr>
          <a:xfrm>
            <a:off x="7745799" y="44726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  <a:endParaRPr kumimoji="1" lang="ko-Kore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2F6013C-7693-D142-8552-F1B252F20AD9}"/>
              </a:ext>
            </a:extLst>
          </p:cNvPr>
          <p:cNvSpPr/>
          <p:nvPr/>
        </p:nvSpPr>
        <p:spPr>
          <a:xfrm>
            <a:off x="7895840" y="4841941"/>
            <a:ext cx="4011238" cy="1917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1686DD72-3CC1-BC41-B4A1-E1BB8EDE223D}"/>
              </a:ext>
            </a:extLst>
          </p:cNvPr>
          <p:cNvSpPr/>
          <p:nvPr/>
        </p:nvSpPr>
        <p:spPr>
          <a:xfrm>
            <a:off x="6460529" y="284201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0E75848-8506-834C-8CF6-D2DBB6229A8C}"/>
              </a:ext>
            </a:extLst>
          </p:cNvPr>
          <p:cNvSpPr/>
          <p:nvPr/>
        </p:nvSpPr>
        <p:spPr>
          <a:xfrm>
            <a:off x="6460529" y="3172089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8EBB6BBA-01A8-7743-BA0E-41332F0BC438}"/>
              </a:ext>
            </a:extLst>
          </p:cNvPr>
          <p:cNvSpPr/>
          <p:nvPr/>
        </p:nvSpPr>
        <p:spPr>
          <a:xfrm>
            <a:off x="6460528" y="3482281"/>
            <a:ext cx="131885" cy="13188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3702C716-3CA9-604D-AFC5-7FAFF8251DA8}"/>
              </a:ext>
            </a:extLst>
          </p:cNvPr>
          <p:cNvCxnSpPr>
            <a:cxnSpLocks/>
          </p:cNvCxnSpPr>
          <p:nvPr/>
        </p:nvCxnSpPr>
        <p:spPr>
          <a:xfrm>
            <a:off x="6531751" y="2936012"/>
            <a:ext cx="0" cy="984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96D79552-6136-2C4C-9E4E-222BA2B4B1DE}"/>
              </a:ext>
            </a:extLst>
          </p:cNvPr>
          <p:cNvSpPr/>
          <p:nvPr/>
        </p:nvSpPr>
        <p:spPr>
          <a:xfrm>
            <a:off x="6409164" y="3755491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A433B6B-6049-4640-BEDD-988CC1AE01BA}"/>
              </a:ext>
            </a:extLst>
          </p:cNvPr>
          <p:cNvSpPr txBox="1"/>
          <p:nvPr/>
        </p:nvSpPr>
        <p:spPr>
          <a:xfrm>
            <a:off x="6379305" y="368782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Z</a:t>
            </a:r>
            <a:endParaRPr kumimoji="1" lang="ko-Kore-KR" altLang="en-US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E403B197-F63E-6F4C-AE32-EEE66F7F4BBA}"/>
              </a:ext>
            </a:extLst>
          </p:cNvPr>
          <p:cNvSpPr/>
          <p:nvPr/>
        </p:nvSpPr>
        <p:spPr>
          <a:xfrm>
            <a:off x="3996964" y="1470105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15AC64-E83D-994E-8DB8-F75FF62ED267}"/>
              </a:ext>
            </a:extLst>
          </p:cNvPr>
          <p:cNvSpPr txBox="1"/>
          <p:nvPr/>
        </p:nvSpPr>
        <p:spPr>
          <a:xfrm>
            <a:off x="3957166" y="140243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E24533-58E8-E044-8513-0291E2934D85}"/>
              </a:ext>
            </a:extLst>
          </p:cNvPr>
          <p:cNvSpPr/>
          <p:nvPr/>
        </p:nvSpPr>
        <p:spPr>
          <a:xfrm>
            <a:off x="3996964" y="1784360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5BDB4A9-7D61-5C43-9304-AB5D3A8AE20F}"/>
              </a:ext>
            </a:extLst>
          </p:cNvPr>
          <p:cNvSpPr txBox="1"/>
          <p:nvPr/>
        </p:nvSpPr>
        <p:spPr>
          <a:xfrm>
            <a:off x="3957166" y="171669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76E6E56-2A4B-944C-8ACD-4B7FC11D235C}"/>
              </a:ext>
            </a:extLst>
          </p:cNvPr>
          <p:cNvSpPr/>
          <p:nvPr/>
        </p:nvSpPr>
        <p:spPr>
          <a:xfrm>
            <a:off x="3996964" y="2112256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3BDB73-225A-8048-BB8A-9AC09D4B8FEB}"/>
              </a:ext>
            </a:extLst>
          </p:cNvPr>
          <p:cNvSpPr txBox="1"/>
          <p:nvPr/>
        </p:nvSpPr>
        <p:spPr>
          <a:xfrm>
            <a:off x="3957166" y="204458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BA2F69-6B59-784A-B10D-A3B16C7933B0}"/>
              </a:ext>
            </a:extLst>
          </p:cNvPr>
          <p:cNvSpPr/>
          <p:nvPr/>
        </p:nvSpPr>
        <p:spPr>
          <a:xfrm>
            <a:off x="3998152" y="2458423"/>
            <a:ext cx="227154" cy="246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2F1A2D-50ED-5442-AED0-7ED508E9FF14}"/>
              </a:ext>
            </a:extLst>
          </p:cNvPr>
          <p:cNvSpPr txBox="1"/>
          <p:nvPr/>
        </p:nvSpPr>
        <p:spPr>
          <a:xfrm>
            <a:off x="3968293" y="239075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6623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560</Words>
  <Application>Microsoft Macintosh PowerPoint</Application>
  <PresentationFormat>와이드스크린</PresentationFormat>
  <Paragraphs>160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Cambria Math</vt:lpstr>
      <vt:lpstr>Wingdings</vt:lpstr>
      <vt:lpstr>Office 테마</vt:lpstr>
      <vt:lpstr>Quantum Information Set Decoding</vt:lpstr>
      <vt:lpstr>Information Set Decoding(ISD)</vt:lpstr>
      <vt:lpstr>Information Set Decoding Example(ISD)</vt:lpstr>
      <vt:lpstr>Grover  </vt:lpstr>
      <vt:lpstr>Grover  </vt:lpstr>
      <vt:lpstr>Grover  </vt:lpstr>
      <vt:lpstr>Quantum ISD</vt:lpstr>
      <vt:lpstr> 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Information Set Decoding</dc:title>
  <dc:creator>장경배</dc:creator>
  <cp:lastModifiedBy>장경배</cp:lastModifiedBy>
  <cp:revision>19</cp:revision>
  <dcterms:created xsi:type="dcterms:W3CDTF">2020-11-16T08:34:08Z</dcterms:created>
  <dcterms:modified xsi:type="dcterms:W3CDTF">2020-11-16T15:10:29Z</dcterms:modified>
</cp:coreProperties>
</file>