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CEE"/>
    <a:srgbClr val="E7C6F4"/>
    <a:srgbClr val="F4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4:43:3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9243 6562 0,'-18'0'62,"36"0"-31,-1 0-31,1 0 16,0 0-16,-1 0 16,36 0-16,0 0 15,18 0-15,52 0 16,-70 0-16,18 0 15,-1 0-15,-35 0 16,18 0-16,-17 0 16,-1 0-16,18 0 15,35 0-15,-17 0 16,17 0-16,71 17 16,-71-17-16,53 36 15,53-1-15,-106-35 16,0 0-16,-17 17 15,-36-17-15,36 0 16,-18 0-16,17 0 16,-52 18-16,35-18 15,0 0-15,-18 0 16,18 18-16,-18-18 16,0 0-1,1 0-15,-1 0 16,-17 0-16,-1 0 15,1 0-15,17 0 0,18 0 16,-35 0 0,-1 0-16,19 0 15,-1 0 1,0 0 15</inkml:trace>
  <inkml:trace contextRef="#ctx0" brushRef="#br0" timeOffset="3675.1808">8361 6315 0,'0'0'0,"-53"0"0,18 0 16,-18 0-16,-18 0 15,1-18-15,17 18 16,-71 0-16,54-35 16,17 35-16,-35 0 15,70 0-15,-35 0 16,35 0-1,1 0 17,-19 0-17,1 0-15,0 0 16,-18 0-16,-18 0 16,1 0-16,35 0 15,-18 0-15,35 0 16,-35 0-16,35 0 15,1 0-15,-36 0 16,35 0-16,1 0 16,-19 0-16,19 0 15,-1 0 48,-17 0-48,17 0-15,-35 0 16,-17 0-16,34 0 16,19 0-16,-19 0 15,19-18 235,-1 1-234,18-1 15,0 0-31,0 1 16,0-1-1,0 0 1,0-17-16,0 17 31,0 1-15,0-1 0,0 0-16,0 1 15,0-1-15,0 1 16,0-1-16,0 0 15,0 1 17,0-1-32,0 0 15,0 1 1,0-1 0,0-35-16,0 18 31,0 17-16,0 1 48,0-1-47</inkml:trace>
  <inkml:trace contextRef="#ctx0" brushRef="#br0" timeOffset="5355.6895">8378 6174 0,'0'0'16,"-35"0"-16,0 0 0,-53 0 15,17 0-15,-35 0 16,-17 0-16,35 0 15,-1 0 1,-34 0-16,52 0 16,19 0-16,16 0 15,1 0-15,17 0 47,1 0-47,-1 0 16,0 0 31,1 0-32,-1-36 1,18-17 0,-35 0-1,35 18-15,0-53 16,0 17-16,0 19 15,0-19-15,0 0 16,0-34-16,0 69 16,0-52-16,0 35 15,0 0-15,-18 18 32,18 17 30,35 1 32,-17 17-79,0 0 1,-1 0 0,1 0-16,0 0 15,70 0-15,35 0 16,-52 0-16,35 0 16,105 0-16,-69 17 15,-19-17-15,0 0 16,1 0-16,-89 0 15,-17 0-15,17 0 16,-17 18 93,-1 17-109,1 1 16,0-1-16,-18 0 16,0 0-16,0 1 15,0-19-15,0 19 16,0-19 0,0 1-1,0 35 1,0-18-1,0-17-15,0 35 16,0-36-16,-18 1 16,0 35-16</inkml:trace>
  <inkml:trace contextRef="#ctx0" brushRef="#br0" timeOffset="7737.8634">11712 6315 0,'0'-36'0,"-35"36"16,-18 0-1,-35-17-15,70 17 16,-35 0-16,-17 0 16,34 0-16,-87 0 15,35 0-15,17 0 16,-35 0-16,36 0 16,17 0-16,-18 0 15,36 0-15,0 0 16,-18 0-16,35 0 15,1 0-15,-36-18 188,53 1-188,-18-1 16,-53-17-16,54 17 15,-36 0-15,18-17 16,-1 0-16,1-18 15,0 18 1,17 17-16,18-17 16,0-18-1,0 17 1,-17 19-16,17-54 16,0 54-16,0-36 15,-18 17 1,18-16-16,0 16 0,0-34 15,0-1-15,0 36 16,0-18-16,0 18 16,0-18-16,18 35 15,-18-17-15,0 17 188,52 18-188,-34 0 15,70 0-15,18 0 16,35 0-16,-17 0 16,52 0-16,-35 0 15,18 0-15,-53 0 16,17 0-16,1 0 16,-36 0-16,0 0 15,-17 0-15,-18 0 16,-18 0-16,18 0 15,0 0-15,-36 0 63,1 0-47,0 0-1,35 0-15,-18 0 16,-18 0-16,19 0 15,-19 0 79,1 0-78,0 0-16,-1 0 15,1 18 1,0-18-16,-1 53 16,1-36-1,-18 19-15,0-1 16,17-17-16,-17-1 16,0 1-16,18 17 15,-18-17-15,0-1 16,18 19-16,-18-19 15,0 19 1,0-1 0,0-17-16,0 34 15,0-34-15,0 53 16,0-36-16,0-17 16,0-1-16,0 18 15,0-17-15,0 17 16,0-17-16,0 53 15,0-36-15,0-18 16,0 1-16,0 0 16,0-1-16,0 1 15,0 17 1,0-17-16,0 0 16,0-1-16,0 19 15,0-19 1,0 1-1,-36 17 48,1-17-32,18-18 0,-1 0-31,0 0 16,1 0-16,-19 0 16,1 0-16,17 0 15,-34 0-15,34 0 16,-17 0-16,-1 0 16,36 17-1,-17-17 1,-19 0-1,19 18 17,-1-18-32,1 0 31</inkml:trace>
  <inkml:trace contextRef="#ctx0" brushRef="#br0" timeOffset="10979.2025">8502 5221 0,'0'-18'47,"0"1"31,18-18-62,52-36-16,-17 18 15,53-53-15,-53 53 16,53-53-16,-53 54 16,35-54-16,-35 70 15,-36 19-15,36-18 16,-35 17-16,52-35 16,19 18-16,16-71 15,54 88-15,-35-35 16,70-17-16,-18-1 15,-52 36-15,-54 17 16,-17 1-16,-18-1 16,-17 18 124,0 0-124,-1 35-16,18-17 31,-35 0-15,53 34-1,-35-16-15,35 34 16,0 71-16,17-17 16,19 70-16,-54-124 15,35 1-15,-34 35 16,-1-71-16,-17-17 16,-18-1-1,17 1 1,1-18-1,-18 18-15,18 17 16,-18-17-16,17 17 16,1-17-1,-18 17 1</inkml:trace>
  <inkml:trace contextRef="#ctx0" brushRef="#br0" timeOffset="15803.31">7144 6209 0,'-18'18'16,"18"-1"0,-18-17-1,1 0-15,-18 0 16,-1 0-16,19 0 15,-36 0-15,35 0 16,-17 0-16,0 0 16,-18 0-16,17 0 15,1 0-15,17 0 16,-35 0-16,18 0 16,-35 0-1,34 0-15,1 0 16,-35-17-16,34 17 15,19 0-15,-19 0 16,19-18-16,-1 18 16,0 0-16,1 0 15,17-18 1,-53-17-16,35 17 16,18 1-16,-35-36 15,17 35 1,1-17-16,17 17 0,-18 18 15,-17-35 1,35 17-16,-18-17 16,18 0-16,-18-18 15,1-35-15,17 17 16,0 36-16,0-18 16,0-18-16,0 54 15,0-54-15,0 53 16,17-17-16,1 0 15,0 0-15,-1 35 16,19-53 15,-1 17 1,-17 36-32,35-17 0,-18 17 15,0-18-15,-17 18 16,17-17-16,0 17 47,-17 0-47,17 0 15,36 0-15,17 0 16,-18 0 0,1 17-16,-53 1 15,52-1-15,-34-17 16,-1 36-1,-18-36-15,1 17 16,0-17-16,-1 0 16,-17 18-16,18-18 15,0 18-15,-1-1 16,1 19 0,17-1-16,-35 0 15,0 0-15,18 18 16,-1 0-16,-17-17 15,0 16-15,18 1 16,-18 0 0,0-35-16,0 0 15,0 34-15,0-34 16,0 0-16,0 35 16,-35-18-16,35 35 15,-35-52-15,17 17 16,18-17-16,-35 17 15,17 18 1,0-35-16,18 0 16</inkml:trace>
  <inkml:trace contextRef="#ctx0" brushRef="#br0" timeOffset="17427.9691">9754 6121 0,'-17'0'78,"-1"0"-78,-17 0 31,-1 0-31,-16 0 0,-1 0 16,0 0-16,0 0 16,18 0-1,-1 0-15,19 0 16,-1 0-16,0 0 16,1-18-16,-1 18 15,0-35-15,-17-1 16,17 1-16,1 18 15,-1-1-15,18 0 16,-17-17 0,-1 17-16,0-35 15,18 18 1,-17-35-16,17 17 16,0 35-16,0-17 15,0 17-15,0 1 16,0-1-16,0 0 15,0-35 1,0 36-16,0-19 16,35-17-16,0 18 15,18-35-15,-35 70 16,17-71-16,-17 53 16,-1 18-16,1-17 15,0 17-15,35-35 16,-36 35-1,54 0-15,-18-36 0,-18 19 16,0 17 0,18-53-16,-18 53 15,1 0 1,-1 0 0,-17 0-16,-1 0 15,1 0-15,17 0 16,0 0-16,36 0 15,-36 0-15,1 0 16,-19 0-16,-17 17 16,18-17-16,17 36 15,-17-19-15,17 1 16,0 17-16,-17-35 16,0 35-16,-1-35 15,1 18-15,-18 0 16,35-1-16,0 1 15,-35 0 1,18-1-16,0 1 16,17 35-16,-35-36 15,0 54-15,35-36 16,-35-17 0,0 0-16,0-1 15,0 19-15,0-19 16,0 18-16,0 18 15,0 0-15,0-35 16,0 17-16,0 0 16,-17-35-16,17 18 15,-18 17-15,18-17 16,-18 35 0,-17-35-16,35 17 15,-18 0-15,-17-17 16,17 17-16,1-17 15,-18 17-15,-1 0 16,19-17 0,-1-18-1,-35 18-15,35-18 16,-17 35-16,0-18 16,0-17-1,-1 18-15,1-18 16,0 18-16,17-18 31,0 17-31,1-17 31,-18 0-31,-1 18 16,19-18 0,-1 0 15</inkml:trace>
  <inkml:trace contextRef="#ctx0" brushRef="#br0" timeOffset="19563.5521">4480 6174 0,'-35'0'15,"-36"0"1,19 0-16,-1 0 16,-36 0-16,36 0 15,18 0-15,-18 0 16,18 0-1,-36 0 32,71-18-47,-52-35 16,34 0-16,-17 0 16,-1 18-16,1 0 15,35 17-15,0 0 16,-18 1-16,18-36 15,0-18-15,0 18 16,0 0-16,0-35 16,0 18-16,0 34 15,0-17-15,0 1 16,0-1-16,0 17 16,0 1-16,18 0 15,17 17-15,-35-35 16,53-17-16,-17 34 15,-1-16-15,0 34 16,-35 0-16,35-17 16,-17 35-16,35 0 15,17 0 1,-17-35-16,53-1 16,0 1-1,-71 35-15,1 0 16,-1-18-16,0 18 15,-17 0 17,-1 0-32,1 0 15,17 18-15,18 35 16,-35-35-16,17 17 16,0 18-1,-35-35-15,18 34 16,-18-16-16,18 34 15,-1-70-15,-17 53 16,18-18-16,-18 18 16,0-35-16,0 17 15,18-17-15,-18 0 16,17-1-16,-17 1 16,0-1-16,0 19 15,0 34-15,0-52 16,0 17-16,0-17 15,0 70-15,0-35 16,0 0-16,0-18 16,0 18-1,0-18-15,0 18 16,-17-53-16,-1 18 16,18 17-1,-18-17 1,18-1-1,-17 1-15,-1 0 16,18-1 0</inkml:trace>
  <inkml:trace contextRef="#ctx0" brushRef="#br0" timeOffset="39437.441">16175 9331 0,'0'0'0,"-35"0"15,-18 0-15,17-18 16,-17 18-16,1-17 16,16 17-16,1 0 15,0 0-15,-18 0 16,35 0-16,-17-18 15,17 18-15,1 0 16,-36 0-16,-18 0 16,1-18-16,17-17 15,17 35-15,-34-18 16,17 18-16,35-17 16,1 17-16,-19-18 15,1 18 1,17 0-16,-34-17 31,16-1-15,1 0-1,17 18-15,1-17 16,-19-1-16,19 18 16,-1 0-1,-17-53 1,17 35-1,-35 1-15,36 17 16,-1-18 0,0 1-1,1-1-15,-1-17 32,18 17-17,0-35 1,0 18-16,0 17 15,0-17-15,0 17 16,0-17 0,18 17-16,-1 18 15,36-53 1,-17 18-16,-19 17 16,1-17-16,35 0 15,-18 17 1,18-17-16,-18 17 15,1 1-15,-1-1 16,0-17-16,0 17 16,-17 18-16,35-35 15,-35 35-15,17-18 16,0 18-16,0-17 16,-17-1-16,35 0 15,-35 18-15,17 0 16,-18 0-16,1-17 15,17 17-15,1 0 16,-19 0 0,19 0-16,-19 0 15,36 0-15,18 0 16,-36 0-16,0 0 16,36 0-16,-18 0 15,0 0-15,35 0 16,-35 0-16,0 0 15,-18 0 1,0 0-16,-17 0 31,0 0-15,34 0-16,-34 17 16,17-17-16,1 36 15,-1-36-15,0 0 16,-17 0-1,17 17 1,0 1 0,-17-18-16,0 35 15,-1-35-15,19 0 16,-1 0-16,-18 0 16,1 0-16,0 0 15,-1 18 1,-17 17-1,18-35-15,0 18 16,-1 35-16,1 52 16,-18-87-1,0 0-15,18-1 16,-1 1-16,1 17 16,-18-17-16,0 0 15,0 17-15,0 18 16,18-18-16,-18 0 15,0-17 1,0 0-16,0 17 16,0-17-1,0 52-15,0-35 16,-36 18 0,1-35-1,0 17-15,35-17 16,-36 17-16,19-35 15,-1 35-15,-17-17 16,0 0-16,-1-18 16,1 35-1,17-35-15,-17 0 16,0 35-16,17-35 16,-17 18-1,17-18-15,1 0 0,-19 18 16,1-18-16,0 17 31,17-17-15,1 0 15</inkml:trace>
  <inkml:trace contextRef="#ctx0" brushRef="#br0" timeOffset="45401.0428">15893 10495 0,'-18'18'15,"0"-18"-15,1 0 16,-19 0-1,-16 0-15,34 0 16,-35 0-16,0 0 16,0 0-16,-17 0 15,-1 0-15,53 0 16,-35 0-16,18 0 16,0 0-16,0 0 15,17 0 1,-17 0-1,-1 0-15,19 0 16,-18 0-16,-18-18 16,35 18-16,-35 0 15,18-18-15,17 18 16,0-17-16,1 17 16,-1 0-1,-17-18-15,35-17 16,-35 17-1,-1 1-15,19 17 16,17-18-16,-53 0 16,18-17-16,17 17 31,0 1-15,1 17 15,-1 0-31,0-35 15,18 17-15,0-17 16,0-1 0,0 1-16,0 0 15,0 0-15,0 17 16,0 0-16,0 1 16,0-1-1,0-17 1,0-1 15,0 19-31,18-19 16,17 1-1,-35 18-15,18 17 47,-18-18-47,35-17 16,-17 35-1,-1-53 1,1 53-16,0 0 16,-1-18-1,19 0-15,-19 18 16,19 0 0,-1-35-16,0 18 15,0 17-15,1-18 16,-1 18-16,18-18 15,-35 18 1,-1 0 0,18 0-16,18 0 15,-35 0 1,0-17-16,-1 17 16,1 0-16,0-18 15,-1 18 1,18 0-1,18 0-15,-35 0 16,70 0-16,-53 0 16,18 0-16,0 0 15,0 0-15,-35 0 16,17 0-16,0 0 16,1 0-1,-1 0-15,18-18 16,0 18-16,17-17 15,-17 17-15,18 0 16,-36 0-16,18 0 16,-18 0-16,1 0 15,17 0-15,17-36 16,-35 36-16,71 0 16,-53 0-16,-18 0 15,36-17-15,-36 17 16,36-35-1,-54 35-15,36 0 16,0 0-16,0 0 16,18 0-16,17 0 15,0 0-15,18 0 16,-53 0-16,17 0 16,-17 0-16,-17 0 15,-19 0-15,19 0 16,-19 0-1,1 0-15,-1 0 16,19 0 0,-1 0-1,18 0-15,-35 0 16,17 0 0,-18 0-16,36 0 15,0 0-15,-17 0 16,52 0-16,0 35 15,-53-18-15,53 1 16,-52 0-16,34-18 16,-34 35-16,-1-35 15,18 0-15,-18 0 16,0 0-16,1 0 16,16 0-16,-16 18 15,-1-18-15,18 17 16,0 1-16,0-18 15,-18 0 1,36 18-16,-36-18 16,0 0-16,0 0 15,1 0-15,-19 0 16,1 0-16,0 0 16,17 35-16,0-35 15,-17 0-15,-1 17 16,19-17-1,-19 18-15,19 17 16,-19-35-16,1 18 16,0-18 46,-1 18-62,-17-1 16,0 1-16,0 17 15,0 0-15,0-17 16,0 0-16,0 35 16,0-36-1,0 1-15,0 17 16,0-17 0,-17 0-16,-1-1 15,18 1 1,-18-18-16,-17 0 15,35 17-15,-35 1 16,-18 0-16,35 35 16,-17-53-16,0 35 15,-18-35-15,-35 35 16,17-17-16,53-18 16,-70 17-16,18 1 15,17-18 1,-18 18-16,1-18 15,34 0-15,-52 35 16,35-35-16,18 0 16,17 0-16,-52 0 15,17 18-15,-18-18 16,18 0-16,-35 0 16,0 0-16,-18 0 15,0 0-15,36 0 16,-54 17-16,36-17 15,35 0-15,-70 0 16,87 0-16,-87 0 16,88 0-16,-18 0 15,-35 0-15,35 0 16,17 0-16,-52 0 16,35 0-16,0 0 15,-17 0 1,34 0-16,-16 0 0,34 0 15,0 0-15,1 0 16,-1 0 15,0 0-15,1 0 0,-1 0-1,0 0-15</inkml:trace>
  <inkml:trace contextRef="#ctx0" brushRef="#br0" timeOffset="53943.2169">6244 12665 0,'-17'0'16,"-36"0"-16,0 0 16,17 0-16,-17 17 15,1-17-15,-19 0 16,36 18-16,-1-18 16,19 0-16,-1 0 15,-17 0-15,0 0 16,-1 0-1,1 0-15,0 0 16,-53 0-16,35 0 16,-36 0-16,54 0 15,-18 0-15,0 0 16,36 0-16,-1 0 16,0 0-16,1 0 15,-1 0-15,1 0 16,-19 0-1,-17 0 1,36-18-16,-19 18 16,19 0-16,-18-17 15,17-1-15,0 0 16,-17 18-16,0-35 16,-18 18-1,35-1-15,0 0 0,1 18 16,-18-17-1,17-1 1,18 0 0,-18 1-16,1-19 15,-19 1-15,19 0 16,-19-18-16,36 35 16,-35-17-16,18 17 15,17-17-15,-36 35 31,36-18 1,0-34-17,18 34-15,-18 0 16,0 1-16,0-1 16,35-17-16,-17-1 15,17-16-15,18 34 16,18-17-1,-19 17-15,1-17 16,18 17-16,17 0 0,-17 18 16,-18-17-16,0 17 15,-18 0 1,18 0 0,-18-18-16,18 18 15,17 0-15,-17 0 16,89 0-16,-19 0 15,-35 0-15</inkml:trace>
  <inkml:trace contextRef="#ctx0" brushRef="#br0" timeOffset="55463.153">14799 12612 0,'18'0'46,"17"0"-30,35 0-16,-34 0 0,87 0 16,1 0-16,-18 0 15,-18 0 1,-18 0-16,18 0 16,1 0-16,-19 0 15,-17 0-15,-35 0 16,70 0-16,-17 0 15,-36 0-15,18 0 16,0 0-16,-18 0 16,35 0-1,-34 0 1,-19 0 0,1 0-16,17 0 15,1 0 1,-1 0-16,0 0 15,0 0-15,-17 0 16,0 0-16,-1 0 16,1 0 93</inkml:trace>
  <inkml:trace contextRef="#ctx0" brushRef="#br0" timeOffset="57071.8538">15399 12700 0,'-18'0'15,"-17"18"-15,0-1 16,17 1-1,0 0-15,-17-1 16,-36 1-16,36 17 16,18-17-16,-19 35 15,19-53-15,-19 17 16,19 1-16,-1-18 16,-17 35-16,17 0 15,-35 1-15,18-19 16,-36 19-16,18 17 15,-35-36-15,35 19 16,18-36-16,17 17 16,-17-17 109,-18 0-110,18 0-15,-18 0 16,18 0-16,17 0 16,-52 0-16,52-53 15,-17 36-15,-18-1 16,53-17-16,-36-1 15,19 19-15,-1-1 16,-17-17-16,0 17 16,17 1-16,-17-36 15,17 35 1,-35 53 156,36-17-157,-1 0-15,18-1 16,-35 1-16</inkml:trace>
  <inkml:trace contextRef="#ctx0" brushRef="#br0" timeOffset="57888.6713">13988 12823 0,'0'18'62,"17"-18"-46,19 0-16,-19 0 15,18 0-15,36 0 16,-53 0-16,35 0 16,-36 0-16,18 0 15,-17 0 1</inkml:trace>
  <inkml:trace contextRef="#ctx0" brushRef="#br0" timeOffset="70177.7144">14799 12629 0,'18'0'63,"-18"-17"-16,0-1-32,0 1-15,0-36 32,0 35-32,0 0 31,0 1-15,0-1-1,0 0 1,0 1-16,0-19 15,0 1 1,0-18 0,0 18-1,0 17 1,0 1-16,0-19 16,0 19-1,0-18 1,0 17-1,0-17 1,0 17-16,0 0 16,0 1-16,0-19 15,-18-16 1,18 34-16,0-35 78,0 35-62,0-17-1,0 17 1,0 1 0,0-1-16,0 0 15,35 18 220,-17 0-220,17 0-15,-17 0 16,17 0-16,0 0 15,1-17-15,-1 17 16,18 0-16,-18 0 16,18 0-16,18 0 15,-18 0-15,-1 0 16,-16 0-16,-19 0 16,1 0-16,17 0 15,-17 0-15,17 0 16,0 0-16,18 0 15,0 0-15,0 0 16,0 0-16,-18 0 16,1 0-1,-19 0-15,19 0 16,-19 0 0,1 0-1,17 0-15,18 0 16,-18 0-1,-17 0-15,35 0 16,-35 0 0,52 0-16,-17 17 15,-18-17-15,18 0 16,18 18-16,17 0 16,18-1-16,-36-17 15,19 0-15,-54 0 16,18 18-16,-36-18 15,1 0 32,0 0-47,17 35 16,-17-35-16,-1 0 16,1 0-16,0 0 15,-1 18 188,-17 0-187,0 17 0,0 0-1,0-17-15,0-1 16,0 19-16,0-19 15,0 19 1,0-1 0,0-17-16,0-1 15,0 1-15,0-1 16,0 1-16,0 0 16,0-1-1,0 1 1,0 0-16,0-1 15,0 1 1,0 0 15,0-1-15,0 1 78,0 17-63,0-17 31,-17-1-46,17 1 0,-18 17-1,0 1-15,1-19 16,17 1 265,-36-18-234,1 18-31,17-18-1,1 17 1,-1-17 0,0 0-16,-52 0 15,35 18-15,-1-18 16,1 0-16,-18 0 15,36 0 1,-1 0-16,0 0 63,1 0-63,-19 0 15,19 0 1,-1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20:30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2487 3739 0,'0'-17'31,"18"17"-15,17 0-16,0 0 15,1 0 1,-1 0-16,0 0 16,0 0-16,54 0 15,16 0-15,-16 0 16,34 53-16,36-36 16,-18-17-16,35 18 15,71 35-15,-70-35 16,87 34-16,-17 19 15,-35 0-15,-36-54 16,71 54-16,0-1 16,-35-17-16,17-35 15,-17 35-15,-36-36 16,1-17-16,87 53 16,-87-53-16,34 18 15,-34-18-15,87 0 16,-52 0-16,-18 0 15,18 0-15,-36 53 16,-53-53-16,-34 0 16,16 0-16,-52 0 15,71 0-15,-89 0 16,53 0-16,36 0 16,-54-35-1,-17 35-15,0 0 16,-18-18-16,36 0 15,-18-17-15,-35 35 16,-1-18-16,1 1 16,-18-18-16,17 17 15,-17 0-15,18 1 16,-18-1-16,18-17 16,-18-18-16,0 17 15,0 1-15,0-35 16,0 34-16,0-17 15,0 18-15,17 18 16,-17-19-16,18 1 16,-18 17-16,0-17 15</inkml:trace>
  <inkml:trace contextRef="#ctx0" brushRef="#br0" timeOffset="2263.9517">5115 4127 0,'0'0'0,"-123"0"0,35 0 16,-89 0-16,18 0 16,-17 0-16,0-35 15,-36 18-15,0-1 16,71 0-16,18-17 16,-1 35-16,36 0 15,-35-18-15,70 18 16,0-53-16,35 53 15,1 0 1,-1-17-16,0-18 16,1 17-16,17-35 15,-36-35-15,19 17 16,-36-52-16,35 52 16,18-52-1,-18 70-15,18-18 16,0 36-16,0-18 15,0-17-15,0 52 16,0-35-16,0-18 16,0-17-16,53 0 15,-17-53-15,-1 53 16,0-18-16,18 35 16,-18-35-16,36-17 15,-53 70-15,35-17 16,17-1-16,54-70 15,-19 70-15,1 1 16,53-36-16,-53 53 16,105-18-16,-52 1 15,88 17-15,-35-18 16,52 1-16,1 52 16,0-52-16,87-19 15,-87 37-15,-53 34 16,17 18-16,0 0 15,-17 0-15,0 0 16,52 88 0,-52-17-16,-1 17 0,72 18 15,-72 35 1,36-53-16,-88 18 16,-35-18-16,-19-35 15,-16 53-15,-37-18 16,54 18-16,-17 17 15,-1-35-15,18 1 16,-36-19-16,-35-34 16,1 34-16,-19-17 15,1-35-15,-18 17 16,0 18-16,0 35 16,0 0-16,0 0 15,-35 89-15,-1-54 16,19-52-16,-54 70 15,18-71-15,-17-17 16,34-53-16,-16 18 16,-37 0-16,19-1 15,17-17-15,-18 18 16,-35 0-16,-17-1 16,88 1-16,-89 52 15,71-52-15,-35 17 16,-18 1-1</inkml:trace>
  <inkml:trace contextRef="#ctx0" brushRef="#br0" timeOffset="5040.5394">4286 5750 0,'0'0'0,"0"124"16,0-54-16,0-17 15,0 35-15,0-35 16,-17-17-16,17 17 16,0-36-16,-18 1 109,0-18-93,1 0 15,-1 0 0,0 0 0</inkml:trace>
  <inkml:trace contextRef="#ctx0" brushRef="#br0" timeOffset="10089.0426">4022 5856 0,'17'0'31,"19"-35"1,-36 17-17,35 1 1,-18-1 15,-17 0 0,18 18-15,0-17 0,-18-1-1,17 18 63,1 0-46,0 0-17,-1 18 1,1-1-1,-18 1 1,0 0 0,0-1-1,0 1-15,0-1 16,0 19 0,0-19-1,0 19 1,0-19-16,0 19 15,0-1 1,0-18 15,0 1-31,0 0 16,0 35-16,0-36 16,0 1-16,0 0 15,0-1-15,0 1 16,0 0-1,-18-1 17,18 1-17,-35-1-15,0 19 16,17-19 0,0 1 62,1 0-63,-1-1 1,1-17 93,-1 0-93</inkml:trace>
  <inkml:trace contextRef="#ctx0" brushRef="#br0" timeOffset="11168.1547">4516 5891 0,'0'-17'32,"-18"17"-1,0 0 31,-17 0-15,17 0-16,-17 17-15,35 1-16,-18 17 16,18-17-16,0 0 15,0-1 32,0 1-31,0 35-1,0-36-15,0 1 16,0 0-16,0 17 16,0-17-1,0-1 1,0 1-16,0 0 16,18-1-1,0 18 1,-1-35-1,-17 18-15,18-18 32,0 0 15,17 0-32,-17 0 1,-1 18-1,1-18-15,-1 0 16,1 0 15,0 0-15,-1 0 62</inkml:trace>
  <inkml:trace contextRef="#ctx0" brushRef="#br0" timeOffset="11721.6748">4798 5450 0,'0'18'63,"0"17"-63,0 18 15,0-35-15,0 17 16,0 18-16,0-35 16,0 17-16,0 36 15,0-54-15,0 1 16,0-1-16,0 1 15</inkml:trace>
  <inkml:trace contextRef="#ctx0" brushRef="#br0" timeOffset="12657.1764">4798 5450 0,'0'-17'62,"0"-1"-62,0 0 78,0 1-62,35 17 31,-17 0-47,-1 0 31,1 0-15,0 17-1,-18 1 17,0 0-32,0-1 15,17 1 1,-17 0 62,0-1-31,-17-17-16,-19 0-15,19 0-1,-1 0-15,0 0 16,1 0 0,-1 0 124</inkml:trace>
  <inkml:trace contextRef="#ctx0" brushRef="#br0" timeOffset="15457.37">4921 6773 0,'0'0'0,"-35"0"0,0 0 16,-18 0-1,17 0 1,1 0-16,18 0 15,-36 0-15,17 0 16,1 0-16,-18 0 16,36 0-16,-19 0 15,1 0-15,17 0 16,1 0-16,-1 0 16,0 0-16,-34 0 15,-1 0-15,17 0 16,1 0-16,-18 0 15,18 0-15,-18-17 16,18 17-16,-36 0 16,53 0-1,1-18-15,-1 0 32,1 1-17,-1-1 1,0-35-16,1 18 15,17 17-15,0-35 16,0 0-16,-53 1 16,53 16-16,-18 1 15,18-18-15,-18 35 16,1-34 0,17 16-16,0-17 15,-18 0-15,18 18 16,-17 17-16,17 1 15,0-36-15,-18 18 16,18-36-16,0 18 16,0 0-16,0-35 15,0-18-15,0 71 16,0-53-16,0 35 16,0 35-16,0-35 15,0 18-15,0 0 16,0-18-1,35 18-15,0-18 16,1 35-16,-19-35 16,-17 35-16,18 18 15,0-17-15,-18-1 16,35 1 0,-17 17-1,17 0-15,18 0 16,0-18-16,-18 0 15,18 18 1,0 0-16,-36 0 16,36 0-16,18 0 15,-36 0-15,36 0 16,-1 0-16,-17 0 16,0 0-16,0 0 15,-18 0-15,-17 0 16,17 0-1,36 0 1,-36 18 0,0 0-16,1 17 15,-19-35-15,-17 17 63,18-17-48,0 18-15,-18 0 16,35-1 31,-18 1-16,-17 0-15,18 17-1,0-17 32,-18-1-31,0 1-16,17-1 16,-17 54-16,0 0 15,0-19-15,0 19 16,0 35-16,0-53 15,0 0-15,0 0 16,0 0-16,0-1 16,0 1-16,0 0 15,0 35-15,0-52 16,0 34-16,0 1 16,0-1-16,-53-17 15,36-53-15,-1 53 16,18-17-1,-35-1 17,35-18-1,-18 1-31,1 17 16,17 1-1,-18-19-15,0-17 16,1 53-16,-1-35 31,0 17-31,-17 0 31,17-17 1</inkml:trace>
  <inkml:trace contextRef="#ctx0" brushRef="#br0" timeOffset="19304.7266">4921 6103 0,'-17'0'78,"-1"0"-62,0 0-1,1-18-15,-1 1 16,0 17-1,1 0-15,-1-18 16,0-17 0,1 35-1,17-35 1,-18 17 0,1 18-1,-1-18-15,18-17 16,-18 17 15,1 1-15,17-1-1,0 0-15,0-17 16,0 18 0,0-19-1,0 1 1,0 0-1,0 17-15,0-17 16,0 17-16,0-17 16,0 0-1,0 17-15,0-35 16,0 18 0,17 35-16,-17-18 15,18 0-15,-18 1 16,18 17-1,17-53-15,-18 35 16,-17 1-16,18-1 16,35 0-16,-53 1 15,35-19-15,-17 36 78,0 0-62,-1 0 0,1 0-1,0 0-15,-1 0 16,18 0 15,1 0-31,-19 36 16,1-1-1,-18-17 1,0 17 0,18-17-16,-1-1 15,-17 18-15,18-35 16,-18 36-16,0-1 16,0-17-16,0-1 15,0 1 1,0 35-1,0-35 1,0-1 0,0 18-16,0 1 15,0-19 1,0 36 15,0-35-15,0 17-1,0-17-15,-18 17 32,18-17-32,-17-1 15,-1 1-15,0 17 16,-17-17 0,35 0-1,-35 52-15</inkml:trace>
  <inkml:trace contextRef="#ctx0" brushRef="#br0" timeOffset="20768.7886">4921 6103 0,'-17'0'16,"-1"0"-1,0 0 1,1 0-16,-1 0 16,0 0-16,1 0 15,-1 0-15,-17 0 16,35-18-16,-35-17 16,17 17-16,18 1 15,-35-1-15,17 18 16,0-17-1,18-19 1,-17 19-16,-1-19 16,18 1-1,0-18-15,-18 0 16,18 18 0,0-18-16,0 0 15,0-17-15,0 17 16,0 17-16,0-17 15,36 18-15,-36 18 16,0-1 0,0 0-16,17 1 31,1-1-15,0 0-16,-1 18 15,1-17-15,0-19 16,17 19-1,-18 17-15,1-18 16,17 18 0,-17 0-1,17-17-15,18 17 16,0 0 0,-35 0-1,-1 0 1,19 0-16,-1 0 15,-17 0 1,-1 17-16,1-17 16,0 18-16,17-1 15,-18 1 17,-17 0-32,18 35 15,-18-18-15,0-17 16,0-1-1,0 36-15,18-35 16,-18 35-16,0-36 16,0 19-16,0-1 15,0-17-15,0-1 16,0 18-16,0-17 16,0 17-16,0-17 15,0 0 1,-18 35-16,18-36 15,-35 18 1,17-17 0</inkml:trace>
  <inkml:trace contextRef="#ctx0" brushRef="#br0" timeOffset="21689.3262">3598 6826 0</inkml:trace>
  <inkml:trace contextRef="#ctx0" brushRef="#br0" timeOffset="26041.697">6562 5574 0,'35'-35'0,"-35"70"16,0 53-16,0-17 16,0 34-16,0-52 15,0-35-15,18 17 16,-1-88 62,1-70-78,17 17 16,-17 36-16,-1 52 15,1 0-15,-18-17 47,18 35-31,17 35-16,-17-17 15,-18 35 1,0-36 0,0 1-1,17-18 79,19-35-78,-19 17-16,36-52 15,-18-19-15,-17 54 16,0 35 0,-1 0 15,-17 35-16,0 18-15,18 18 16,-18-36-16,0-17 16,0-1-16,0 19 15</inkml:trace>
  <inkml:trace contextRef="#ctx0" brushRef="#br0" timeOffset="33938.5922">8361 6121 0,'0'0'0,"-71"0"16,1-36-16,-1 19 16,36 17-16,-18 0 15,-35 0-15,17-18 16,-17 0-16,-18 1 15,18 17-15,-35 0 16,17 0-16,0-18 16,-18 18-16,54-17 15,-18 17-15,35 0 16,-18 0-16,36 0 16,-18 0 62,35 0-63,1 0 1,-1 0 0,-17 0-1,-18 0 1,0 0-1,-18 0-15,-17 0 16,18 35-16,17-18 16,-18-17-16,18-17 62,53-1-31,0-35-15,0 18 0,0-88-16,0 34 15,0-34-15,0 17 16,53-53-16,-18 89 16,-35 17-16,18 0 15,0 18-15,-18 17 16,0 0-1,0 1 1,17-36-16,1 0 16,0 35-1,-1 1 48,36 17-48,35 0 1,36 0-16,-18 0 16,105 0-16,-34-18 15,70 18-15,0 0 16,-36 0-16,1 0 16,-36 0-16,18 0 15,-35 0-15,-35 0 16,-36 0-16,-53 0 15,18 0-15,-35 0 63,-1 0-63,1 35 141,-18 1-126,0-19-15,0 18 16,0 1-16,18 34 15,-18 18-15,0-35 16,0 0-16,0 0 16,0 18-16,0 17 15,0 35-15,0 1 16,-18-36-16,0 18 16,18-88-16,-17 17 15,-1-18-15,0 1 63,1 17-32,-1-17-31,0-18 16,18 18-1,-52-18-15,16 0 16,-17 17-16,-17-17 15,-18 0 1,-54 0-16,72 0 16,-18 0-16,35 0 15,0 0-15,18 0 16,-18 0-16,35 0 16,0 0-16,1 0 15</inkml:trace>
  <inkml:trace contextRef="#ctx0" brushRef="#br0" timeOffset="35179.2783">6562 6174 0,'0'0'0,"-18"17"15,-17 1-15,-18 35 16,-18 35-16,18-17 16,-17-1-16,35-17 15,-18 0-15,0 0 16,35 0-16,-35 17 16,18-17-16,-18 18 15,18-1-15,-1 1 16,1-36-16,17 18 15,-17-35-15,35-1 16,-35 19-16,-18-19 16,35-17 62,-17 0-63,0 0-15,-36-35 16,36 0-16,-18-1 16,0 1-16,18 18 15,-36-54-15,54 53 16,-1 1-16,0-19 16,-52-34-16,35 17 15,17 18-15,-17-18 16,17 35-16,0-17 15,18 17-15,-35 36 157,17 17-157,18-17 15,-35 35-15,18-18 16,17 18 0,-18-53 15</inkml:trace>
  <inkml:trace contextRef="#ctx0" brushRef="#br0" timeOffset="35564.249">4939 6615 0,'0'-18'0,"35"18"31,-17 0-15,35 0-16,-18 0 15,-17 0-15,52-18 16,-35 18 0,18-17-16,-17 17 15,-1 0 1,-17 0 0</inkml:trace>
  <inkml:trace contextRef="#ctx0" brushRef="#br0" timeOffset="41492.4055">6456 7267 0,'0'0'0,"211"0"15,-140 0-15,-53 0 16,-1 0 47,36 0-63,0 0 15,53 0-15,17 0 16,89 0-1,-18 0-15,18 0 0,17 0 16,-17 0 0,17 0-16,-105 0 15,-107 0-15</inkml:trace>
  <inkml:trace contextRef="#ctx0" brushRef="#br0" timeOffset="42051.9107">3581 7320 0,'0'-18'32,"88"1"-17,124-18-15,52 35 16,54 0-16,176 0 15,-18 0-15,123 0 16,-52 0-16,106 0 16,-336 0-16,89 0 15,-141 0-15,-54 0 16,-34 0-16,-89 0 16,-70 0-16</inkml:trace>
  <inkml:trace contextRef="#ctx0" brushRef="#br0" timeOffset="42628.3722">8925 7108 0,'0'0'0,"-17"18"16,-1 17-16,0 18 16,1-17-16,-19 16 15,1-34-15,18 0 16,17-1 0</inkml:trace>
  <inkml:trace contextRef="#ctx0" brushRef="#br0" timeOffset="42891.666">9031 7179 0,'0'35'31,"0"-17"-31,0 0 16,0 17-16,0-18 15,0 19-15,-18-19 16</inkml:trace>
  <inkml:trace contextRef="#ctx0" brushRef="#br0" timeOffset="44772.641">9349 6914 0,'0'0'0,"17"-17"0,19-1 0,-19 18 16,18 0-1,-17 0 1,35-17-16,-18-1 16,18 18-1,-18 0-15,1 0 16,-1-18-16,18 1 16,0-1-16,-36 18 15,1 0-15,17-18 16,-17 1-1,0 17-15,-1-36 16,19 1 0,-19 17-16,1 1 15,35-54-15,-18 18 16,0 18-16,-17-18 16,17 18-16,-35 0 15,36-36-15,-19 36 16,-17 17-1,0-35-15,0 18 16,0 17-16,0-52 16,18 34-16,-18 1 15,0-53-15,17 35 16,-17-17-16,18-1 16,0-17-1,-1 35-15,-17 0 0,0 35 16,18-52-16,-18 34 15,0-16 1,0 16-16,0-52 16,0 53-16,0 0 15,0-36-15,0 0 16,0 54-16,0-36 16,0-18-16,0 54 15,0-54-15,-18 36 16,18 17-16,-17-17 15,-1-36-15,18 36 16,-18 0-16,18 0 16,-35-1-16,18 1 15,17 17-15,-18-17 16,0 17-16,18 1 16,-17-1-1,-1 18-15,0-35 16,18 17-16,-17 1 15,-19-1 1,36 0 0</inkml:trace>
  <inkml:trace contextRef="#ctx0" brushRef="#br0" timeOffset="49196.6996">5503 5891 0,'-17'18'31,"-19"35"-15,36-18 0,-17-35-16,-19 35 15,1 1-15,0 17 16,-53 0-16,17 0 15,-52 17-15,35 1 16,52-36-16,-52 18 16,53-18-16,-36 18 15,-35 35-15,1-53 16,-54 36-16,53 0 16,-18-36-16,-34 35 15,52 19-15,35-54 16,-17 0-16,53-35 15,0 18 1,35-1-16,-18-17 125,-17 0-109,17-52-16,-17-19 15,-1 18-15,19 0 16,-18-17-16,17 17 16,-35-88-16,35 52 15,18 19-15,-17-36 16,-1 0-16,18-17 15,-18-18-15,1 35 16,17 53-16,-18-35 16,18 35-16,0 17 15,0 1-15,0 0 16,0 17-16,0 1 16,0-19-16,0 1 15,0 0 1,0 17-16,0-17 15,0 17 1,0 1 0,18-19-1,-1 1-15,19-18 16,17 0-16,0 0 16,17 0-1,-17 36-15,-18-1 16,-17 0-16,53 18 15,-1 0-15,18-35 16,36 0-16,34 35 16,-16-18-16,69-35 15,1 53-15,-89-17 16,36-36-16,-18 53 16,-123 0-16,0 0 15,17 0 48,0 0 15,18-18-63,-18 18-15,1 0 16,16-18 0,-34 18-16,0 0 0,-1 0 78,1 0-78,-18 36 15,0-19-15,18 89 16,17-18-16,-35-17 16,18 52-16,-1 1 15,-17-18-15,36 35 16,-36-106-16,0 18 16,0-35-16,0-1 15,0 1-15,0 0 31,0-1-15,0 1-16,0 17 31,0-17-15,0-1 0,0 1-16,0 0 62</inkml:trace>
  <inkml:trace contextRef="#ctx0" brushRef="#br0" timeOffset="50357.5958">3298 4551 0,'0'0'0,"-70"88"16,35-70-16,-71 70 16,18-35-16,-1 17 15,36 1-15,1-1 16,16-34-16,-70 34 16,89-34-16,-36-1 15,18 18-15,-18-18 16,17-17-16,36-1 15,-70 36-15,52-18 16,1-17 0,17 0-16,0-1 31,0 19-15,0-19-1,0 19-15,0 34 16,17 1-16,89-18 15,-71-18-15,1-17 16,-19-1-16,1-17 47,35 0-16</inkml:trace>
  <inkml:trace contextRef="#ctx0" brushRef="#br0" timeOffset="50797.4223">2963 5662 0,'0'0'15,"18"35"-15,-18-17 0,0 0 16,0-1-16,0 19 31,0-19-31,-18 1 16,1-1 0,-54 1-16,-17 53 15,53-71-15,-36 35 16,1 18-16,17-53 15,0 53-15,0-36 16</inkml:trace>
  <inkml:trace contextRef="#ctx0" brushRef="#br0" timeOffset="59096.2518">23566 2293 0,'17'53'62,"-17"-35"-46,0 17-1,35 0-15,-35 0 16,0 1-16,0 17 16,0-18-16,0 0 15,0 18-15,0-18 16,0-17-1,0 0 1,0-1 0,0 1 15,0 17-15,0-17-1,18-18 141,-18-35-140,0-36-16,18 36 16,-18-36-16,17 1 15,-17 34-15,0-17 16,0 1-16,18-19 16,0 36-16,-18 17 15,17-35-15,1 35 16,0 1-1,-1-1 1,-17 1-16,18 17 16,-1-36-16,-17 19 15,18 17 48,35 53-48,-18-18-15,1 71 16,-19 17-16,19-17 16,-36 35-16,52-35 15,-52-36-15,18-17 16,0-35 0,-18 53-16,0-54 15,0 1-15,0 0 16,0-1-1</inkml:trace>
  <inkml:trace contextRef="#ctx0" brushRef="#br0" timeOffset="59463.2706">24359 2522 0</inkml:trace>
  <inkml:trace contextRef="#ctx0" brushRef="#br0" timeOffset="60045.707">24853 1535 0,'-17'-18'16,"-1"36"0,-17 52-1,35 36-15,0-53 16,-18 88-16,18 35 15,0-17-15,0 18 16,0-36-16,0 35 16,0-53-16,0 1 15,0 17-15,0-70 16,0-54-16,0 1 16,0 0-16</inkml:trace>
  <inkml:trace contextRef="#ctx0" brushRef="#br0" timeOffset="61007.1358">24730 1693 0,'0'-17'47,"0"-19"-47,35 19 16,-17-19-1,-1 36-15,1-17 16,0-1-16,17 18 16,-18 0-16,1 0 15,17 0-15,-17 0 16,0 0 0,17 0-16,-17 0 15,17 0-15,-18 0 16,1 0-1,0 0 1,-1 0-16,1 35 16,0 1-16,-1 17 15,36 35-15,-35 18 16,0-36-16,-1-17 16,1 0-16,-18-18 15,0-17-15,0 0 16,0 17-16,0 18 31,0-36-31,-18-17 16,-17 53-16,0-53 15,17 18-15,-17 0 16,17-1-16,0-17 16,-17 0-16,-18 0 15,36 0-15,-19 0 16,-17 0-16,18 0 15,0 0-15,0 0 32,17 0-17,-17 0-15,17 0 16,0 0-16,-17 0 16,17 0-16,1 0 15,-1 0-15,1 0 16,-1 0-16</inkml:trace>
  <inkml:trace contextRef="#ctx0" brushRef="#br0" timeOffset="63558.535">23989 3422 0,'0'0'0,"-18"0"16,1 0 0,-1 0-1,0 0 1,1 0-16,-1 0 15,-17 0-15,17 0 16,-35 0 0,18 0-16,-18 0 15,0 0-15,0 0 0,0 0 16,0 0 0,0 0-16,1 0 15,34 0 1,0 0-1,1 0-15,-1 0 16,0 0-16,-17-18 16,35 1-1,-18 17 1,-17-18-16,35 0 16,0-17-16,-18 0 15,1 0-15,-1-18 16,1 0-1,17 0-15,-18-18 16,18 18-16,0 0 16,-18 18-16,18 0 15,0-18-15,0 0 16,0 35-16,0-17 16,0-18-16,0 18 15,0-36-15,0 18 16,0 36-1,0-36-15,0 18 16,0 17-16,0-35 0,0 18 16,0-1-16,0-16 15,0 34 1,0 0-16,18-35 16,0 53-16,-18-35 15,0 17-15,0 1 16,0-18-1,17 17 110,18 18-109,-35-18 0,53 18-16,-17-17 15,17 17-15,-18 0 16,18 0-16,17 0 16,54-18-16,-36 18 15,-17-18 1,-19 18-16,-16 0 15,17 0-15,-36 0 32,1 0-32,0 0 15,-1 0-15,19 0 16,16 0 0,-34 0 15,0 0-31,-1 0 15,1 0 1,0 0-16,17 0 16,-17 0-1,-1 0 1,18 0-16,-17 0 31,0 0-15,-18 18 31,17-18-32,-17 35 1,18 1 0,0-1-16,-18 18 15,0-18 1,0-17-16,0 52 15,0-52-15,0 35 16,0 0-16,0-18 16,0 18-16,0 0 15,0-18-15,0 36 16,0-18-16,0-36 16,0 54-16,0-18 15,0-18-15,0-17 16,0 34-16,0-16 15,0-1-15,0-17 16,0 17-16,0 0 16,0 1-16,0-1 15,0-18-15,0 19 16,0-1-16,0 0 125,0-17-94,-18-18-15,-17 0-16,-36 0 15,54 0-15,-36 0 16,-18 18-16,18-18 16,18 0-1,17 0 32,1 0-47,-1 0 16,0 0-1,1 0-15,17 35 32</inkml:trace>
  <inkml:trace contextRef="#ctx0" brushRef="#br0" timeOffset="72455.7593">24536 3898 0,'-36'0'0,"-17"0"0,18 0 16,-18 0-1,0 0-15,-35 0 16,-18 0-16,1-17 16,16 17-16,-34-18 0,35 18 15,17-18 1,-17 18-16,17 0 16,18 0-16,18 0 15,-35-17-15,-1 17 16,18 0-16,35 0 15,-34 0-15,34 0 16,0 0 0,1 0 15,-19-18 31,19 0-62,-1 18 16,0-53-16,-17 1 16,-18-54-16,0 35 15,0-17-15,1-18 16,52 71-16,-18-18 16,0 0-16,1-35 15,17 17 1,0-17-16,-18 0 15,18 0-15,0 17 16,-18-17-16,18 17 16,0 18-16,0 36 15,0-36-15,0 18 16,0-1-16,0-17 16,0 36-16,0-54 15,0-17-15,0 0 16,0 35-16,0 0 15,0 35-15,0-17 16,0 0-16,0 17 16,0-35-16,0 36 15,36-54-15,-36 53 16,0-17-16,17 17 62,1 1-46,35-18 0,0-1-1,0 1-15,17-18 16,18 35-16,-35-17 0,0 35 16,35-53-1,36-17-15,-18 52 16,-36 18-16,89 0 15,-36-18-15,54 1 16,-36-18-16,-18 35 16,124-18-16,-158 0 15,-1 18-15,-35-17 16,0 17-16,-36 0 16,19 0-16,-1 0 15,0 0 1,0 0-1,1 0-15,-19 0 16,19 0 0,-19 0-16,1 0 15,-1 0-15,1 0 16,17 0-16,36 0 16,17 0-1,-53 0-15,71 17 16,-18-17-1,-17 18-15,-36-18 0,18 35 16,-18-35 0,-17 18-1,17-1-15,-35 36 16,18-17-16,17-1 16,-35-17-16,18-1 15,0 1-15,17 17 16,-17 0-16,-1 36 15,1-36-15,-1 53 16,-17 1-16,71 69 16,-71-17-16,0 36 15,18-18-15,-1-36 16,-17 53-16,0-34 16,0 16-16,0-52 15,0-35-15,0 52 16,0-35-16,0-52 15,0 17-15,0-1 16,-17 1-16,17-35 16,-18 0-1,0-1-15,18 1 16,-53 17 0,1-17-16,-1 17 15,35 0-15,-35 18 16,0-17-16,18-19 15,-18-17-15,-18 18 16,18-18-16,-35 0 16,-35 0-16,-18 0 15,35 0-15,-35-35 16,88 35-16,-35 0 16,70 0-16,0 0 15,1 0 32,-1 0-31,0 0-16,-17 0 15,0 0 1</inkml:trace>
  <inkml:trace contextRef="#ctx0" brushRef="#br0" timeOffset="81625.2541">14693 8767 0,'0'0'0,"18"0"16,-1 0-16,1 17 15,-18 1-15,0-1 63,0 19-48,0-1 1,0-17-16,-35 17 0,17-17 16,1 17-1,-1-35 1,0 0 0,1 0-1,-1 0-15,0 0 16,1 0-1,-1 0-15,-17 0 16,17 0 0,-17-71-16,17 54 15,18-1-15,-17-17 16,17 17-16,0-17 16,0 17-16,0-52 15,0 52-15,0 0 16,0 1-16,0-1 15,0-17-15,17 17 16,1 0-16,0 18 47,-1 0-31,1 0-1,-1 18-15,1-18 16,17 35-1,-35 1-15,18-36 16,0 53-16,-18-18 16,0 0-1,0-17 1,0 17 0,0 0 15,0-17 0,-18-18-15,0 0-1,-17 0-15,17 0 16,1 0 0,-1 0-16,-17-35 15,17 17 1,18-17-1,0-18-15,0 0 16,0 35 0,18-17-1,0 17-15,-1 1 32,1 17-17,-1 0-15,54 0 16,-71 17-1,18 1-15,-1 17 16,-17-17-16,0 35 16,0-35-1,0-1-15,0 1 32,-17-18-17,-1 0 1,0 0-16,1 0 15,-1 0 1,0 0 62</inkml:trace>
  <inkml:trace contextRef="#ctx0" brushRef="#br0" timeOffset="84377.904">12030 10160 0,'17'0'78,"1"0"-78,35-18 16,53-52-16,-18 17 16,124-18-16,-54 36 15,-34 17-15,17-52 16,0 17-16,18 0 15,-71 53-15,0-53 16,0 35-16,-17-17 16,-18 18-16,35-19 15,18 1-15,-18 17 16,18-52-16,0 17 16,17 18-16,-52-1 15,35 1-15,17 0 16,-17-18-16,-36 0 15,19 18-15,-1-18 16,-18 17-16,19 19 16,-36-18-16,70-1 15,-35 19-15,53-54 16,-53 53-16,71-52 16,-35 35-1,-18-18-15,17 0 16,-17 0-16,17 35 15,-17-35-15,71-17 16,-19-1-16,1 1 16,0-19-16,0 19 15,17-1-15,-35-17 16,53-35-16,-18 17 16,1 18-16,70-89 15,-124 89-15,36 0 16,70-71-16,-70 89 15,53-19-15,-36 1 16,1-35-16,34 52 16,-52 1-16,-18 17 15,53-18-15,0-52 16,-70-1-16,105-17 16,-123 88-16,0-88 15,88 53-15,-71-53 16,18 35-16,-35 18 15,0-1-15,0 19 16,-1 17-16,-52-18 16,0 36-1,-35 18-15,17-19 16,-17 19-16,17-1 16,-17 0-16,-1 18 15,1 0-15,0-35 16,-1 35-16,1-18 15</inkml:trace>
  <inkml:trace contextRef="#ctx0" brushRef="#br0" timeOffset="87073.6927">20461 6085 0,'0'-35'141,"0"17"-125,-18 18-1,18-17-15,-17-1 16,17 1-1,0-19 1,0 1 0,0 17-16,0 1 15,0-1 1,0 0-16,0 36 109,0 0-93,0-1 31,0 1-32,0 0-15,0-1 16,-18 1-16,1 0 16,-1-18 46,0 0-31,1 0-15,17-36-16,0 1 31,0 17 16,17 18-16,19 0-31,-1 0 16,0 18-16,0 0 16,-17-18-1,-18 17 17,0 1-17,0 17-15,0 36 16,0-54-16,-35 1 15,17 0 1,0-18 15,1 0-15,-1 0 0,-17 0 15,17 0-31,18-53 15,0 35 1,0-17-16,0 17 16,0 1-16,0-1 62,18 18-31,17 0-31,-17 0 16,17 0 0,-17 18-16,-18-1 31,0 18-15,0 18-1,0-35 1,0 0-1,-18-18 64,0 0-64,1-18 1,-18-35-16,35 35 47,0 1-32</inkml:trace>
  <inkml:trace contextRef="#ctx0" brushRef="#br0" timeOffset="89753.5311">20514 6244 0,'18'0'547,"-1"0"-422,1 0-16,0 0-78,-1 0-15,18 0 0,-17 0-16,53 0 31,-54 18-15,19 17-16,-1 0 15,0-17-15,-17-18 16,35 35-16,-18 1 15,18-1-15,0 0 16,-18 0-16,0-17 16,1 35-16,-1-18 15,18 0-15,-36 1 16,1-19-16,17 19 16,-17 17-16,17-18 15,18 71-15,-17 0 16,-19-54-16,54 54 15,-54-35-15,19-1 16,-19 1-16,19 88 16,-1-89-16,-18-17 15,1 88-15,35-17 16,0 35-16,-18-18 16,-17-18-1,-1-17-15,1 17 16,-18-52-16,35 17 15,-35 0-15,0-17 16,18 17-16,-18 0 16,53 36-16,0-18 15,-35-71-15,-1 106 16,1 0-16,-1-70 16,1 105-16,-18-123 15,0 0-15,0 53 16,0-18-16,35 35 15,-17 1-15,0-18 16,17-18-16,-35 0 16,0-35-16,18 18 15,-18-54-15</inkml:trace>
  <inkml:trace contextRef="#ctx0" brushRef="#br0" timeOffset="91481.9157">22401 10883 0,'0'35'78,"0"54"-78,0-19 16,-17 89-16,17 17 16,0 1-16,0 34 15,0-34-15,0-36 16,0 35-16,0-52 16,0 35-16,0 17 15,0-70-15,-18 105 16,18-52-16,-18-18 15,-34 18-15,52-36 16,-36 1-16,19-36 16,-19 53-16,19-70 15,17-18-15,-71 70 16,71-52-16,-35 35 16,17-1-16,-35-34 15,-53 88-15,71-89 16,0 36-16,0 53 15,17-89-15,-35 54 16,35 17 0,-17-35-16,-18 17 15,36-70-15,-19 35 16,-17 18-16,18-53 16,0 0-16,-18 18 15,18-18-15,-18-18 16,35 0-16,-17 0 15,0 18-15,-18 18 16,17-53-16,-17 34 16,36-34-16,-1 17 15,-17 1-15,17-19 16,-17 1 0,17 35 15</inkml:trace>
  <inkml:trace contextRef="#ctx0" brushRef="#br0" timeOffset="91993.5441">20937 16210 0,'0'0'0,"0"18"63,-17-1-63,-1-17 16,-17 53-16,35 18 15,-53-36 1,35-17-16,1-1 31,-1 1-15,18 0-1,-18-1 1,18 1 0,0 0-1,0 17 1,0-17-16,0 17 15,71-18-15,52 19 16,-70-19-16,18 19 16,-36-36-16,-17 17 15</inkml:trace>
  <inkml:trace contextRef="#ctx0" brushRef="#br0" timeOffset="93387.8219">20338 17480 0,'0'-18'78,"0"1"-62,0-1-16,0 1 15,0-19-15,70 1 16,-35 17 0,-17 18-16,35-17 15,-18 17 1,-17 0-16,35 0 16,-53 17-1,0 1 1,17 17-16,-17 18 31,-52-53-15,34 0-1,-53 0-15,36 0 16,17 0-16,-52 0 16,52 0-16,1 0 15,-1-17-15,18-1 16,0 0-1,0-17-15,71 35 63,-36 0-47,-18 18-16,-17-1 31,0 1 0,-52-18-15,34-18-1,0 1-15,1-1 32,17 0-17,0 1-15,53-1 16,-18 18-1,-18 0 1</inkml:trace>
  <inkml:trace contextRef="#ctx0" brushRef="#br0" timeOffset="97162.7362">21096 18274 0,'-53'0'62,"-17"0"-46,34 0-16,-17-35 15,-17-1-15,-1 1 16,-70-53-16,-18-18 16,36 18-16,-18 0 15,-53-53-15,17 52 16,-17 1-1,53-35-15,18-1 16,-54-17-16,-17-18 16,36 1-16,-36 16 15,35-52-15,18 53 16,0 71-16,17-54 16,71 71-16,-70-88 15,17-53-15,-35 71 16,0-107-16,-36 36 15,89 71-15,-35-71 16,-36-18-16,18 18 16,-18 0-16,-35-70 15,53 105-15,-35-35 16,-36 35-16,18 0 16,53 1-16,-53 16 15,0-52-15,0 53 16,35 0-16,0-35 15,18 52-15,0-52 16,-53-18-16,88-35 16,-53-1-16,18 72 15,-35 16-15,52 1 16,1-53-16,52 89 16,18 34-16,36 18 15,-1 18 1,18 17-16</inkml:trace>
  <inkml:trace contextRef="#ctx0" brushRef="#br0" timeOffset="98731.1647">17657 15910 0,'0'-35'0,"0"17"16,0 1-1,0-1 1,35-17 15,0 35-31,0 0 16,54 0-16,-54 0 15,18 0-15,0 0 16,0 0-16,-18 35 16,-35 0-1,0-17 17,0 0-32,0-1 0,0 1 15,-71-18 1,54 0-16,-36 0 15,-18 0-15,18 0 16,18 0-16,-18 0 16,18-18-16,17 18 15,1-17-15,-1-19 16,0 19 0,18-1-1,0 0-15,0 1 31,36-1-15,-1 18-16,0 0 16,0 0-16,-17 18 15,0-1 1,-18 1 0,0 17-16,0-17 31,-18-18-31,-35 0 15,0 0 1,18-18-16,17-35 16,1 53 15,34 0 0,19 0-31,16 0 16,1 0-16,-35 0 15,-18 36-15,-18-36 204,18-18-189</inkml:trace>
  <inkml:trace contextRef="#ctx0" brushRef="#br0" timeOffset="100091.5283">17092 8961 0,'0'17'0,"0"1"31,-18-18 32,1 0-47,17-18-1,0 1 1,0-1 15,17 18-15,1 0-1,-18 18 17,0-1-17,0 1-15,-18-18 47,1 0-31,-1 0-16,1 0 15,17-18 1</inkml:trace>
  <inkml:trace contextRef="#ctx0" brushRef="#br0" timeOffset="102003.4204">12753 7867 0,'70'18'47,"89"34"-47,-35 19 16,52-53-16,89 70 16,-36 0-16,-17-17 15,-1-1-15,54 36 16,-18-18-16,-71-35 15,-17-18-15,35 89 16,-18-54-16,36 1 16,-18 0-16,106-1 15,-124 18-15,18-35 16,71-35-16,-124 17 16,18 0-16,35 18 15,17 18-15,-69-36 16,69 36-16,-52-1 15,88-17-15,-53 35 16,35 18-16,1-18 16,105 18-1,-124-53-15,-17 18 16,0-54-16,-35 19 16,-88-19-16,-18 36 15,35-35-15,18 35 16,-18-53-16,71 35 15,-36-17-15,1-1 16,-1 19-16,1-36 16,-107 0-16,1 0 78,17 0-78</inkml:trace>
  <inkml:trace contextRef="#ctx0" brushRef="#br0" timeOffset="103980.1422">15363 8678 0,'18'18'0,"-71"-18"94,36 0-78,17-53-1,0 35 1,0 1-16,0-1 16,-18 18 77,0 18-93,1-1 16,-19-17 0,19 18-1</inkml:trace>
  <inkml:trace contextRef="#ctx0" brushRef="#br0" timeOffset="105124.0802">15205 8643 0,'0'18'16,"0"17"-1,-18 0 1,18 1-16,0 34 16,0 1-16,-35 17 15,17-18-15,18 54 16,-17-54-16,17 1 15,-18 52-15,18-70 16,0 18-16,0-1 16,0-17-1,0 0-15,0 0 16,0-18-16,0 18 16,0-17-16,0 17 15,0 17-15,0 36 16,0-35-16,0 70 15,0-18-15,0 54 16,0-72-16,0 19 16,0 35-16,0-18 15,0 35-15,0-35 16,0-17-16,0-1 16,0-35-16,0 18 15,0-18-15,0-35 16,0 0-16,0 35 15,18-17-15,-18 52 16,17-52-16,1-18 16,-18 70-16,0-34 15,0-19-15,17 71 16,-17-53-16,0 1 16,36 16-16,-19 19 15,-17-71 1,18 88-16,-18-53 15,35 53-15,18-17 16,0 34-16,-18 54 16,54 0-16,-19-1 15,-17 1-15,0 17 16,35-17-16,-70 35 16,52-35-16,-17 35 15,0-18-15,-53-88 16,35 0-16,-35-88 15,0-18-15,0-17 16,0 0 140,-35-89-109,18 36-47,17 17 16</inkml:trace>
  <inkml:trace contextRef="#ctx0" brushRef="#br0" timeOffset="105814.2391">15769 16404 0,'0'-17'63,"0"-19"-63,18 1 31,35 17-31,-18 18 16,18 0-16,-18 0 15,-17 0 1,17 18-16,-35 0 16,0-1-1,0 1 16,-18-18-15,-17 0-16,18 0 16,-36 0-16,0-18 15,35-17-15,18 17 16,0 1 0,0-1-1,0 0 1,0 1 15</inkml:trace>
  <inkml:trace contextRef="#ctx0" brushRef="#br0" timeOffset="107356.1152">15346 17639 0,'0'0'0,"53"-35"15,0-1-15,0 1 16,-1-18-16,-34 18 16,17 0-16,18 17 15,-17-17-15,-19 17 16,1-17-16,35-53 15,-36 88 1,54-71-16,-18 18 0,35-70 16,18-54-16,-18 71 15,106-88 1,-35 36-16,17-1 16,36-70-16,141-89 15,-124 124-15,71-88 16,17 52-16,-34-52 15,52-53-15,194-194 16,-159 88-16,36 0 16,88-123-16,-141 70 15,105-106-15,-140 53 16,88 0-16,87-70 16,-69 176-16,-54 0 15,142-35-15,-160 88 16,-52 53-16,53-18 15,-159 159-15,-123 88 16,35 35-16,-71 18 16,-18 36-16</inkml:trace>
  <inkml:trace contextRef="#ctx0" brushRef="#br0" timeOffset="108477.1192">15822 16034 0</inkml:trace>
  <inkml:trace contextRef="#ctx0" brushRef="#br0" timeOffset="113365.0593">25065 3140 0,'0'35'15,"0"-17"-15,0 17 16,0 0 0,0 18-16,0-18 0,0-17 15,0 70 1,-53 18-16,18-35 15,-54 70-15,54-53 16,-18 0-16,-35-17 16,70-36-16,-52 35 15,52-52 1,-17 0-16,17-18 16,1 0-1,-1 0-15,0 0 16,1 0-1,-1 0-15,-17 0 16,-36 0 0,54 0-16,-19 0 15,1-18-15,17-17 32,1 35-32,-36-53 15,18 0 1,-1 0-16,1-35 0,-18-18 15,36 18 1,-19 35-16,36-18 16,0 36-16,0 0 15,0 17-15,-17 89 110,17-36-110,0-17 15,0 35-15,0-36 16,0 1-16,-18 17 16,18-17-1,-18 17-15,18-17 16,-17 17-1,-1-17-15,0 17 16,-17 18-16,17-18 16,-17 36-16,18-54 15</inkml:trace>
  <inkml:trace contextRef="#ctx0" brushRef="#br0" timeOffset="113790.9243">23830 3563 0,'53'0'31,"-35"0"-31,-1 0 16,36 18-16,0-1 16,-53 1-1,18-18 1,-1 18-16,1-18 31,0 0-31,52 53 16,-34-18-1,16 0-15,1-35 16,-35 0-16</inkml:trace>
  <inkml:trace contextRef="#ctx0" brushRef="#br0" timeOffset="119756.9758">14041 3810 0,'0'35'31,"0"-17"-31,-36 17 16,-17 53-16,-17-17 15,-1-1 1,1 19-16,34-54 0,-17 36 16,18-36-1,18-35-15,-1 17 16,0-17-16</inkml:trace>
  <inkml:trace contextRef="#ctx0" brushRef="#br0" timeOffset="120102.0587">13829 4004 0,'0'0'0,"35"0"0,-17 0 16,17 0-16,-17 0 0,17 0 16,0 18-16,-17 17 15,52 18 1,-34-18-1,-19-17-15,1-1 16,-18 1-16,0 0 16,0-1-1,0 1 1,0 0-16,0 17 16</inkml:trace>
  <inkml:trace contextRef="#ctx0" brushRef="#br0" timeOffset="120437.1618">14164 3563 0,'0'-18'0,"0"89"15,0-18 1,18 35-16,-18-53 16,0 36-16,0 17 15,0-17-15,0 17 16,0-18-16,-36 1 15,36 52-15,-17-87 16,-1 34-16,18-34 16,-18 52-16</inkml:trace>
  <inkml:trace contextRef="#ctx0" brushRef="#br0" timeOffset="121054.5122">13776 4674 0,'18'0'63,"17"0"-47,18 0-16,-36 0 15,1 0-15,0 0 31,-1 0-15,-17 18 0,0 17-16,0-17 15,0 17-15,0-17 16,0 17-16,0-17 16,0 17 15,-17-17-31,-1-18 15,18 17-15,-18 1 16,1 0 0,17-1 15,0 1-31,0-1 47,35-17-32,0 0-15,18 0 16,-17 0-16,34 0 16,-35-17-16</inkml:trace>
  <inkml:trace contextRef="#ctx0" brushRef="#br0" timeOffset="121422.5261">14429 3792 0,'0'18'32,"17"0"-32,-17 35 15,0-18 1,0 0-16,0 0 16,0 36-16,0-36 15,0 36-15,0-18 16,0-18-1,0-17-15</inkml:trace>
  <inkml:trace contextRef="#ctx0" brushRef="#br0" timeOffset="121685.8241">14446 3792 0,'18'18'63,"0"0"-63,-1-1 15,1 19-15,17-1 16,36 35-16,-54-52 15,1 0 1,0 17-16,-1 0 16,1 18-16,-18-18 15</inkml:trace>
  <inkml:trace contextRef="#ctx0" brushRef="#br0" timeOffset="122038.1493">14235 4727 0,'35'0'47,"-18"0"-47,54 0 16,17 18 0,0-18-16,1 0 15,16 0-15,-69 0 16,17 0-16,0 0 0,-18 0 31,-18-18-31</inkml:trace>
  <inkml:trace contextRef="#ctx0" brushRef="#br0" timeOffset="122294.4631">14922 4692 0,'0'53'16,"0"-18"-16,0 18 15,0 18-15,-17 52 16,17-70-16,-18 0 16,18 0-16,0 53 15,0-53-15,-17-1 16,17 1-16,0-17 15,0-19-15,0 1 16</inkml:trace>
  <inkml:trace contextRef="#ctx0" brushRef="#br0" timeOffset="124805.7464">25135 3951 0,'-17'0'16,"-19"0"-16,1 0 15,-35 0 1,-19 0-16,37 0 15,-37 0-15,-69 0 16,69 0-16,-34 0 16,17 0-16,-53 0 15,36 0-15,70 0 16,-88 0-16,53 0 16,-1 0-16,-16 0 15,16 0 1,1 0-16,-18-35 15,71 35-15,0 0 16,17 0-16,1 0 16,-1 0-16,0-18 15,-17 1 1,17-1-16,1-35 94,-1 0-94,0 0 15,1 53-15,17-35 16,0 17-16,-18-17 16,18-36-16,-17 1 15,17 17-15,-18-88 16,18-18-16,-71 0 15,54-17-15,17 35 16,-18-18-16,18 71 16,0 0-16,0-36 15,0 36-15,0 0 16,0 17-16,0-35 16,0 36-16,0-1 15,-18-17 1,18 35-16,0 36 15,0-1-15,-17 0 16,17 1-16,-18-19 16,18 1-1,0-35 1,0 34 0,0 19-16,0-1 62,0-17-46,88-1-16,36 1 15,-36 0-15,88-36 16,-52 54-16,-54 17 16,89-18-16,-35 18 15,17 0-15,-18 0 16,1 0-16,70 0 15,-36 0-15,19 0 16,-54 0-16,54 0 16,-89 0-16,-35 0 15,0 0 1,-36 0-16,1 0 16,35 0-16,-35 0 15,-1 0 1,1 0 46,0 0-62,52 53 16,18 18-16,-17-36 16,35 18-16,-1 0 15,-52-36-15,-35 1 16,17 17-16,1-17 15,-1 17 1,18 18-16,0 0 16,17-18-16,-17 18 15,-18 35-15,18 1 16,18 16-16,-36-34 16,-35 17-16,18-17 15,-18-18-15,0 17 16,17 124-1,-17-53-15,18 36 16,-18 34-16,0 19 16,0-72-16,0 72 15,0-89-15,0-53 16,0-35-16</inkml:trace>
  <inkml:trace contextRef="#ctx0" brushRef="#br0" timeOffset="126278.8957">23830 3422 0,'0'0'0,"-35"0"16,-18 0-16,18 0 16,-18 0-16,0 0 15,-53 0-15,35 0 16,1-18-16,-1-17 16,54 35-16,-19-18 15,-34-17-15,35 17 16,-1-17-1,19 18-15,-19-19 16,-34-34-16,17 34 16,18 19-16,-1-18 15,19-1-15,17 1 16,0 0-16,0-36 16,0 18-16,0 18 15,0-36-15,0-17 16,0 0-16,0 17 15,35-140 1,18 123-16,-18 17 16,53 0-16,-52-34 15,52 34-15,18-17 16,-36 17-16,-17 36 16,0 35-16,-35-18 15,17 1 1,0 17-16,-17 0 15,35 0-15,17 0 16,19 17-16,-19 19 16,-35-36-16,1 0 15,17 17 1,-36-17-16,1 0 16,52 18-16,-34 0 15,-19-1-15,36 1 16,-35 35-16,35 17 15,-18 1-15,-17-1 16,-18-17-16,35 36 16,-35-1-16,0-35 15,0-18-15,0 53 16,0-53-16,0 36 16,0-18-16,0 17 15,0-52 1,0 17-16,0-17 15,-18 17-15,-17 1 16,17-1 0,1-18-1,17 1 1,-18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22:48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2752 3916 0,'35'0'0,"18"0"16,17-18-16,-52 18 15,53-17-15,17 17 16,35 0-16,1 0 16,17 0-16,18 0 15,-18 0-15,88 0 31,194 0-31,-193 0 0,34 0 16,-34 0-16,69 0 16,-16 0-16,-19 0 15,-52 0-15,52 0 16,-34 0-16,-1 0 16,18 0-16,-18 17 15,-17-17-15,-18 0 16,88 53-16,-88-53 15,53 18-15,18-18 16,-71 35 0,53-35-16,70 18 0,-17 17 15,18-35-15,-36 0 16,35 0 0,-70 0-16,-17 0 15,-142 0-15,-35 0 16</inkml:trace>
  <inkml:trace contextRef="#ctx0" brushRef="#br0" timeOffset="3193.4679">14287 2152 0,'-17'18'16,"-1"-1"-1,-35 1 1,36 35-16,17-18 16,0-17-16,0 35 15,0 0 1,0-36-16,0 36 0,0 0 15,88 18-15,-18-36 16,1 0 0,0 0-16,-19-35 15,-16 0-15,17 0 16,0 0-16,35 0 16,-53-53-16,18 1 15,-53 34 1,18 0-1,-18-17-15,0 17 16,0-17 0,0 17-16,-18-17 15,-35 18-15,-18-19 16,1-17-16,-36 0 16,53 36-16,-35-36 15,0 18-15,52 17 16,-16 18-16,16-53 15,19 53-15,-19 0 16,-17-18-16,18 18 16,-35 0-16,17 0 15,0 0-15,0 0 16,18 0-16,17 0 16,-35 36-1</inkml:trace>
  <inkml:trace contextRef="#ctx0" brushRef="#br0" timeOffset="3690.1431">13511 2716 0,'18'36'0,"0"-36"16,17 0-16,53 0 16,-53 0-1,89 17-15,-1-17 16,36 36-16,-18-36 16,106 17-16,-141-17 15,70 0-15,-105 0 16,-18 0-16,-18 0 15,0 0 1,-17 0 0</inkml:trace>
  <inkml:trace contextRef="#ctx0" brushRef="#br0" timeOffset="4033.2234">14340 2893 0,'0'0'0,"-35"17"15,17 1-15,1 0 16,-1 88-16,18-71 16,0 53-16,-17-35 15,17 0-15,0-18 16,0-17-16,0 17 15</inkml:trace>
  <inkml:trace contextRef="#ctx0" brushRef="#br0" timeOffset="4337.4114">14393 3122 0,'0'35'62,"0"36"-46,0-36-16,0-17 16,0 17-16,0 0 15,0-17-15</inkml:trace>
  <inkml:trace contextRef="#ctx0" brushRef="#br0" timeOffset="4714.2567">15769 1711 0,'-17'18'31,"17"-1"-31,0 19 16,0-19 0,0 1-1,0-1-15,0 19 16,0 52-16,0-35 16,0-18-16,0 18 15,0-18-15</inkml:trace>
  <inkml:trace contextRef="#ctx0" brushRef="#br0" timeOffset="5369.5054">15575 2205 0,'0'17'31,"35"1"-15,36 0-16,-18-1 16,17-17-16,-52 0 15,-18 18 48,0 0-63,-18-1 15,-17-17-15,0 18 16,-53 35-16,52-35 16,1 34-16,-71 1 15,89-17-15,-54-1 16,36 18-16,17-36 15,-35 72-15,36-72 16,17 36-16,0-18 16,0-17-1,0 0 1,53-18 15,35 0-31,-53 0 16,53-53-16,-53 35 15,-17 1-15,0-36 16,-1 35 0,-17 0-16,0 1 15,0-1 17,0 0-32,-17 1 15,-19-1 1</inkml:trace>
  <inkml:trace contextRef="#ctx0" brushRef="#br0" timeOffset="5761.4596">16104 2275 0,'0'36'0,"0"17"16,0 0-16,0 17 15,0-52-15,0 35 16,0-36-16,0 54 16,0-1-16,-17-17 15,-1-35-15,18 17 16</inkml:trace>
  <inkml:trace contextRef="#ctx0" brushRef="#br0" timeOffset="6049.6903">16069 2681 0,'0'-18'62,"53"18"-46,-35 0-16,17-17 15,-18 17 1,1 0 0</inkml:trace>
  <inkml:trace contextRef="#ctx0" brushRef="#br0" timeOffset="6569.306">15893 2875 0,'-18'35'31,"0"-35"-31,18 36 16,0-1-16,0 36 16,0-36-1,0-18 1,0 1-16,0 17 16,18-35-16,17 53 15,-17-35-15,0-18 31,-1 0-15,54 0-16,-18 0 0,17 0 16,-17-35-16,-35-1 15,17 1 1,0 17-16,-35 1 16,0-18-16</inkml:trace>
  <inkml:trace contextRef="#ctx0" brushRef="#br0" timeOffset="6898.4204">16651 2081 0,'0'53'15,"0"-17"1,0-19-16,0 36 16,0 0-1,0-18-15,0 54 0,0-54 16,0 0-16</inkml:trace>
  <inkml:trace contextRef="#ctx0" brushRef="#br0" timeOffset="7947.2952">16563 2487 0,'18'0'47,"34"0"-31,-34 0 15,0 0-31,-1 0 16,1 18-16,-18 17 15,18 53-15,-18-17 16,17-36-16,-17 18 16,0-35-16,0 17 15,-17 0 1,-1-17-16,-17-1 16,-1 19-1,19-19-15,-18 36 16,-1-35-16,1 0 15,35-1-15,-35 1 16,52-18 31,1-18-47,17-35 16,18 0-16,-18-53 15,1 54-15,-1 16 16,18-34-16,-18 34 15,-17 1 1,-1 53 0,-17 17-1,0 18-15,18 18 16,-18-36-16,0 18 16,0-18-16,0-17 15,0-1 1,18-17 62,-1-17-62,-17-36-16,0 0 15,0 0-15,18 18 16,-18-1-16,0-17 15,18 18-15,-18 18 16,0-1-16,35 0 16,0 1-16,-35-1 15,18-17-15,17 17 16,0 0-16,-17-17 16,35 0-16,18-18 15,-36 18-15,-18 35 16,1 0 15,-18 53-15,0-36-1,0 1-15,0 17 16,0 0-16,0-17 16,0 35-16,0 35 15,0-17-15,0 17 16,0-18-1,0 36-15,0-17 16,0-72-16,0-52 63,0-36-63,18-17 15</inkml:trace>
  <inkml:trace contextRef="#ctx0" brushRef="#br0" timeOffset="8218.7089">17568 1993 0,'0'0'0,"0"53"16,0 53-16,0-53 15,0 106-15,0-18 16,0-71 0,-35 1-16,17-1 15,1 36-15,-1-71 16,0 18-16,-17-17 16</inkml:trace>
  <inkml:trace contextRef="#ctx0" brushRef="#br0" timeOffset="12203.0672">12136 4057 0,'-36'35'15,"1"-35"16,17 0 1,1 0-32,-54 0 15,54 0 1,-19 0-16,-34 0 16,34 0-16,-17 0 15,18 0-15,18 0 16,-19 0-16,1 0 15,17 0-15,-17 0 16,0 0-16,17 0 16,-35 0-16,18 0 15,-18 0-15,0 0 16,36 0-16,-36 0 16,17 0-1,19 0 1,-19-17 78,-17 17-48,18 0 33,18-36-64,-1 36 1,0-17-16,1-1 15,-1 0 1,18 1 0,-18-19-16,1 19 15,17-1 1,-18-17-16,18 17 16,0-52-16,0 34 15,-18-16-15,1-1 16,-1-18-16,18 0 15,0 19-15,0-1 16,0 17-16,0-17 16,0-17-16,0 17 15,0 18-15,0-18 16,18 18-16,17-89 16,-17 106-16,17-87 15,-17 69-15,17-70 16,-17 54-16,-18-1 15,17 0-15,1-18 16,-1 18-16,-17 0 16,18 0-16,-18 36 15,53-19-15,-35 1 16,-18 18 0,0-36-1,17 35-15,1 0 16,0-17-1,-18 17-15,0 1 16,0-1-16,0-17 16,0 0 62,17 17-78,-17-17 31,18 17 94,17 18-125,18 0 16,35 35-16,53 18 15,-52-17-15,34-1 16,1 0-16,-19 0 16,-34-35-16,-1 18 15,-17 0-15,-17-1 16,34-17-1,-17 0-15,-18 0 16,1 0-16,-19 0 16,1 0-16,0 0 15,-1 0-15,1 0 16,0 0-16,-18 18 16,52 0-1,-34-18-15,0 0 78,-1 17-62,-17 1 0,18-1-1,0 1 32,-18 0 0,0 17-31,0 0-16,17 18 15,-17 18-15,0-36 16,18 36-16,-18 17 15,0 71-15,0-71 16,0 35-16,0-17 16,0-35-16,0-1 15,0 1-15,0-18 16,0-18-16,0 0 16,0 18-1,0-35-15,0-1 16,0 54-16,0-18 15,0 0-15,0-36 16,0 19-16,-18-19 16,1 36-16,-1 0 15,18-35 1,0-1-16,0 1 16,0 17 30,-35 1-30,17 17 15,-17-18-31,35-18 16,-18 19-16,18-19 16</inkml:trace>
  <inkml:trace contextRef="#ctx0" brushRef="#br0" timeOffset="13753.9175">12524 4198 0,'-18'0'16,"0"0"-16,1 0 15,-19 0-15,19 0 16,-19 0-16,1 0 16,-18 0-16,36 0 15,-19 0-15,19 0 16,-1 0-16,0 0 15,-17 0-15,0 0 16,17-18-16,-17 18 16,17 0-16,1 0 15,-1 0-15,0 0 16,-34-35 0,-1 17-1,35 18 1,-17 0-16,17-17 15,0 17 1,1 0 93,-1-18-93,18-17 0,0 17-16,0-17 15,0 17-15,0-17 16,0-35-16,0 52 16,0-35-16,0 0 15,0-35-15,0 0 16,0 35-16,0 17 15,0-52-15,0 0 16,0 35-16,0 0 16,0 18-1,0 0-15,0 17 16,0-35 0,18 36-16,-18-1 15,17-17-15,-17 17 16,0-17-1,0 17 1,0 0 0,0 1-16,0-1 47,18-17 62,53 35-78,-54 0-31,36 0 16,18 17-16,-36 1 15,18 17-15,0-17 16,0-18-16,-36 18 16,19-1-16,-19-17 15,1 0 1,17 0 0,0 0-1,-17 0 1,0 18 109,-1 17-125,-17-17 15,18 35-15,-18-18 16,0 0-16,0 18 16,0 0-16,0-18 15,0 36-15,0-18 16,0-18-16,0 0 16,0 18-16,0-17 15,0 17-15,0-18 16,0-17-16,0-1 15,0 1 1</inkml:trace>
  <inkml:trace contextRef="#ctx0" brushRef="#br0" timeOffset="15634.8909">12471 4410 0,'-18'-18'0,"0"18"16,1 0-16,-1 18 16,18-1-16,-18 19 15,1-19 1,-1 1 0,18 17-16,-17 0 15,-1 36-15,18-36 16,0-17-16</inkml:trace>
  <inkml:trace contextRef="#ctx0" brushRef="#br0" timeOffset="15907.1666">12453 4322 0,'18'0'31,"-1"0"-15,1 0-16,0 52 16,52-16-1,36 17-15,-71-36 16,53 19-16,-17-19 15,-53-17-15,-1 0 16</inkml:trace>
  <inkml:trace contextRef="#ctx0" brushRef="#br0" timeOffset="16228.3072">12682 4533 0,'-17'0'15,"-1"0"1,18 53-16,-18-35 0,18 35 16,0 0-16,0-36 15,0 1 1,0 17-16,0-17 16,0-1-16,0 1 15,-17 0 16</inkml:trace>
  <inkml:trace contextRef="#ctx0" brushRef="#br0" timeOffset="16474.6504">12382 4851 0,'36'0'63,"52"0"-63,71 0 15,-71 0-15,53 0 16,-53 0-16,-17 0 16,-18 0-1,-36 0-15,19 0 16</inkml:trace>
  <inkml:trace contextRef="#ctx0" brushRef="#br0" timeOffset="16851.6391">13282 4145 0,'0'0'0,"-18"0"16,-17 0-1,-35 53-15,52 0 0,0 18 16,1-1-16,17-17 16,0 0-16,0-18 15</inkml:trace>
  <inkml:trace contextRef="#ctx0" brushRef="#br0" timeOffset="17131.8933">13088 4286 0,'18'-17'16,"-1"17"0,54 0-16,-36 0 15,0 0-15,1 0 16,-1 17-16,-17 1 16,-1 17-16,19 18 15,-19-53-15,-17 18 16</inkml:trace>
  <inkml:trace contextRef="#ctx0" brushRef="#br0" timeOffset="17506.8929">12912 4568 0,'17'0'78,"36"0"-78,35 0 15,89 0-15,-54 0 16,1 0 0,-54 0-16,-52 0 0,0 0 15</inkml:trace>
  <inkml:trace contextRef="#ctx0" brushRef="#br0" timeOffset="17820.0528">13547 4621 0,'0'0'0,"-18"53"16,-17 18-1,35-1-15,-18 19 16,18-54-16,0 18 15,-18 0-15,18-18 16,0-17 62</inkml:trace>
  <inkml:trace contextRef="#ctx0" brushRef="#br0" timeOffset="18107.29">13882 5009 0,'0'18'78</inkml:trace>
  <inkml:trace contextRef="#ctx0" brushRef="#br0" timeOffset="26045.0708">10601 6897 0,'18'0'31,"-1"0"-15,19 0-16,-1 0 16,35 0-16,-17 0 15,106 17-15,-36 36 16,54-17-16,-36 17 16,-53-18-16,-17-18 15,-36 36-15,-35 0 47,0-35-31,0 52-16,0 1 15,0 17-15,0 0 16,0-35-16,-71 18 16,36-1-16,-18-34 15,0-19-15,0 19 16,18-19-16,18-17 15,-1 0-15</inkml:trace>
  <inkml:trace contextRef="#ctx0" brushRef="#br0" timeOffset="26685.3591">11571 7655 0,'18'0'31,"35"36"-15,-36-36-16,54 52 16,-36-16-16,-17-1 15,-1 0-15,19 36 16,-36 17-16,0-17 15,0 70-15,0-18 16,0-35 0,-18-17-16,-17-18 0,-36 35 15,1-35 1,17 0-16,-88 17 16,-18 1-16,18-36 15,-106 71-15,53-35 16,17-54-16,-34 1 15,17-18-15,17 0 16,1 0 0,0 0-16,-36 0 0,0 0 15,18 0-15,-53 0 16,53 0-16,35 0 16,-52 0-16,70 0 15,52 0-15,-34 0 16,52 0-16,54 0 15,-1 0-15,1-18 63</inkml:trace>
  <inkml:trace contextRef="#ctx0" brushRef="#br0" timeOffset="27236.8871">7955 8784 0,'-35'71'47,"0"-36"-47,-18 0 15,0 1-15,-18 34 16,1 1-16,17-18 16,35-36-16,-17 1 15,35-1 48,0 1-48,0 0-15,0 17 16,0 18-16,0-35 16,0-1-16,17-17 15,1 0 1,17 0 0,1 0-1,-19 0 1,1 0-16,0 0 15</inkml:trace>
  <inkml:trace contextRef="#ctx0" brushRef="#br0" timeOffset="27470.2642">8555 9807 0,'17'18'78,"1"17"-78</inkml:trace>
  <inkml:trace contextRef="#ctx0" brushRef="#br0" timeOffset="29557.6844">3581 11165 0,'-18'18'15,"53"17"17,18-17-17,0 0-15,35-18 16,-35 0-16,35 35 16,36-35-16,-1 18 15,-17-18-15,53 35 16,-36-35-16,54 35 15,-1-35-15,-52 18 16,-36-18 0,35 17-16,-17 1 0,18-18 15,-36 0-15,0 0 16,0 0 0,0 18-16,18-1 15,106 19-15,-124-36 16,36 17-16,-1 18 15,36-17-15,-18-18 16,35 0-16,-17 35 16,17-17-16,54-18 15,-54 18-15,1-18 16,17 17-16,-141-17 16,70 0-16,-105 18 15,-1-18-15,1 0 16,0 0-16,17 0 31,18 18-15,-36-18-16,1 0 15,35 0-15,-35 0 16,-1 0-16,1 0 16,-1 0 93,1 0-109,0 0 16,-18-18-16,17 0 31</inkml:trace>
  <inkml:trace contextRef="#ctx0" brushRef="#br0" timeOffset="30660.7403">10372 11324 0,'17'0'79,"19"-17"-64,34 17 1,18 0-16,-17 0 15,52 0-15,54 0 16,-1 0-16,-17 0 16,17 0-16,-52 0 15,-18 0-15,17 0 16,-35 0-16,-17 0 16,-18 0-16,17 0 15,18 0-15,18 0 16,53 0-16,-18 0 15,36 0-15,-19 0 16,36 0-16,18 0 16,-89 0-16,54 0 15,-71 0-15,52 0 16,-87 0-16,35 0 16,17 0-16,-35 0 15,36 0-15,17 0 16,-17 0-16,17 0 15,-18 0-15,-52 0 16,35 0 0,-36 0-16,1 0 0,-18 0 15,70 0 1,-70 0-16,70 0 16,54 0-16,-54 0 15,54 0-15,-72 0 16,-16 0-16,-72 0 15,19 0-15,-19 0 32,1 0-17,0 0-15,17 0 16,18 0-16,-36 0 16,19 0-16,-1 0 15</inkml:trace>
  <inkml:trace contextRef="#ctx0" brushRef="#br0" timeOffset="33187.9827">3087 11077 0,'-18'35'16,"18"-17"-16,18 0 15,-1-18-15,36 17 16,36-17-16,34 18 16,36-18-16,17 35 15,1-35-15,34 0 16,-17 0-16,53 0 15,-53 0-15,53 0 16,35 0-16,-70 0 16,141 0-16,-89 0 15,19 0-15,-36-35 16,-36 35-16,-70-18 16,-35 1-16,-18 17 15,1 0-15,-19 0 16,-17 0-16,18 0 15,17 0-15,35 0 16,-35 0-16,36 0 16,-36 0-16,89 0 15,-19 35 1,1 0-16,-18-35 16,71 0-16,-124 0 15,-53 0-15</inkml:trace>
  <inkml:trace contextRef="#ctx0" brushRef="#br0" timeOffset="34686.9767">3404 12629 0,'18'0'15,"88"0"-15,53 36 16,70-19-16,35-17 16,54 0-16,88 0 15,-36 0-15,-17 0 16,141 0-16,-142 0 15,72 0-15,70 0 16,-177 0-16,89 0 16,-53 0-16,-53 0 15,-71 0-15,-106 0 16,-52 0 0</inkml:trace>
  <inkml:trace contextRef="#ctx0" brushRef="#br0" timeOffset="35174.6795">11148 12788 0,'53'0'15,"53"0"1,-18 0-16,123 0 16,1 0-16,70 0 15,159 0-15,-17 0 16,-1 0-16,-88 0 15,106-35-15,-18 35 16,124 0-16,-194 0 16,141 0-16,-230-18 15,-34 18-15,70-53 16,-230 36-16</inkml:trace>
  <inkml:trace contextRef="#ctx0" brushRef="#br0" timeOffset="36933.9713">2999 14093 0,'35'0'31,"106"0"-15,35 0-16,1 0 16,34-35-16,72 18 15,17 17-15,70-53 16,300 17-16,-194 36 15,18 0-15,106 0 16,-177 0-16,-52 0 16,-89 0-16,-141 0 15,-70 0-15</inkml:trace>
  <inkml:trace contextRef="#ctx0" brushRef="#br0" timeOffset="38541.6785">3016 13988 0,'-17'0'31,"17"-36"1,35 36-32,35 0 15,19-17-15,34-19 16,36 36-16,17 0 16,18 0-16,18 0 15,17 0-15,36 0 16,-18 0-16,70 0 15,-35 0-15,-70 0 16,53 0-16,-142 0 16,-17 0-16,-35 0 15,-1 0-15,-17 0 16,0 0-16,35 0 16,-17 0-16,-18 0 15,-18-17 1,0 17-16,18 0 15,-35 0-15,17-18 16,-17 18-16,-18-17 16,53 17-16,-36 0 15,54 0-15,35 0 16,-36 0-16,18 0 16,-17 0-16,17 0 15,-53 0-15,1 0 78</inkml:trace>
  <inkml:trace contextRef="#ctx0" brushRef="#br0" timeOffset="41368.2242">10513 8449 0,'0'0'0,"-18"18"16,0-18-1,1 0-15,-18 0 16,17 0-16,-35 0 16,-35 0-16,17 0 15,-87 0-15,69 0 16,1 0-16,18 0 16,-1 0-16,53 0 15,1 0 1,-1 0-16,0 0 15,1 0 1,-1-18-16,-17-53 16,17 36-16,18-18 15,0 0-15,-17-17 16,17 35-16,0-89 16,0 53-16,53-17 15,-1 18-15,-16-1 16,-1 36-16,36 17 15,-71 1-15,105-1 16,-16 0-16,34 18 16,1 0-16,-1 0 15,-35 0-15,0 0 16,-35 0-16,-17 0 16,17 0-16,-18 0 15,0 36-15,-17 69 16,17 1-16,-17-53 15,17 106-15,-35-124 16,0 53-16,0-70 16,0 35-16,0 18 15,0-36 1,0-18-16,-18 1 16,-35 17-16,-17 1 15,-1 17 1,18-1-16,0-16 15,36-19-15,-19 19 16</inkml:trace>
  <inkml:trace contextRef="#ctx0" brushRef="#br0" timeOffset="43831.6389">9701 13282 0,'-17'-18'16,"17"1"-1,53-1 1,17-17-16,-17 35 16,35 0-1,1 0-15,-19 0 16,-35 0-16,1 0 15,-19 0-15,1 0 16,0 18-16,-18-1 16,0 36-16,0-18 15,0 36-15,0-18 16,-71 17-16,-17-17 16,17 18-16,1-36 15,-36 53-15,71-88 16,17 0-16,0 0 15,1 0 1,-1 0-16,0 0 16,18 53 46,36 0-62,17-18 16,-18-35-16,71 71 15,17 35-15,-17-36 16,17-34 0,-34 52-16,-36-71 15,-53 1-15,17 17 16,-17-17 15,-53-18-31,-17 0 16,-36 0-16,-18 0 15,36 0-15,-35 0 16,52 0-16,36 0 16,17 0-16,-17 0 15,17 0 32</inkml:trace>
  <inkml:trace contextRef="#ctx0" brushRef="#br0" timeOffset="44558.6971">10654 13300 0,'-18'0'32,"1"0"-32,-1 35 15,-35 0 1,18-17-16,17 17 16,0-17-16,-17 17 0,35 0 15,-35 36 1,17-18-16,-17-18 15,17 18-15,18 35 16,0-17-16,0-36 16,0 89-16,0-36 15,18-35-15,35 17 16,-53-52-16,53 35 16,-36-36-1,1 1 1,0 0-16,17-18 31,0 0-31,18 17 16,0-17-16,-35 0 15,17 0-15,18 18 16</inkml:trace>
  <inkml:trace contextRef="#ctx0" brushRef="#br0" timeOffset="46678.033">14464 13194 0,'18'0'31,"17"18"-31,-35 17 16,70 35-16,-34-17 15,-19 0-15,19 18 16,-19-18-16,-17 17 15,0-17-15,0 18 16,0 17-16,0-70 16,0 105-16,0-105 15,-17 70-15,17-71 16,-18 19-16,0-36 31,1 0-31,-1 0 16,-17 0-1,17 0 1,0 0 0,1 0-16,17 17 31,-35-17-31,17 18 16</inkml:trace>
  <inkml:trace contextRef="#ctx0" brushRef="#br0" timeOffset="47534.7445">11483 13458 0,'0'18'47,"-18"70"-47,18-17 16,0-36-16,0 18 16,0-18-16,0 36 15,0-1 1,0-52-16,0 17 15,0-17-15,0 0 16</inkml:trace>
  <inkml:trace contextRef="#ctx0" brushRef="#br0" timeOffset="47910.7414">11818 13547 0,'0'-18'16,"18"18"-16,-1 0 15,36 0-15,0 18 16,0-18-16,35 17 16,-17 1-16,52 0 15,-17-18-15,53 0 16,-106 0-16,-36 0 15,1 0-15</inkml:trace>
  <inkml:trace contextRef="#ctx0" brushRef="#br0" timeOffset="48238.8616">12382 13194 0,'-35'0'15,"18"35"-15,-1 53 16,0-17-16,1 17 16,17-17-16,-36-1 15,36-35-15,0 1 16,0-1-16,0 0 16,-17-17-16,17 17 15,0-17 16</inkml:trace>
  <inkml:trace contextRef="#ctx0" brushRef="#br0" timeOffset="48687.6656">12982 13388 0,'18'0'47,"-18"53"-31,-18 0-16,-17 53 15,0-54-15,35-16 16,-36-1-16,36-17 16,0-1-1,0 1 1,0 0-16,36-18 16,-19 0-16,54 0 15,17 0-15,0 0 16,36 0-16,-1 0 15,1 0-15,-1 0 16,-35 0-16,-70 0 16,0 0 15</inkml:trace>
  <inkml:trace contextRef="#ctx0" brushRef="#br0" timeOffset="48965.9189">13529 13600 0,'-18'0'16,"-17"0"-16,-18 17 15,36 89 1,-19-18-16,19 36 16,-19-71-16,19 35 15,17-35-15,-18-36 16,0 19 0,-17-19-1</inkml:trace>
  <inkml:trace contextRef="#ctx0" brushRef="#br0" timeOffset="50432.0009">10248 14358 0,'0'18'63,"0"-1"-48,0 19 1,0-1 0,0-17-16,0 17 15,0 0-15,18-35 16,-18 35-16,35 1 16,36 34-16,-36-35 15,18 18-15,-18-35 16,18 17-16,-35-17 15,35 17-15,35-17 16,-18-1-16,-52-17 16,53 0-16,-19 0 15,-34 0-15,35 0 16,-35 0-16,35 0 16,-18 0-16,0 0 15,18 0-15,18 0 16,17-35-16,-18 0 15,-17-18 1,35-18-16,-52 54 0,-1-1 16,-17 1-16,-1-19 15,1 36 1,17-35-16,-17 0 16,-1-1-16,19-34 0,-19-1 15,1 36 1,0-36-16,-1 36 15,1 0-15,-18 17 63</inkml:trace>
  <inkml:trace contextRef="#ctx0" brushRef="#br0" timeOffset="50919.6986">11536 14340 0,'17'0'47,"72"-17"-47,-36-1 15,-18 18-15,71-35 16,-53 35-16,0 0 16,-18 0-1,0 0 1,-17 0-16,17 0 62,-53 53-46,1-18 0,-1 36-16,-17-36 15,35 0-15,0 0 16,-18-35-16,1 18 15,-1 0 48</inkml:trace>
  <inkml:trace contextRef="#ctx0" brushRef="#br0" timeOffset="51815.304">10001 14711 0,'0'53'0,"0"-36"31,0 1-31,0 0 16,53 35-16,-35-18 16,70 35-16,18 36 15,17-35-15,-17 17 16,-18-35-16,18 35 16,18-17-16,34 17 15,1-18-15,-53-34 16,-18 17-16,53 17 15,-17-52-15,-1-1 16,-35 19-16,18-19 16,-18-17-16,-70 0 15,106 0-15,-89 0 16,18 0-16,17-35 16,-17-18-16,-18 18 15,18-18-15,0 0 16,-35 0-1,17 18-15,1-36 0,-19 36 16,1-18 0,-1 18-16,19 0 15,-1-18-15,18-36 16,17 19-16,-52-1 16,53-17-16,-36-71 15,-17 89-15,-1 17 16,1 0-16,-18 18 15,35-1-15,-35 1 16,18 35-16,-18-17 16,0-1 31</inkml:trace>
  <inkml:trace contextRef="#ctx0" brushRef="#br0" timeOffset="52256.1303">12647 14728 0,'18'-17'63,"52"-18"-63,36-18 16,18 17-16,-19 19 15,-52-1-15,-35 18 16,0-18-16,-1 18 31,1 0-15,0 89-16,-18-19 15,0-17-15,0 0 16,0-18-16,0 1 16,0-19-16,0 1 15,0-1 1,0 1-16,0 0 0,0-1 15</inkml:trace>
  <inkml:trace contextRef="#ctx0" brushRef="#br0" timeOffset="52495.4864">13882 15011 0</inkml:trace>
  <inkml:trace contextRef="#ctx0" brushRef="#br0" timeOffset="53830.9203">10231 14464 0,'0'0'0,"-18"0"31,0 0-31,1 0 15,-1 0-15,-35 0 16,-35 0-16,0 0 16,17 0-16,-35 0 15,-17 0-15,35 0 16,17 0-16,36 0 16,0-18-1,35 1 1,-18-19-16,0 19 15,-17-54 1,35 36 0,-35-36-16,17-52 0,18 70 15,0-18 1,0 36-16,0-88 16,0 87-16,0-34 15,0-1-15,18-17 16,52 17-16,-17-17 15,0 35-15,18 0 16,34-52-16,-52 87 16,36-17-16,34-1 15,-17-17-15,-36 18 16,19-18-16,-54 36 16,0-19-16,-17 36 15,-1 0-15,1 0 16,17 0-16,71 36 15,-35 17 1,70-1-16,-35 19 16,-36-18-16,-34-35 15,-19 35-15,1-53 16,-1 35-16,-17 18 16,0-18-16,0 106 15,0-53-15,0 0 16,0 1-16,0 34 15,0-70 1,0 0-16,-17-35 16,-1 17-16,18-17 15,0-1-15,-35 18 16,35-17-16,-18-18 16,18 35-16,0-17 15</inkml:trace>
  <inkml:trace contextRef="#ctx0" brushRef="#br0" timeOffset="54591.8882">10354 14746 0,'0'-18'31,"18"36"-15,17 17-1,-17-17 1,34 17-16,54 1 15,-17-1-15,16-18 16,36 1-16,-17 17 16,-54-35-16,89 0 15,-71 0-15,18 0 16,-70 0-16,52-35 16,-35 0-16,0-106 15,-18 70-15,-35 1 16</inkml:trace>
  <inkml:trace contextRef="#ctx0" brushRef="#br0" timeOffset="55095.5404">10989 14746 0,'-18'0'16,"18"106"0,0-53-16,36 17 15,52 1 1,18 70-16,52-106 16,19 1-16,-36-19 15,71 1-15,-1-18 16,19 0-16,-107 0 15,53 0-15,-52 0 16,-18-106-16,-71 53 16,0-35-16,18-36 15,-35 19-15,-1 87 16,-17-17-16</inkml:trace>
  <inkml:trace contextRef="#ctx0" brushRef="#br0" timeOffset="55463.5547">12982 14781 0,'0'-17'47,"0"-1"-31,35 18 0,1 0-1,34 18-15,71 35 16</inkml:trace>
  <inkml:trace contextRef="#ctx0" brushRef="#br0" timeOffset="55711.891">16528 15663 0,'0'0'15,"105"-88"-15,-16 0 16,-89 0-16,0 35 15,0 35-15,0-17 16</inkml:trace>
  <inkml:trace contextRef="#ctx0" brushRef="#br0" timeOffset="58137.4682">2699 15769 0,'35'0'31,"0"0"-15,18 0-16,35 0 15,-52 0-15,87 0 16,-35 0-16,53 0 16,71 0-16,-18 0 15,-17 0-15,87 0 16,18-53-16,-105 18 16,-1 0-16,-52-1 15,70-34-15,-106 52 16,71 1-16,-36-1 15,1-17-15,52 35 16,0 0-16,36 0 16,-71 0-16,71 0 15,52 0-15,-70 0 16,71 0-16,-53 0 16,17 0-16,71 0 15,-106 0 1,176 0-16,-123 0 15,53 0-15,0 0 16,17 0-16,-34 0 16,-54 0-16,35 0 15,-52 0-15,-71 0 16,-70 0-16,-1 0 16,-52 0-16,17 0 15,-17 0 32,0 0-47,-1 0 16,1 0-16,-1 0 15,19 0-15,-19 0 16,1 0 0,0 0-16,-1 0 109,1 0-93,0 0-1,17 0-15,-17 0 31,-1 0 1,1 0-17,-1 0 1,1 0 0,0 0 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24:43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6579 12841 0,'0'-18'15,"-17"-17"1,-1 18-16,-17-1 16,17 0-16,-35 1 15,-17-36-15,34 17 16,-34-16-16,35 34 16,-54-53-16,54 36 15,0 0-15,-1-36 16,19 1-16,-1-19 15,1 54-15,17 0 16,0 17 0,0-35-16,0 36 15,0-1-15,0-70 16,35 70-16,0-17 16,0-36-16,36 18 15,0-52-15,-36 52 16,71 17-16,-71 19 15,-17 17-15,34 0 16,-34 0-16,17 0 16,1 0-16,-1 0 15,71 0-15,-71 70 16,0 1-16,54 88 16,-54-89-16,18 36 15,17 18-15,-52-72 16,0-16-16,-18 17 15,17 0-15,-17-36 16,0 1-16,0-1 16,0 1-16,0 17 15,0 1-15,-35-1 16,0 18-16,35-35 16,-36-1-1,19 1-15,-1 17 16</inkml:trace>
  <inkml:trace contextRef="#ctx0" brushRef="#br0" timeOffset="1680.5107">8819 12788 0,'0'0'0,"-35"0"0,18 0 15,-19 0-15,1 0 16,-18 18-16,35-18 16,1 0-16,-1 0 15,0 0-15,-17 0 16,-35 0 0,52-18-1,-17-35-15,-18 0 16,18 18-16,17 0 15,-35-18-15,0-18 16,35 36-16,-17-36 16,-18 1-1,53 35-15,0-36 16,0-17-16,0 35 16,0 0-16,0-35 15,0 0-15,0 35 16,0 35-16,0-17 15,0 17-15,0 1 16,18-19-16,17-17 16,-17 36-16,-1 17 15,19-36-15,34 36 16,-17-17-16,0-18 16,0 35-16,18-18 15,-19 18-15,1 0 16,0 0-16,0 0 15,53 0-15,0 18 16,-18-1-16,18 18 16,-88-17-16,17-18 15,-18 35-15,19 1 16,-36-19-16,0 1 16,35 52-1,-17-34-15,-18 17 0,17 17 16,1-17-1,0 0-15,-18-18 16,0 1-16,0-1 16,0 53-16,0-53 15,0 1-15,0 17 16,0-18-16,0 53 16,0-70-16,0-1 15,-18 19-15,18-19 16,-18 36-16,18-35 15,0-1-15,-17 19 16,-1-19-16,0 1 16,18 0 77,0-1-93,-17 1 47</inkml:trace>
  <inkml:trace contextRef="#ctx0" brushRef="#br0" timeOffset="5209.0819">7673 12876 0,'-18'-17'47,"1"17"-32,-19 17 1,19 1-16,-1 0 16,0-1-16,1 1 15,-1 17-15,-17 0 16,35-17-16,0 0 16,0-1-16,0 19 15,0 17-15,0 0 16,0-18-16,0 0 15,0 0-15,18-17 16,-18 0-16,52 35 16,-16-53-16,-19 0 15,54 17-15,-53-17 16,-1 0-16,18 0 16,-17 0-16,17 0 15,1 0 1,-1-17-16,0 17 15,-17-18-15,-1-35 16,19 35-16,-19-17 16,19-35-16,-19 34 15,-17 19-15,0-36 16,0 17 0,0 19-16,0-36 15,0 0-15,0 18 16,0 17-1,0 0 1,-35 1-16,-18 17 16,18 0-16,-36-36 15,18 36-15,-17-17 16,17 17-16,-35-18 16,70 18-16,0 0 15</inkml:trace>
  <inkml:trace contextRef="#ctx0" brushRef="#br0" timeOffset="7961.7243">9190 12735 0,'0'0'0,"-106"0"0,-17 0 16,-1 0-16,1-35 15,-1 35-15,18-18 16,18 18-16,0 0 16,17-17-16,18-19 15,18 19-15,0 17 16,-18-35-16,0-1 16,35 1-16,-35 0 15,1-18-15,-19-53 16,71 88-16,-71-35 15,36-17-15,18 52 16,-19-17-16,36 17 16,0-35-16,-35-17 15,35 35-15,0-18 16,0-18 0,53-17-16,0 35 15,53-18 1,-36 18-16,36-17 15,53 35-15,-36-1 16,-17-17-16,35 18 16,-35 18-16,-88 17 15,52-18-15,-34 18 16,-19 0-16,18 0 16,36 0-16,-18 53 15,53 17-15,-71-17 16,0-17-16,18-1 15,-35-18-15,-1-17 16,-17 36-16,0-19 16,18 19-16,-18 17 15,0-18-15,0 18 16,0 0-16,0-18 16,0 53-16,0-35 15,-18-18-15,1 18 16,-1-53-16,-17 36 15,35-19 1</inkml:trace>
  <inkml:trace contextRef="#ctx0" brushRef="#br0" timeOffset="8568.1054">9225 10407 0,'0'18'0,"0"70"16,0 35-16,0 1 15,0-1-15,0 1 16,0-71-16,0-1 15,0-16-15,0-19 16</inkml:trace>
  <inkml:trace contextRef="#ctx0" brushRef="#br0" timeOffset="9208.3964">9560 10548 0,'-17'0'47,"17"18"-32,-36 35-15,36 17 16,0 1-1,0-54-15,0 19 16,0 69-16,18-69 16,0-1-16,-1-35 15,54 18 1,-36-1-16,18-17 16,18 0-16,-36 0 15,0 0-15,0 0 16,-17-35-16,-18-36 15,0 19-15,0 34 16,0 0 0,0-35-16,0 36 0,-35-36 15,-1 0-15,19 0 16,-18 53-16,-1-35 16,36 17-16,-17 0 15,-1 18 16,-17 0-15,-1 0 0,19 18-16,-36 35 15,18 0-15,17-53 16,0 18-16,18-1 16</inkml:trace>
  <inkml:trace contextRef="#ctx0" brushRef="#br0" timeOffset="9824.7469">9578 11218 0,'0'36'63,"0"-1"-63,0 0 15,0 18-15,0-18 16,0 1-16,0-19 15,35 1 1,53-18-16,-17 0 16,35 0-16,-36 0 15,19 0-15,-54 0 16,-18 0 0,1 0-1,17-18 1,-35-52-16,0 34 15,0-16-15,0-1 16,-53 0-16,18 0 16,0 35-16,-18 0 15,35 1-15,-17-1 16,0 18-16,-1 0 16,19 0-1,-1 0-15,-17 0 16,-18 0-16,-35 0 15,70 18-15,-17 17 16,0-35-16,35 18 16,-18-18-1</inkml:trace>
  <inkml:trace contextRef="#ctx0" brushRef="#br0" timeOffset="10089.0428">10442 11307 0,'18'-18'31</inkml:trace>
  <inkml:trace contextRef="#ctx0" brushRef="#br0" timeOffset="10808.1204">7444 11324 0,'0'-35'63,"141"0"-47,-18 17-16,18-35 15,53 35-15,-53-52 16,53-1-16,-70 54 15,-18-72-15,17 37 16,-70 16-16,35 1 16,-70 17-16,0 1 15</inkml:trace>
  <inkml:trace contextRef="#ctx0" brushRef="#br0" timeOffset="11145.2169">8290 10777 0,'0'0'0,"-17"71"16,17 17-16,0 0 15,0-17-15,0-36 16,0 0-16,0 18 16,0 0-16,17-35 15</inkml:trace>
  <inkml:trace contextRef="#ctx0" brushRef="#br0" timeOffset="11697.7404">10425 10866 0,'17'0'62,"36"0"-62,35 0 16,1 0-16,69 0 15,-87 0-15,-36 0 16,0 0-16</inkml:trace>
  <inkml:trace contextRef="#ctx0" brushRef="#br0" timeOffset="11946.0772">10513 11042 0,'35'0'47,"36"0"-31,-36 0-16,18 0 15,-18 0-15,-17 0 16</inkml:trace>
  <inkml:trace contextRef="#ctx0" brushRef="#br0" timeOffset="12305.1196">10777 10760 0,'36'17'62,"17"19"-46,70-19-16,-35 36 16,-35-53-16,-35 18 15,-1-18-15,-17 17 16,0 1 0,0 0-1,0 17 1,0 0-1,0-17-15,-17 52 16,-19 1-16,19-36 16,-1-17-16,-35 35 15,18-18-15,0 0 16</inkml:trace>
  <inkml:trace contextRef="#ctx0" brushRef="#br0" timeOffset="12937.428">11465 10724 0,'36'0'15,"-19"0"1,107 36-16,-71-1 0,35 0 16,35 18-1,-105-18-15,17 1 16,-35-19-1,0 19 1,-17 34 0,-54-52-1,36 17-15,-54 18 16,19-18-16,35 1 16,-1-19-16,1-17 15,17 0-15,89 0 63,52 0-63,54 0 15,-54-17-15,-52-1 16,-53 18 93,-1 0-93</inkml:trace>
  <inkml:trace contextRef="#ctx0" brushRef="#br0" timeOffset="13657.507">12153 10777 0,'0'-17'16,"35"17"15,18 0-15,-17 0-1,-1 0-15,18 0 16,-36 0 15,-17 35 1,-17 18-17,-1-35-15,-17-1 16,0 1-16,-18 17 15,35 0-15,0-35 16,1 18 0,17 0 31,53 17-47,-18-17 15,0-18-15,36 52 16,-71-34-16,35 0 15,-35 35-15,0-36 16,0 1 15,0 0 1,-18-18-32,1 0 15,-36 0-15,35 0 16,-35 0-16,36 0 15,-19 0-15,1 0 16</inkml:trace>
  <inkml:trace contextRef="#ctx0" brushRef="#br0" timeOffset="14481.3019">11994 11800 0,'0'0'0,"-70"0"0,-1 0 15,18 0-15,-70 0 16,88 0-16,-71 0 15,0-88-15,-35 53 16,35 35-16,-17-53 16,70 53-16,17 0 15,-17-35-15,36 17 16,17-17-16,0-36 16,0-17-16,0 18 15,0-19-15,0-34 16,0 70-16,0-35 15,35-53-15,-17 123 16,-1-17-16,54-1 16,35-34-16,17 35 15,71 17-15,-70-70 16,-1 70-16,-17-17 16,-88 35-16,17 0 15,-17 0 1,17 0-1,-17 0-15,105 70 16,-70 19-16,17-19 16,19 36-16,-72-53 15,1 0-15,17-18 16,-17-17-16,-18 17 16,0 0-1,0-17 1,0 35-1,17-18-15,-17-17 16,0-1-16,0 19 16,0-1-1,0-17-15,0 17 16</inkml:trace>
  <inkml:trace contextRef="#ctx0" brushRef="#br0" timeOffset="14834.3614">13282 10689 0,'0'0'0,"53"71"0,-18-36 16,1 0-16,-19 1 15,-17 16-15,0 1 16,0-35-16,0 53 15,0-1-15,0-17 16,0-35-16,0-1 16,35-70 15,-17-70-15,35-89-16</inkml:trace>
  <inkml:trace contextRef="#ctx0" brushRef="#br0" timeOffset="15025.8514">13652 10425 0,'0'0'0,"18"123"0,0-35 16,-18 0-16,0-17 16,0-18-16,0-18 46,0-17-14</inkml:trace>
  <inkml:trace contextRef="#ctx0" brushRef="#br0" timeOffset="16098.9803">20091 12435 0,'0'0'0,"-36"0"15,-52 0 1,18 0-16,-36 0 15,-18 0-15,1 0 16,35 0-16,-71 0 16,106 0-16,-18 0 15,1-35-15,-18-71 16,35 36-16,-18-36 16,54 53-16,-1-18 15,0 36-15,18 0 16,0-18-16,0 18 15,53-54 1,0 54-16,53-18 16,-35 0-16,34 36 15,-52 17-15,18 0 16,-18 0-16,0 0 16,17 35-16,36 53 15,-18 53-15,18-35 16,-18 0-16,-35 0 15,-18-36-15,-17-17 16,-18-17-16,0-1 16,0-18-1,0 36-15,-18-17 16,1-19 125,-1-17-126</inkml:trace>
  <inkml:trace contextRef="#ctx0" brushRef="#br0" timeOffset="17033.4813">13123 12718 0,'0'-18'32,"89"-17"-17,52-53-15,17 52 16,230 36-16,177-35 16,-18 35-16,-71 0 15,300 0-15,0 0 16,177 0-16,-459 0 15,52-35-15,19-1 16,-212 36-16,-89-17 16,-87-1-16,-107 18 15,-52 0-15</inkml:trace>
  <inkml:trace contextRef="#ctx0" brushRef="#br0" timeOffset="20203.011">9825 10583 0,'0'0'0,"-88"0"0,17 0 16,-17 0-16,35 0 16,-35 0-16,17 0 15,-52-53-15,-1 18 16,-17 35-16,88-18 16,0 18-16,18-17 15,17 17 1,1-35-16,17-1 15,0-17-15,0 0 16,0 1-16,17-37 16,36 36-16,0 18 15,35-35-15,71-1 16,35 18-16,-17 0 16,34 0-16,36 36 15,-141 17-15,18 0 16,-54 0-16,18 17 15,-35 19-15,35 16 16,-52 19-16,-19-18 16,-17-35-16,0 17 15,0-17 1,0 17 0</inkml:trace>
  <inkml:trace contextRef="#ctx0" brushRef="#br0" timeOffset="20946.9936">14287 10777 0,'0'0'0,"-158"0"0,52 0 15,-70 0-15,52 0 16,1 0-16,52-17 15,18-1-15,-53 0 16,53-17-16,0 35 16,36 0-16,-18-17 15,-1-1-15,19 0 16,-1-35-16,18-17 16,0-1-16,0 1 15,0-19-15,0-52 16,18 36-16,52-19 15,1 18-15,17 18 16,-18 17-16,-34 54 16,-1-18-16,-17 35 15,-1 0-15,19 0 16,-19 0-16,36 0 16,35 52-16,36 90 15,17 16 1,-53 36-16,-17-70 15,-71-71-15,0-36 16,0 19-16,0-19 16,-18 19-1,-35-19-15,18-17 16,-36 35-16,1-17 16</inkml:trace>
  <inkml:trace contextRef="#ctx0" brushRef="#br0" timeOffset="22522.7775">9825 9825 0,'35'-35'47,"-17"17"-47,-18 0 15,35-17-15,-17 0 16,-1 35-16,-17-18 15,18-17 1,0 35-16,-1-18 16,-17-17-16,18 35 15,35-35-15,-18 17 16,53-35-16,-52 35 16,-1 1-16,0-1 15,0 18-15,18-17 16,-17 17-16,16-18 15,-16 18-15,17-18 16,17 18-16,18-17 16,1-19-16,34 1 15,-17 35-15,17-18 16,54 18 0,-1-17-16,-35 17 15,18 0-15,-18 0 0,-17 0 16,17 0-1,-71 0-15,36 0 16,18 0-16,-36 0 16,0 0-16,35 0 15,-70 35-15,18 18 16,-36-35-16,18 17 16,0 18-16,0 0 15,-18-18-15,-17 18 16,17-18-16,18 18 15,-18-18-15,1-35 16,-36 36-16,35-1 16,-17-17-16,-1-18 15,-17 35-15,18-18 16,-1 1-16,1 0 16</inkml:trace>
  <inkml:trace contextRef="#ctx0" brushRef="#br0" timeOffset="26125.1558">14305 10636 0,'18'-17'47,"17"-19"-31,36 36-16,17-17 15,71-36-15,-18 53 16,35 0-16,53 0 16,-17 0-16,53 0 15,17 0-15,-71 0 16,19 0-16,-71 0 16,-18 0-16,-18 0 15,-35 17-15,18 1 16,0 88-16,-71-88 15,18 17-15,-53-18 16,18 1 0,-1 0-16,1 35 15,17-36 1,-35 1-16,18 35 16,0-18-16,-18 0 15,0 36 1,17-18-16,-17 17 15,0-34-15,0 17 16,0-36 0,0 1 62,0 0 62</inkml:trace>
  <inkml:trace contextRef="#ctx0" brushRef="#br0" timeOffset="26675.6728">17251 11218 0,'0'18'47,"17"35"-31,-17-35-16,18-18 16,0 35-16,17-18 15,-17 1 63,-1-18-62,1 0 0,52-35-16,-34-18 15,-1 0-15,0-18 16,1 54-16,-1-36 15,-17 18-15</inkml:trace>
  <inkml:trace contextRef="#ctx0" brushRef="#br0" timeOffset="41717.4739">5309 14446 0,'0'0'0,"141"0"0,-35 0 16,-18 0-16,54 0 16,-54 0-16,35 0 15,1 0-15,17 0 16,53 36-16,-71-19 15,54-17-15,-1 18 16,36-1-16,-1 89 16,19-70-16,34-36 15,36 35-15,18-35 16,-89 0-16,18 0 16,-71 0-16,-140 0 15</inkml:trace>
  <inkml:trace contextRef="#ctx0" brushRef="#br0" timeOffset="45340.7987">11024 14658 0,'-35'0'94,"17"0"-78,-17 0-16,0 0 15,17 0-15,-17 0 16,0 0-16,-1 0 16,19 0 46,-1 0-46,-17 0-16,0-35 31,-18 17-31,35 0 16,0-17-16,1 17 15,17-17 1,-18 0-16,18 0 16,-18-18-16,1 0 15,17 0-15,-18 18 16,18-18-16,0 17 15,0-17-15,0 18 16,-35-35-16,35 52 16,0-35-16,0 0 15,0 36-15,17-89 16,1 88-16,17-17 16,1-18-16,-1 0 15,0 18-15,1 17 16,-19-35-16,1 35 15,35 1-15,-18-1 16,0 18-16,1 0 16,16 0-16,1 0 15,-17 0-15,-1 0 16,0 0-16,0 0 16,36 0-1,-18 35-15,53 18 16,-71-53-16,36 36 0,-18-19 15,-18 1 1,0 17-16,-35-17 16,18-1-1,-1 19-15,-17 17 16,18-18-16,0 36 16,-1-19-16,-17 1 15,0 0-15,0-17 16,0-1-16,0 0 15,0 0-15,0-17 16,0 17-16,0-17 16,0 35-16,0-36 15,0 1-15,-17 17 16,17 1-16,0-19 16,0 19-16,0-19 15</inkml:trace>
  <inkml:trace contextRef="#ctx0" brushRef="#br0" timeOffset="46861.3733">15628 14781 0,'-53'0'31,"-17"-17"-15,-1 17-16,18 0 16,-17-18-16,34 18 15,-34 0-15,70-18 16,-36 1-16,19-1 15,-1 18-15,-17-17 16,17-1-16,18 0 16,-35 1-16,17-36 15,-17 17-15,35 1 32,0 18-32,-18-19 15,18 1-15,-17 0 16,17-1-16,0-34 15,0 17-15,0 18 16,0-18-16,0 0 16,0 0-16,0 0 15,35 0-15,-17 18 16,-1-18-16,1-18 16,17 36-16,1 0 15,16 35-15,-16-36 16,87 19-16,-88-1 15,1 1-15,17 17 16,0-18-16,-1 0 16,-34 18-16,35-17 15,-35 17-15,52 0 16,18 0-16,-35 0 16,18 0-16,-36 0 15,18 0-15,-35 0 16,-1 17-16,36 1 15,-35 0-15,0 17 16,17 35-16,-18-34 16,1-1-16,35 71 15,-18-71 1,18 36-16,-35-1 16,17-35-16,-17 18 15,-1 0-15,-17-35 16,0 35-16,0 0 15,0-36 1,0 1-16,0 17 0,0-17 16,0 0-16,0-1 15,-17 19-15,17-19 16,-18-17-16,-35 53 16,36-35 77,-1-1-77,18 1-16,-35 0 16,17-1-1,0 1 1,1 17-1,-1-17 1,0-1 47,1 19-63,-18-36 15,-18 0 1,35 0-16</inkml:trace>
  <inkml:trace contextRef="#ctx0" brushRef="#br0" timeOffset="49542.2095">11571 13670 0,'-18'-18'141,"18"1"-110,18-1-15,-18 1-1,18 17-15,-1 0 16,1-18-16,-18 0 15,18 18 1,-1 0 0,1-17-1,0 17-15,17-18 32,-18 18-32,19-35 15,-19 35 1,19-18-16,-1 0 15,-17 18-15,17 0 16,18-17 0,-53-1-16,17 18 15,19-17 1,-19 17 0,1 0-1,17 0-15,-35-18 16,36 18-16,16-18 15,-34 1-15,17 17 16,18-18-16,-17 0 16,16 1-16,-16 17 15,-19 0-15,1 0 16,17 0-16,-17 0 47,0-18-32,-1 18-15,1 0 16,17 0-16,0 0 16,-17 0-1,0 0-15,17 0 16,-17 0-16,35 0 16,-1 0-16,-34 0 15,53 0 1,-18 0-16,-18 0 15,18 0-15,17 0 16,-34 0-16,52-18 16,-35 18-16,0 0 15,35 0-15,-53 0 16,0 0-16,18 0 16,0 0-16,-18 0 15,-17 0-15,0 0 16,35 0-1,-36 0-15,1 0 16,35 0-16,0 0 16,0 0-16,-36 0 15,1 0-15,0 0 16,-1 0-16,1 0 16,17 0 15,18 0-31,-18 0 15,1 0 1,17 0-16,-18 0 16,-18 0-16,19 0 15,-19 0-15,36 0 16,-17 0 0,-19 0-1,1 0-15,0 0 16,-1 0-16,1 0 15,-1 0-15,19 36 16,-19-36-16,19 17 16,-19-17-16,1 0 15,17 18-15,0 0 16,-17-18-16,0 0 16,-1 17-16,1-17 15,35 18 16,-35 0-15,17 17 0,0 0-16,-17 0 15,17-35-15,-17 18 16,-1 0-16,1-1 156</inkml:trace>
  <inkml:trace contextRef="#ctx0" brushRef="#br0" timeOffset="50214.4163">15064 13317 0,'17'71'78,"-17"-36"-62,36 0-16,-19-17 16,-17 0-1,0-1-15,0 1 47,0 17-31,0-17-16,0 35 15,0 0-15,-17-36 16,17 36-16,0-35 16,0 0-16,-18-18 93,0 0-93,1 0 16,-36 0 0,35 17-16,-17-17 15,17 18 1</inkml:trace>
  <inkml:trace contextRef="#ctx0" brushRef="#br0" timeOffset="57751.1763">11642 14887 0,'0'-35'0,"0"17"31,0-35-15,-53 36-16,35-1 15,0 0-15,1 18 63,-1 0-48,1 0-15,-19 0 16,19 0-16,-1 18 16,-17 17-1,35 1 1,-18 17 0,18-36-16,0 36 15,0 0 1,0-18-16,53-17 15,0 0-15,17-1 16,19-17-16,-54 0 16,-17 0-1,-1 0 1,1 0 0,-1 0-1,1-53-15,-18 18 16,0 17-1,0 1 1,0-1 0,0 0 15,0 1-31,0 52 109,0 18-93,0 35-16,-18-17 16,18-36-16,0 18 15,0 0-15,0 17 16,0-52-16,0 17 15,0-17 1,-17 17 31,17-17-31</inkml:trace>
  <inkml:trace contextRef="#ctx0" brushRef="#br0" timeOffset="58198.9822">12118 15205 0</inkml:trace>
  <inkml:trace contextRef="#ctx0" brushRef="#br0" timeOffset="59591.2672">12294 14817 0,'0'0'0,"0"17"16,0 1-16,0 17 15,0-17-15,0 52 16,0-34-16,0-1 16,0 18-16,0 0 15,0-36-15,0 1 16,0 17-16,0 1 15,0-1-15,0 0 16,0-17-16,0-1 16,0 1-16,0 17 15</inkml:trace>
  <inkml:trace contextRef="#ctx0" brushRef="#br0" timeOffset="60326.6052">12506 14817 0,'0'-18'47,"-18"36"-15,18-1-17,0 1-15,0 70 16,0-53-16,0-17 15,0 35 1,0-18-16,53-17 16,-35-18-1,0 0-15,-1 0 16,1 0 0,17 0-16,-17 0 15,-1 0 1,1 0-16,0-35 15,-1 35-15,-17-18 16,0 0 0,0 1-16,0-19 15,0-17-15,0 18 16,0 18-16,0-19 16,-35 36 46,17 0-62,1 0 16,-1 0-16,0 0 15,1 0 1</inkml:trace>
  <inkml:trace contextRef="#ctx0" brushRef="#br0" timeOffset="61032.267">12541 15134 0,'0'18'32,"0"17"-17,0-17-15,0 35 16,18-53-16,-18 35 16,0 0-16,18 0 15,-1 1-15,-17-19 16,18 1 15,-18 0-15,53-18-1,-18 0 1,-17 0 0,17 0-16,0 0 15,-17-18-15,-1 0 16,1 18-16,-18-17 15,0-1 1,18 0-16,-18 1 16,0-18-1,0 17 17,0 0-32,-18-17 15,-17 35 1,35-35-16,-35 35 15,17 0-15,0 0 16,1 0-16,-19 0 16,1 0-1,0 0-15,17 0 16,-17 17-16,17-17 16,1 18 46</inkml:trace>
  <inkml:trace contextRef="#ctx0" brushRef="#br0" timeOffset="61384.3273">13123 15258 0</inkml:trace>
  <inkml:trace contextRef="#ctx0" brushRef="#br0" timeOffset="61918.8999">13388 14958 0,'35'0'63,"0"0"-63,36 0 15,-18 0-15,35 0 16,-70 0-16,17 0 15,-17 0-15,17 0 16,0 0-16,1 0 16,16-18-16,1 18 15</inkml:trace>
  <inkml:trace contextRef="#ctx0" brushRef="#br0" timeOffset="62431.5272">13388 15081 0,'18'18'93,"52"-18"-93,18 0 16,36 0 0,-71 0-16,0 0 15,-18 0-15,-17 0 0,17 0 16,-18 0-1,19 0-15,-19 0 16,1 0-16</inkml:trace>
  <inkml:trace contextRef="#ctx0" brushRef="#br0" timeOffset="63318.1594">13758 14781 0,'0'-17'62,"18"17"-46,0 0 0,17 0-16,18 0 15,17 35-15,-34-35 16,17 18-16,-1-18 15,-34 17-15,0-17 32,-1 0-17,36 0 1,-35 18 140,-18 0-156,-18 34 16,1-16-16,-19 70 15,19-53-15,-36 35 16,35-35-16,-17 35 16,0-53-16,35 0 15,0-17 1</inkml:trace>
  <inkml:trace contextRef="#ctx0" brushRef="#br0" timeOffset="63608.3836">15240 15434 0,'18'-18'62</inkml:trace>
  <inkml:trace contextRef="#ctx0" brushRef="#br0" timeOffset="66255.31">14975 14834 0,'0'18'15,"0"52"-15,0 36 16,0 18-16,0-18 16,0-36-16,0 1 15,0-36-15,0 0 16,-17-35 62,17-35-78,-36-71 16,19 53-16,-18-53 15,17 36 1,0-18-16,18 35 15,0 0-15,0 123 94,0 1-78,0-18-16,18 0 15,-18 17-15,0 1 16,0-36-16,0 18 16,0 0-16,0-18 15,0-17-15</inkml:trace>
  <inkml:trace contextRef="#ctx0" brushRef="#br0" timeOffset="68295.8924">11395 15522 0,'17'0'15,"19"0"-15,-1 0 16,35 0-16,-34 0 16,34-17-16,18 17 15,71 0-15,-35 0 16,17 0-16,-53 0 16,88 0-16,1 0 15,-54 0-15,54 0 16,-107 0-16,-35 0 15,18-18-15,-17 18 16,-19 0-16,1 0 16,17 0-16,-17 0 31,0 0-15</inkml:trace>
  <inkml:trace contextRef="#ctx0" brushRef="#br0" timeOffset="69745.9813">11342 17074 0,'-18'18'0,"18"35"15,0 18-15,0-1 16,0-17-16,0 35 16,0 0-16,0-52 15,0 17-15,0 0 16,0-36 0</inkml:trace>
  <inkml:trace contextRef="#ctx0" brushRef="#br0" timeOffset="70360.3386">11889 16951 0,'0'18'47,"-18"17"-32,-17 71-15,35-53 16,0 17-16,0 1 15,0-36-15,0 36 16,0-36-16,0-18 16,0 36-16,0-35 15,0 17 1,0-17-16,17 17 16,19 1-16,-19-19 15,1-17 1,17 0-1,0 0 1,1-53-16,-36 36 16,0-36-16,0 0 15,0 0-15,0 18 16,0-18-16,0 35 47,-36 18-32,1 0 1,18 0-16,-36 0 16,17 0-1</inkml:trace>
  <inkml:trace contextRef="#ctx0" brushRef="#br0" timeOffset="71569.1092">12700 17127 0,'-18'-17'32,"36"-1"-17,0 0-15,-1 1 16,36-1-16,18 18 15,-36 0-15,36 0 16,-1 0 0,-52 0-16,-1 0 0,36 0 15,-53 35 1,18 36-16,0-53 16,-18-1-16,0 1 15,0 35-15,0-36 16,0 1-16,-18 70 15,-53-17-15,36-71 16,-18 53-16,-17-18 16,52-17-1,36-1 48,52 1-48,1-18-15,17 18 16,-17-18-16,-54 0 16,1 0-16,17 0 15,0 0 1</inkml:trace>
  <inkml:trace contextRef="#ctx0" brushRef="#br0" timeOffset="71841.3824">13670 17568 0</inkml:trace>
  <inkml:trace contextRef="#ctx0" brushRef="#br0" timeOffset="72968.3696">13741 16827 0,'0'0'0,"-18"0"0,-35 0 16,0 0-16,36 0 16,-1 0-16,-17 0 15,-1 0-15,-17 0 16,1 0-16,-1 0 15,-88 0-15,17 0 16,1 0-16,-54 0 16,71 0-16,-105 0 15,52 36-15,-17-19 16,17 1-16,-35 17 16,88 18-1,-88 0-15,88-53 16,0 18-16,-53 52 0,71-52 15,0-18 1,-18 18-16,53-18 16,0 17-16,18-17 15,18 0-15,-72 0 16,72 18-16,-19-18 16,1 0-16,17 0 15,1 0 16,17 18-15,0-1-16,0 18 16,0 1-16,0-1 15,17 18-15,-17 17 16,18 1-16,0-36 16,-18 18-16,17 35 15,-17-35-15,0 0 16,0-35-1,0 0-15,0-1 32,0 1-32,0-1 15,0 1-15,-17-18 32,-1 0-32,0 0 15</inkml:trace>
  <inkml:trace contextRef="#ctx0" brushRef="#br0" timeOffset="73593.0477">8414 17357 0,'0'-18'31,"70"18"-15,71 0-16,-17 0 0,35 0 16,-18 0-1,-53 0-15,-18 0 16,-52 0 0,-18 35-1,0-17 1,-35 35-1,-71-18 1,0 18-16,18-18 16,-53 18-16,106-17 15,-36-19-15,124-17 63,35 0-48,36 0-15,-71 0 16,70 0-16,-52 0 16,-36 0-16,-18 0 15,1 0 1,0 0 0,17 0-16</inkml:trace>
  <inkml:trace contextRef="#ctx0" brushRef="#br0" timeOffset="74192.4474">9613 17339 0,'0'0'0,"53"0"0,0 0 16,-18 0-16,18 0 16,-18 35-16,-17-35 15,-18 18-15,0 0 16,0-1 0,0 18 15,-18-17-31,-52 0 15,17-18-15,-18 0 16,-17 0-16,18 17 16,70 1-16,-18 17 47,18 1-32,53-19-15,18 1 16,-36 0-16,0-18 15,-17 0-15,-1 17 16,-17 18 0,0-17-16,18 17 15,-18 18-15,0-35 16,0 0 0,0-1-16,-35-17 15,-1 0 1,-34 0-16,35 0 15,-1 0 1</inkml:trace>
  <inkml:trace contextRef="#ctx0" brushRef="#br0" timeOffset="79408.5071">13053 16192 0,'0'18'16,"0"35"0,0 18-1,0-36-15,0-17 16,0-1-16,0 18 16,0-17-16,0-36 93,17-34-77,19-19-16,17-35 16,-53 36-16,17 70 15,19-36-15,-19 19 16,1-1 15,-1 18 0,1 0-31,17 0 16,1 0 0,-19 18-16,1-1 15,-18 19 1,0-1-16,0 53 0,0-35 15,0 35 1,0 36-16,0-54 16,0 1-16,0-18 15,0 0-15,-18-1 16</inkml:trace>
  <inkml:trace contextRef="#ctx0" brushRef="#br0" timeOffset="81697.3881">13212 17939 0,'0'35'32,"0"-17"-17,0-1 1,0 19 0,0-19-16,0 1 15,0 17-15,0-17 16,0-1-16,0 19 15,0-19-15,0 1 16,0 17 0</inkml:trace>
  <inkml:trace contextRef="#ctx0" brushRef="#br0" timeOffset="82641.8665">10971 17921 0,'0'53'31,"0"-18"-15,0 36 0,0-54-16,0 1 15,18 17 1,-18 1 0,0-19-16,0 1 15,18-18 1,-1 18-1</inkml:trace>
  <inkml:trace contextRef="#ctx0" brushRef="#br0" timeOffset="83137.5395">11889 17780 0,'0'0'0,"0"35"62,0 1-46,0-1-16,0 18 16,0 0-16,0 0 15,0-18-15,0 0 16,0 18-16,0-18 16,17 54-16,19-72 15,16 18-15,-16-35 16,-19 0-16,1 0 15,0 0-15,-1 0 16,1 0 15,-18-17-15,0-36-16,-53 35 16,0-17-16,18 17 15,-36 1-15,18 17 16,-17 0-16,52 0 15</inkml:trace>
  <inkml:trace contextRef="#ctx0" brushRef="#br0" timeOffset="83603.2981">11024 18486 0,'36'0'63,"34"0"-63,89 0 15,-18 0-15,53 0 16,0 0-16,71 0 16,-54 0-16,19 0 15,-54 0-15,0 0 16,-52-18-16,52 18 15,-52 0-15,34-18 16,-105 1-16,-17 17 16,-19-18-16,1 18 47,0 0-32</inkml:trace>
  <inkml:trace contextRef="#ctx0" brushRef="#br0" timeOffset="84002.2295">13353 18556 0,'0'0'0,"-18"18"16,18-1-16,0 19 15,0 17 1,-18-18 0,18-18-16,0 1 31</inkml:trace>
  <inkml:trace contextRef="#ctx0" brushRef="#br0" timeOffset="84810.0698">13547 18856 0,'0'0'0,"-36"0"15,1 18-15,-18-18 16,0 0-16,36 0 15,-1 0-15,0 0 16,1 0-16,-19 0 16,-16 0-1,34 0-15,0 0 16,-17 0 0,17 0 15,1 0-31,-1 0 15,18-18-15,0 0 16,0 1 0,0-36-16,0 17 15,18 36-15,52-52 0,-17 34 32,-18-17-32,71 17 15,18-17-15,-54 35 16,18-18-16,-70 0 15,17 18-15,-17 0 16,0 0 0,-1 0-1,-17 18-15,18 17 16,-18 1-16,0-19 16,0 1-16,0 0 15,0 17 1,0-18-16,0 36 15,-35-17 1</inkml:trace>
  <inkml:trace contextRef="#ctx0" brushRef="#br0" timeOffset="85217.9803">14146 18309 0,'0'-17'15,"36"-72"1,-1 54-16,18-53 15,17 17-15,19 18 16,16-35-16,37 35 16,-54 18-16,0 17 15,-35 1 1,35-19-16,-35 19 0,-18-1 16,-17 18-16,0 0 15</inkml:trace>
  <inkml:trace contextRef="#ctx0" brushRef="#br0" timeOffset="85753.5494">14728 17445 0,'36'0'47,"17"0"-47,88 17 16,-18 1-1,36 0-15,-71-18 0,-53 0 16,-35 17 46,0 36-62,0 0 16,0 0-16,0 18 16,0-18-16,0-18 15,-17 35-15,-36-17 16,53-35 0</inkml:trace>
  <inkml:trace contextRef="#ctx0" brushRef="#br0" timeOffset="86737.9532">15628 16581 0,'-18'17'0,"-52"18"15,17-35-15,-35 0 16,-89 0-16,54 53 16,-18-53-16,17 0 15,71 0-15,36 0 16,-19 0-1,19-35 1,-1-53-16,18 35 16,0-88-16,0 88 15,0-18-15,0-17 16,18-18-16,70 1 16,0-1-16,-35 35 15,0 18-15,-18 18 16,1 35-16,-19 0 15,19 0 1,34 0-16,-17 0 0,53 18 16,-36-1-16,71 71 15,-35-35-15,-88-17 16,17-1 0,-35-17-16,0 52 15,0 18-15,0-17 16,0 17-16,0 71 15,-17-106-15,-19 53 16,36-54-16,-17-34 16,17 17-16,-18-17 15,0 0 1,1-1-16,-1 1 16,0 0-1,-17 17 1</inkml:trace>
  <inkml:trace contextRef="#ctx0" brushRef="#br0" timeOffset="88499.2116">12718 17833 0,'0'0'0,"-36"0"16,1 0-16,-18 0 16,-17 0-16,17 0 15,-36 0-15,19 0 16,-18 0-16,17 0 15,-17 0 1,-53 0-16,70 0 16,-17-18-16,18 18 15,-1-17-15,53 17 16,-70 0-16,18-18 16,17 18-16,0-35 15,18 17-15,-18 18 16,35 0-1,18-18-15,-18 18 0,1-17 16,-1-1 0,18-17-16,0 0 15,0-1-15,0-17 16,0-17-16,0 52 16,53-88-16,-35 71 15,87-53-15,1 35 16,53-18-16,0 1 15,-18 35-15,18-1 16,140 1-16,-122 35 16,-1 0-16,36 0 15,35 0-15,17 0 16,-52 0 0,0 0-16,-36 0 0,18 0 15,-70 0 1,52 0-16,-158 0 31,-18 18-15,0 52-16,0-34 15,0 52-15,0-35 16,0 0-16,-36 17 16,-16-17-1,34-53-15,0 18 16,1-1-16,-36 1 15,0 17-15,17-35 16,1 0-16,18 0 16,-19 18-16,19-18 31,-19 17-31,-17 1 31,36 17-31,-1-35 16</inkml:trace>
  <inkml:trace contextRef="#ctx0" brushRef="#br0" timeOffset="89658.1167">16175 17127 0,'-18'18'31,"18"70"-31,0-35 16,0 35-16,0-17 15,0 35-15,0-36 16,0-17-16,0-35 16,0-1-16,0-52 62,0-18-46,0 0-16,0-88 15,0 53-15,0 0 16,0 0-16,0 35 16,0 35-16,0 0 15,0 1 1,0 70 46,0 53-62,0-71 16,0 53-16,0-17 16,0-19-16,0 37 15,0-54-15,0 18 16</inkml:trace>
  <inkml:trace contextRef="#ctx0" brushRef="#br0" timeOffset="90891.9347">16598 17392 0,'71'0'78,"-1"0"-63,18 0-15,-52 0 16,-19 0-16,19 0 16,-19-18 171,-17 1-187,0-1 16,0-35-1,0 0-15,0 36 0,0-36 16,0 0 0,-17 35-16,17-35 15,0-17-15,0 52 16,-18-17-16,18-18 16,0 17-16,-18-16 15,18 34-15,0-17 16,0 17-16,0 0 125,-35 54-110,17-1-15,-17 0 16,0 0-16,17-17 16,-17 17-16,35-17 15</inkml:trace>
  <inkml:trace contextRef="#ctx0" brushRef="#br0" timeOffset="91354.6972">16757 16686 0,'18'0'16,"-1"0"-1,1 0 1,-1 0 0,1 0-16,0 0 15,-1 0 1,1 0-16,17 0 15,54 0-15,-54 0 16,0 0-16,-17 0 16,17 0 46,-35 18-46</inkml:trace>
  <inkml:trace contextRef="#ctx0" brushRef="#br0" timeOffset="92465.7295">16633 17321 0,'0'-17'47,"-17"17"0,-18 0-47,17 0 16,-17 35-16,17-17 15,-35-1-15,35 1 94,18 0-78,0-1 77,36-17-77,-1 18-16,0-1 16,-17-17 15,0 0-15,17 0-1</inkml:trace>
  <inkml:trace contextRef="#ctx0" brushRef="#br0" timeOffset="97635.9122">12947 15628 0,'0'0'0,"-35"0"16,-1 35-16,1-35 16,0 0-16,-18 0 15,35 0-15,-35 0 16,-17 0-16,52 0 16,-52 0-16,34 0 15,19 0-15,-1 0 16,0 0-16,1 0 15,-19-17 1,-16-1-16,16-17 0,19-1 16,-36 19-1,35-1-15,0 1 16,1-19-16,-1-17 16,1 0-16,17 18 15,-18-18-15,18 0 16,0 0-16,0 1 15,0-1-15,0 0 16,0 17-16,0-17 16,35-35-16,0 18 15,-17 34-15,35-16 16,0-1-16,-53 35 16,53-17-16,0 17 15,-18 0-15,18 1 16,0 17-16,0 0 15,-18 0-15,0 0 16,36 0-16,-1 17 16,36 72-16,-35 16 15,52 37-15,-34-37 16,-37-34-16,-34-36 16,-18-17-1,18 0-15,-18 17 16,0-18-16,0 1 15,0 17-15,0-17 16,0 17-16,0 1 16,0 16-16,0-16 15,-18 34-15,0-34 16,1-1-16,17 0 16,-18-17-1,1-18 1</inkml:trace>
  <inkml:trace contextRef="#ctx0" brushRef="#br0" timeOffset="97939.1042">13705 16157 0</inkml:trace>
  <inkml:trace contextRef="#ctx0" brushRef="#br0" timeOffset="105061.0735">11465 14605 0,'-17'0'16,"-19"0"-1,-34 0-15,-18 0 16,35 0-16,-53 0 16,-18 0-16,19 0 15,-54 0-15,88 0 16,-35 0-1,-17 0-15,88 0 16,-18 0-16,35 0 125,0-18-125,18 1 16,0-36-1,-17-18 1,17-17-16,0 35 16,0-70-16,0 70 15,0-88-15,17 88 16,-17 17-16,0 1 15,0 0-15,18 17 16,-18 1 0,0-1 15,0 0 47,18 1-62,17-1 31,53 18-32,-35 0-15,71 0 16,-19 0-16,54 0 15,35 0-15,-70 0 16,-54 0-16,-17 0 16,-18 0-16,18 0 15,-35 0-15,0 0 16,17 0-16,-17 0 16,-1 0 30,18 18-30,1-1 0,-19-17 46,-17 18-62,0 35 16,0 17-16,0 54 15,0-71-15,0 35 16,-53 106-16,53-141 16,0 35-16,0-35 15,-17-18-15,17-17 16,-18 0 78,1-18-79,-1 0 1</inkml:trace>
  <inkml:trace contextRef="#ctx0" brushRef="#br0" timeOffset="111693.3451">20514 6032 0,'35'-17'94,"-17"17"-78,0 0-16,17 0 15,0-35-15,53 17 16,1 18 0,69-35-16,-34 17 15,52-17-15,36 17 16,-71 0-16,18 1 15,52-36-15,-87 53 16,17 0-16,18-18 16,-36 18-16,1-17 15,-36 17-15,0-18 16,-17 18-16,-19-18 16,-16 1-16,-1-19 15,-17 36-15,-1 0 125,19-17-125,16 17 16,1 0-1,-17 0-15,17 0 16,-18 0-16,-17 0 16,17 0-1,0 17 1,-35 1-16,18-18 16,-1 18-16,1-1 15,0-17 16</inkml:trace>
  <inkml:trace contextRef="#ctx0" brushRef="#br0" timeOffset="115685.6775">21078 5891 0,'53'-17'15,"106"17"-15,53-36 16,-1 19-16,19 17 16,123 0-16,17 0 15,-88 0-15,36 0 16,-107 0-16,-140-18 15,-1-17-15</inkml:trace>
  <inkml:trace contextRef="#ctx0" brushRef="#br0" timeOffset="116053.6926">23442 5838 0</inkml:trace>
  <inkml:trace contextRef="#ctx0" brushRef="#br0" timeOffset="119527.4098">20955 7638 0,'18'0'31,"-1"0"-15,36 0-16,0 0 16,53 0-16,17 0 15,19 0-15,34 0 16,-17 0-16,17 0 16,-35 17-16,18-17 15,-18 18-15,-18-18 16,36 0-1,18 18-15,-54-18 16,18 0-16,0 0 16,-17 0-16,-1 0 15,1 0-15,70 0 16,17 0-16,-69 0 16,-19 0-16,0-18 15,-17 0-15,-35 18 16,-36 0-16,-17 0 15</inkml:trace>
  <inkml:trace contextRef="#ctx0" brushRef="#br0" timeOffset="121062.3078">26176 7743 0,'71'0'47,"17"0"-32,35 0-15,54 0 16,52 0-16,-17 0 16,52 0-16,54 0 15,-54 0-15,19 0 16,-19 0-16,1 0 16,-36 0-16,36 0 15,-54 0-15,-34-35 16,34 18-16,1 17 15,-124 0-15,89-71 16,-54 53-16,53 18 16,-70 0-16,0 0 15,-35 0 1,-1 0-16,-17-17 0,-35 17 78,-1 0-62,1 0-1</inkml:trace>
  <inkml:trace contextRef="#ctx0" brushRef="#br0" timeOffset="125264.0791">22595 7708 0,'0'35'109,"0"-17"-109,0 0 16,0 17-1,0 18-15,-17-18 16,17 18-16,0 18 16,-18-18-16,18-18 15,-18-17-15</inkml:trace>
  <inkml:trace contextRef="#ctx0" brushRef="#br0" timeOffset="126374.1144">22384 8008 0,'0'-18'141,"0"36"-126,17 0 1,1-1-16,0 19 31,-1-19-15,19 19-16,-36-19 15,35 36 1,-18-35 0,-17 17-16,0-17 15,18-18-15,0 17 110,-1-17-79,1-53-15,17 18-16,-17 17 15,0-17 1,-1-18-16,19 18 0,16-53 15,-34 70-15,17 18 16</inkml:trace>
  <inkml:trace contextRef="#ctx0" brushRef="#br0" timeOffset="127687.6034">21837 9207 0,'0'-17'47,"35"-1"-32,-17 1-15,-1 17 32,1 0-32,0 0 15,-1 0 1,19-18-16,-1 18 15,36-18 1,-54 18-16,1 0 16,17 0-16,0-17 15,-17 17-15,17 0 16,-17-36 0,0 36-16,-1 0 109</inkml:trace>
  <inkml:trace contextRef="#ctx0" brushRef="#br0" timeOffset="129144.7086">21784 9155 0,'71'0'94,"-1"0"-79,18 0-15,18 0 16,53 0-16,17 0 15,-35 0-15,36 0 16,-54 0-16,-35 0 16,1 0-16,-1 0 15,18 0-15,-53 0 16,70 0-16,-17 0 16,53 0-16,52 0 15,-34 0-15,17 0 16,70 0-16,-52 0 15,-18 0-15,-18 0 16,-17 0-16,-18 0 16,-70 0-16,-1 0 15,1 0-15,-36 0 16,18 0 0,35 0-16,-17 0 0,-18 0 15,35 0-15,-17 0 16,-19 0-1,37 0-15,-54 0 16,18 0-16,35 0 16,-17 0-16,-18 0 15,35 0-15,70 0 16,19 0-16,35 0 16,-18 0-16,-71 0 15,18 0-15,36 0 16,-19 0-16,-87 0 15,-18 0-15,-36 0 16,19 17-16,-1-17 16,0 0-1,36 0-15,-1 0 16,1 0-16,52 0 16,1 0-16,-36 0 15,-17 0-15,-19 0 16,19 0-16,-36 0 15,-17 0 1,0 0-16,35 0 31,-18 0-31,0-17 0,18 17 16,0 0 0,17 0-16,36 0 15,-35 0-15,35 0 16,-53 0-16,35 0 15,0 0-15,0 0 16,-35 0-16,-18 0 16,36 0-16,-53 0 15,-1 0 95,1 0-110,-1-18 15,1 0 126,0 18-110</inkml:trace>
  <inkml:trace contextRef="#ctx0" brushRef="#br0" timeOffset="135927.8305">24042 12065 0,'-18'0'15,"1"0"-15,-1 0 16,0 0-1,1 0-15,-19 0 16,19 0 0,-19 0 15,1-35-31,0-18 16,17 35-16,1-35 15,-19 0-15,19-17 16,17-1-16,0 18 15,0 0-15,0-35 16,0 35-16,0 0 16,0 36-16,17-19 15,36-16-15,0 34 16,-35-17-16,35 17 16,-18-17-16,18 35 15,0-36-15,17 36 16,-34-17-16,17 17 15,-1-18-15,-16 18 16,-19 0 15,1 0-15,17 0-16,-17 0 16,17 35-16,-17-17 15,-1 35 1,1-35-16,0-18 15,-18 17-15,0 1 16,17-18-16,1 35 31,-18-17-31,0-1 16,0 19-16,0-19 16,0 36-16,18 18 15,-18-36-15,0-17 16,0-1-16,0 1 15,0 17-15,0 18 16,0-35 0,-18 17-16,0-17 15,1 17 17,-1-17-32,0-1 15,1 1 1,-1 0-1,1-18-15,-19 17 16,19 19-16,-1-36 16,0 17-16,1-17 15,-1 18 1,0-18 0,1 0-16,-1 0 15,-17 0-15,0 17 16,17-17-1,-17 0-15,17 0 32,0 0-32,1 0 31,-1 0-31,1 0 16,17 18-1,-18-18 63</inkml:trace>
  <inkml:trace contextRef="#ctx0" brushRef="#br0" timeOffset="138144.9049">24042 11571 0,'-18'18'218,"18"-1"-186,-17 1-32,17 0 15,0-1-15,0 19 16,0-1 15,0-18 32,17-17-48,1 0 17,17-17-17,-17-18 1,17-18-1,-35 35-15,0-17 16,0-18-16,0 35 16,0-17-1,0 17-15,18 18 94,-1 18-78,1 35-16,-18-18 15,35 0-15,-35 1 16,0-19-16,18 19 16,-1-36-1,19 0 1,17 0 15,-36 35-31</inkml:trace>
  <inkml:trace contextRef="#ctx0" brushRef="#br0" timeOffset="139352.6754">26599 11236 0,'-17'0'15,"-1"0"17,-17 0-17,0 0 1,17 0 0,0 0-16,1 0 15,-19 0-15,19 18 16,-19-1-16,1 36 15,18-35-15,17 17 16,-18 0-16,0-17 16,18 0-16,-35 52 15,35-52-15,0 17 16,0 0-16,0-17 16,0 0-16,0-1 15,0 1-15,18 0 16,17 17-16,0-18 15,-17-17-15,17 36 16,0-36-16,1 17 16,-1-17-1,-17 0-15,-1 0 16,36-17 0,-53-1-1,35-52 1,-17 34-16,0 1 15,-18-36-15,0 19 16,0-1-16,0 17 16,0 19-1,0-1 63,0 0-78,0 36 94,0 35-78,0 0-16,0 0 0,0 17 15,0-34-15,35 34 16</inkml:trace>
  <inkml:trace contextRef="#ctx0" brushRef="#br0" timeOffset="139832.393">26741 11218 0,'17'0'0,"1"0"16,-1 0 0,1 0-16,0 0 15,35 0-15,-18 0 16,18 0-16,17 0 15,-17-17-15,-35 17 16,70-18-16,-70 0 16</inkml:trace>
  <inkml:trace contextRef="#ctx0" brushRef="#br0" timeOffset="140209.3892">27270 10954 0,'0'0'0,"0"35"16,35 0-16,-35 18 15,18 18-15,-18 52 16,0-87-16,0 16 15,0 1-15,0-35 16</inkml:trace>
  <inkml:trace contextRef="#ctx0" brushRef="#br0" timeOffset="141633.5832">26987 12347 0,'0'0'0,"-35"0"0,-18 18 15,36-18-15,-1 0 16,0 0-16,1 0 16,-19 0-1,-34 0 1,52 0-16,-35 0 15,0 0-15,36-35 16,-36-1-16,0 19 16,35-1-16,-17-17 15,-53-53-15,53 35 16,-1 17-16,1 1 16,0 17-16,-1 1 15,36-1 1,-35-70-1,35 70-15,-17-17 16,-1-18-16,0-17 16,18 34-16,0-17 15,0 0-15,0 18 16,0-18-16,0 18 16,0 17-16,0-35 15,18-17-15,35 17 16,0 0-16,0 0 15,17-17-15,-17 34 16,0 1-16,-18 0 16,18 35-16,-35-36 15,35 1 1,0 0-16,0 0 16,35 35-16,-53-36 15,18 19-15,0-1 16,0 18-16,-18 0 15,-17 0-15,17 0 16,-17 0 0,-1 0-16,1 0 15,0 0-15,17 0 16,-17 0 0,17 0-16,18 18 15,-18 35-15,-17 0 16,-1-1-16,-17-34 15,36 53-15,-19-1 16,18 1-16,-17-36 16,0-17-16,17 17 15,-35 0-15,35 18 16,-35-18 0,18-17-1,-18 17-15,18 18 16,-18 18-1,0-36 1,0 18-16,0-18 0,0 1 16,0-19-1,0 1-15,0 17 16,-36 36-16,19-54 16,-54 36-16,36 0 15,-53 35-15,-53 18 16,70 0-16,18-53 15,-35 53-15,35-18 16,0-53-16,35-35 16,1 18-16,17 0 15</inkml:trace>
  <inkml:trace contextRef="#ctx0" brushRef="#br0" timeOffset="143409.8677">22825 13582 0,'0'18'31,"0"-1"-15,0 36-16,0 0 15,0 35-15,0 0 16,0 1-16,53 16 15,-53-87-15,17 53 16,1-71 47,17 0-48,-17 0-15,35-18 16,0 0-16,-18-17 15,0 17-15,-17 1 16,17-1-16,-17 18 47,17 0-31,-17 35-1,-1-17 1,-17 88-1,0-71-15,0 18 16,0-18 0,0-17-16,-17-18 15,-19 35 1,1-17-16,0-18 16,0 18-16,17-1 15,0-17 32,1 0-31</inkml:trace>
  <inkml:trace contextRef="#ctx0" brushRef="#br0" timeOffset="143888.5896">22931 13882 0,'0'-18'62,"17"18"-46,18 0-16,54 0 15,-36-17-15,-1 17 16,-16 0-16,-1 0 16,-17 0-16</inkml:trace>
  <inkml:trace contextRef="#ctx0" brushRef="#br0" timeOffset="144352.3492">24042 13847 0,'0'-18'62,"0"-53"-46,0 1-16,0 17 15,0 35-15,0 1 16,0-1 15,0 53-15</inkml:trace>
  <inkml:trace contextRef="#ctx0" brushRef="#br0" timeOffset="144722.4623">23742 14076 0,'35'0'47,"18"0"-32,18 0-15,52 0 16,-17 0-1,-71 0-15,18 0 16,-35 0 0,-1 0-16,1 0 15,0 0 1,17 0-16,0 0 16,1 0-16,-19 0 15</inkml:trace>
  <inkml:trace contextRef="#ctx0" brushRef="#br0" timeOffset="145016.6734">24112 14446 0,'-17'0'47,"17"-35"-32,0 0 1,0 17-1</inkml:trace>
  <inkml:trace contextRef="#ctx0" brushRef="#br0" timeOffset="145785.6157">24977 13564 0,'17'0'0,"-17"36"16,0 16-16,0 1 15,0 0-15,36 36 16,-36-72 0,0-70 62,0 0-78,0 36 15,0-36-15,0 17 16,0 1-16,17 0 16,1 0-16,-1 17 31,19 18-16,-1 0-15,53 0 16,-35 0-16,0 0 16,-18 0-16,-17 0 15,0 0 48,17 53-48,-17-35-15,-18 52 16,17 1-16,-17-18 16,0 17-16,18 1 15,-18-1-15,0 71 16,0-70-16,0-18 16,0 35-16,0-17 15,0-1-15,0-52 63</inkml:trace>
  <inkml:trace contextRef="#ctx0" brushRef="#br0" timeOffset="146714.1335">23019 15205 0,'-18'0'0,"18"35"15,0 36 1,0-36-16,0 18 16,0-18-16,0-17 15,0 17-15,0 0 16,0 0 0,0 18-1,0-35-15,0 17 16,35-35-1,1 0 1,52 0-16,0 0 16,-17 0-16,17 0 15,-53 0-15,-17 0 16,-1 0 15,1 0-15,17 36 15,-35 17-15,0-18-1,0 0-15,0-17 16,0 17-16,0-17 16,-17 17-1,17-17-15,-36 17 16,1 0-16,17-17 15,18-1 17,-17-17-1,-1 0 0</inkml:trace>
  <inkml:trace contextRef="#ctx0" brushRef="#br0" timeOffset="147185.8733">22948 15557 0,'0'-17'47,"35"-1"-47,1 1 15,-1 17-15,88-36 16,1 1-16,-18 35 15,17-18-15,36-17 16,-53 17-16,-53 18 16,-18-17-16</inkml:trace>
  <inkml:trace contextRef="#ctx0" brushRef="#br0" timeOffset="147617.7193">24624 15434 0,'0'35'31,"-18"-17"-15,-17 17-16,-18 0 15,0 18-15,0-17 16,0 52-16,36-35 16,-1-53-16,0 35 15,1-17 1</inkml:trace>
  <inkml:trace contextRef="#ctx0" brushRef="#br0" timeOffset="147978.7553">24218 15557 0,'18'18'47,"-18"35"-47,17-35 16,19-1-16,-19 19 15,1-1-15,17-17 32,1 17-32,-1-35 0,-35 17 31,53 1-31,-53 0 16,17-18-1,1 0 1</inkml:trace>
  <inkml:trace contextRef="#ctx0" brushRef="#br0" timeOffset="148498.3665">24941 15346 0,'0'17'31,"0"54"-31,0 35 15,0 17-15,0 1 16,0-71-16,0 70 16,0-88-16,0 36 15,0-36-15,-17-17 63,-1-89-48</inkml:trace>
  <inkml:trace contextRef="#ctx0" brushRef="#br0" timeOffset="149097.7631">24871 15452 0,'0'-18'63,"0"0"-48,17 18-15,1 0 16,35-17-16,18 17 16,-19 0-16,-34 0 15,35 0-15,-35 0 16,17 0-16,0 0 16,-17 0-1,17 0 48,-17 0-63,-18 35 15,0 106-15,17-70 16,-17 17-16,0 0 16,0 0-16,0-17 15,18-36-15,-18 18 16,0-18-16,0 36 15,18-71-15,-18 35 16,0-17-16,0-1 16,0 19-1</inkml:trace>
  <inkml:trace contextRef="#ctx0" brushRef="#br0" timeOffset="149586.4566">25559 15240 0,'0'-18'63,"17"18"-63,1 0 15,17-17-15,1 17 16,34-18-16,-35 18 15,1 0-15,17 0 16,-36 0-16,36-18 16</inkml:trace>
  <inkml:trace contextRef="#ctx0" brushRef="#br0" timeOffset="149913.5833">25964 14993 0,'0'53'47,"0"18"-47,0 17 16,0-35-16,0 88 16,0-71-16,0-52 15,0 17-15,0-17 16</inkml:trace>
  <inkml:trace contextRef="#ctx0" brushRef="#br0" timeOffset="151075.4788">27076 15646 0,'-18'35'31,"18"18"-31,0 35 16,0 0-16,0-17 15,0-18-15,0 17 16,0-52-1,0 0 17,18-71-1,-1-106-31,-17 71 16,71-71-16,-36 35 15,-17 54-15,17 35 16,-17-18-16,-1 53 31,1 0-15,53 53-16,-54 17 15,1 1-15,17 52 16,-35 1-16,0-54 16,0-34-16,0-1 15,0 0-15,0-53 63,0-70-63,0 0 15,0 0-15,0-36 16,53 19-16,-53 69 16,18-17-16,-1 18 15,1 17-15,17 18 47,36 0-31,-36 89-16,-35-36 15,0-36-15,0 54 16,0-36-16,0 18 16,0 0-16,0 0 15,0-18-15,0-17 16,0 17-16,0 0 15,0 1 32,0-54-15</inkml:trace>
  <inkml:trace contextRef="#ctx0" brushRef="#br0" timeOffset="151674.0851">28275 15381 0,'-18'0'16,"1"0"-16,-18 0 15,-18 35-15,17 54 16,19-37-16,-19 1 15,36 0-15,0 18 16,0-36 0,0-17-16,0-1 15,0 19 1,53-19-16,0-17 16,0 0-1,0-53 1,-35 18-16,-18-53 15,0 17-15,0 18 16,0-17-16,0-1 16,0 54-1,0-19-15,0 19 16,-18 17 0,-17 0-16,-18 0 15,35 0-15,-17 0 16,-18 0-16,18 35 15</inkml:trace>
  <inkml:trace contextRef="#ctx0" brushRef="#br0" timeOffset="152298.4118">28751 14817 0,'18'35'0,"-18"88"16,0 1-16,0 70 15,0-35-15,18 17 16,35-17-16,-36-89 16,-17-52-1,0 0-15,-17-71 63,-19-18-63,1-70 15,0 70-15,35 36 16,-18 0-16,0 17 16,18 1-16,-17 17 15,-18 0 17,-18 0-17,17 17-15,36 19 16,0-19-16,0 18 15,0-17-15,0 0 16,0-1-16,0 19 16,0-19-1,0 36-15,18-17 16,53-19-16,-36-17 16,35 0-16,-34 0 15,17 0-15,-18 0 31</inkml:trace>
  <inkml:trace contextRef="#ctx0" brushRef="#br0" timeOffset="152897.8112">29192 15011 0,'0'35'0,"0"36"16,0 34-16,0 54 16,0-53-16,0 0 0,0-53 15,0 35-15,0-70 32,0-71 14,0-71-30,0 1-16,0-54 16,0 54-16,0 105 15,0-17-15,0-18 16,18 53 0,0 0-16,-1 0 15,19 0-15,-19 0 16,36 0-16,-18 0 15,1 35 1,-1 1-16,-17-19 16,17 54-16,-18 35 15,1-36-15,17 18 16,-35-17-16,0 35 16,0-53-16,0 0 15,0-36 1,0 1-1</inkml:trace>
  <inkml:trace contextRef="#ctx0" brushRef="#br0" timeOffset="154938.3558">25894 16633 0,'0'0'0,"-35"36"16,-1-36-16,1 0 16,-53 0-16,35 0 15,0 0 1,35 0-16,1 0 15,-1 0 1,0 0-16,1 0 16,-36 0-16,35 0 15,1 0-15,-36 0 16,17 0-16,1 0 16,0-18-16,0 0 15,17 18-15,0-17 16,1 17-16,-1-18 31,0 18-31,18-17 16,-35-1-1,17 18-15,18-18 16,-52 1-16,34-1 16,0 0-1,-17 1-15,35-36 16,-35 35-1,17-88-15,0 106 16,18-53-16,0 36 16,0-54-16,-17 36 15,-1-18-15,18 18 16,0 17 0,-17-35-16,17 36 15,0-1-15,0-17 16,0 17-1,0 0 1,-18-17 0,18 17-16,0-17 15,0-35-15,0 17 16,-18 0-16,18 0 16,0 0-1,0 18-15,0-36 16,0 36-1,0-18-15,0 18 16,0-18-16,0-18 16,36 1-16,-19 52 15,-17 0-15,18-17 16,-1 17 0,1 18-16,-18-17 15,0-1-15,18 18 16,-1 0-16,19-18 15,17-17-15,-1 0 16,-34 17-16,17 18 16,18-17-16,0-19 15,-35 36-15,35 0 16,-36 0-16,36 0 16,0 0-16,0 0 15,35 0-15,-52 0 16,34 0-16,1 0 15,-18 0 1,0 0-16,0 0 16,-1 0-16,1 0 0,18 0 15,-36 18 1,-17 0-16,-1-18 16,1 0 15,0 17-16,-1 1 17,1 0-32,0 17 15,-18-18 1,0 19-16,17 34 16,-17 54-16,0-89 15,0 89-15,0-36 16,0 53-16,0-18 15,0 18-15,0-52 16,0-19-16,0-17 16,0 0-16,0 0 15,0-18-15,0-17 16,0 17-16,0 0 16,0-17 93</inkml:trace>
  <inkml:trace contextRef="#ctx0" brushRef="#br0" timeOffset="157770.7887">29722 16157 0,'0'0'0,"-53"0"0,17 0 15,19 0-15,-19 0 16,1-17-16,17 17 16,-17-36-16,-35-17 15,52 36-15,-17-36 16,-1-18-16,1-35 16,18-17-16,-54 17 15,71-17-15,0 70 16,0-106-16,0 71 15,0 35 1,0-35-16,0 52 16,35 1-16,1 35 15,16 0 1,19 0-16,17 0 16,0 0-16,-17 0 15,88 106-15,-89-88 16,1 35-16,35 17 15,-18 1-15,-53-18 16,-17-18-16,-1-18 16,-17 36 15,0-17-31,0 17 16,0 17-16,0 36 15,-17-53-15,-19 0 16,19-36-16</inkml:trace>
  <inkml:trace contextRef="#ctx0" brushRef="#br0" timeOffset="158537.7853">30198 15205 0,'17'-18'47,"1"0"-47,53 1 16,70-71-16,-18-18 15,54 18-15,-54-36 16,18-17-16,53-18 16,-88 0-16,53-70 15,-53 53-15,52-18 16,-122-53-16,-19 159 16,36-71-16,18-88 15,-54 71-15,-17-36 16,0 35-16,0-52 15,0 53-15,0-36 16,0 71-16,-53-71 16,36 54-16,-54-1 15,1 35 1,34 1-16,-16 17 16,-1 0-16,17 71 15,1-36-15,-18-34 16,0 52-16,18 0 15,-18 0-15,-53-53 16,53 35-16,-53 1 16,36 17-16,-18-35 15,35 52-15,0 1 16,35 0-16,1 17 16,-19 1-16,-17-1 15,18 0-15,-18 18 16,-17-17-16,-1-19 15,-17 19-15,17-36 16,-17 0-16,70 35 16</inkml:trace>
  <inkml:trace contextRef="#ctx0" brushRef="#br0" timeOffset="159827.292">30480 9402 0,'-35'0'47,"17"0"-31,0 0 15,-17 0 32,0 0-48,17 0 1,1 0-16,-1 0 15,0 17-15,18 1 110,-17-18-110,-1 17 94,18 1-94,-18-18 31,-17 53-16,35-35 48,0-1-47,0 1-16,0 0 15,0-1 1,0 1-16,0 17 15,0-17-15,0 17 16,18 18 47,-18-35-48,17-1 1,-17 1 62,0-1-78,18 19 16,-18-19-1,0 1-15,0 17 16,0-17-1,18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27:39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7602 8502 0,'0'0'0,"71"18"16,-36-1-16,0-17 15,36 0-15,52 18 16,-34 35-16,87-53 16,36 53-16,17-36 15,18-17-15,-18 36 16,71-19-16,-35 1 15,-36-18-15,36 35 16,34-17-16,-104-1 16,69 19-16,-17-19 15,-35-17-15,17 0 16,-35 0-16,-18 0 16,-70 0-16,-18 0 15,1 0-15,34 0 16,-70 0-16,0 0 15,0 0 1,-18 0-16,0 0 0,18 0 16,-17 0-1,-19 0-15,19 0 16,16 0 0,-34 0-16,70 0 15,-17 0-15,-18 0 16,35 0-16,-35-17 15,-18 17-15</inkml:trace>
  <inkml:trace contextRef="#ctx0" brushRef="#br0" timeOffset="431.8498">13159 8484 0,'35'18'47,"71"35"-31,70 35-16,18-17 15,18-1-15,-53-52 16,-71-1-16,-71 19 16,1-19-16,-18 36 31,-18 0-31,-52 18 15,17-18-15,-35 17 16,-18 1-16,35-36 16,1 18-16,-1-35 15,-35 35-15,36 17 16,35-35-16,-1-35 16,36 18-16</inkml:trace>
  <inkml:trace contextRef="#ctx0" brushRef="#br0" timeOffset="3215.4119">8590 12136 0,'0'0'0,"300"0"0,-71 0 15,89 0-15,-107-18 16,19-17-16,-19 17 16,-122 18-16,16-18 15,19 18-15,-1-17 16,-17 17-16,18 0 15,-1 0 1,1 0-16,-71 0 16,35 0-16,71 0 15,-71 0-15,53 0 0,18 0 16,52 0 0,-17 0-16,18 0 15,-18 0-15,53 0 16,-124 0-1,-70 0-15,-17 0 0,-19 0 94,18 0-78,18 35-16,18-17 15,0 35-15,-1-36 16,54 1 0,-54-18-16,1 35 0,-54-35 15,1 0-15,0 0 32,-1 0-17,18 0-15,-17 0 16,17 0-1</inkml:trace>
  <inkml:trace contextRef="#ctx0" brushRef="#br0" timeOffset="3799.8444">13441 11800 0,'17'0'63,"72"0"-63,52 53 0,35 53 15,71-71 1,-35 36-16,-71-36 15,-35-35-15,-106 18 79,0 0-64,-36 17-15,-16 0 16,16 0-16,36-17 15,-35 0-15,17-18 16,18 17-16,-17 1 31,-1-18-15,0 0 0</inkml:trace>
  <inkml:trace contextRef="#ctx0" brushRef="#br0" timeOffset="7167.8478">13423 14887 0,'35'-17'141,"18"17"-141,0 0 15,-35 0 1,17 0-16,-17 0 16,-1 0-16,1 0 15,17 0-15,36-18 16,-53 18-16,17 0 16,18 0-16,0 0 15,-18 0-15,0 0 16,1 0-16,-1 0 15,-18 0-15,19 0 16,17 0-16,-36 0 16,36 0-16,-18 0 15,-17 0-15,0 0 16,17 0-16,18 0 47,-35 0-47,-1 0 15,19 0 1,16 0-16,1 0 16,-17 0-16,17 0 15,-36 0-15,1 0 16,35 0-16,-18 0 16,18 0-1,-18 0 1,0 0-16,36 0 15,-36 0-15,36 0 16,-1 0-16,-34 0 16,-1 0-16,18 0 15,-18 0-15,-17 0 16,35 0-16,0 0 16,17 0-16,-17 0 15,0 0-15,0 0 16,18 0-16,-54 0 15,18 0-15,-17 0 16,0 0 0,-1 0-1,36 0-15,0 0 16,18 0-16</inkml:trace>
  <inkml:trace contextRef="#ctx0" brushRef="#br0" timeOffset="9519.56">15928 14623 0,'0'0'0,"-71"0"0,36 0 16,-18-18-16,0 18 16,36 0-16,-19 0 15,19 0-15,-1 0 31,0 0-31,1 0 16,-36 0-16,18 0 16,-36 0-16,18 0 15,18 0-15,0 0 16,17 0-16,0 0 16,1 0-16,-1 0 15,0 0-15,-17 0 16,0 0-1,-18 0-15,0 0 16,-71 0-16,54 0 16,35 0-16,-1 0 15,19 0 63,-1 0-62,0 0-16,18-18 125,0-17-109,0-53-16,0 35 15,0-18-15,0 36 16,0-18-16,0 18 16,18 0-16,-18-1 15,0 19 1,0-1-1,0 0 1,0-17-16,0 18 16,0-1-1,0 0 32,0 1-47,0-1 16,0 0-16,0 1 15,0-19-15,0 19 16,0-18-16,0 17 16,0 0-1,0 1-15,0-19 16,0 1 0,0 0-1,0 17 48,18 18-48,-1-18 1,-17 1 0,18 17-1,0 0-15,-1 0 16,36 0-16,0 0 15,-18 0-15,18-18 16,-17 18-16,-1 0 16,35 0-16,-17 0 15,0 0-15,18 0 16,-18 0-16,17 0 16,-52 0-16,17 0 15,-17 0-15,-1 0 16,1 0-16,0 0 15,-1 0-15,1 0 16,0 0-16,-1 0 16,19 0-16,-1 0 31,0 0-15,-17 0-1,17 0-15,-17 0 16,17 0-16,0 0 15,1 0-15,-19 0 16,1 0 0,-1 0-1,1 0 1,17 0-16,18 0 16,-35 0-16,35 0 15,0 0-15,-53 18 94,17-1-94,-17 1 16,18 17-1,-18 1 1,0-19-16,0 19 15,0-19-15,0 19 16,0-1-16,0-18 16,0 1-16,0 17 15,0 1-15,-18-19 16,1 19-16,17-19 16,0 1-1,0-1 1,0 19-16,0-19 15,0 1-15,-18 0 16,18 17-16,0 0 16,-18 0 46,1-17-62,17 17 16,-18-35-16,18 36 15,-17-1-15,17-17 63,0 17-47</inkml:trace>
  <inkml:trace contextRef="#ctx0" brushRef="#br0" timeOffset="11767.9453">17357 7232 0,'0'0'0,"-36"0"15,19 0-15,-54 0 16,18 0-16,-53 0 15,36 0-15,-18 0 16,17 0-16,-35 0 16,18 0-1,18 0-15,-19 0 16,36 0-16,-35 0 16,53 0-16,-36 0 15,1 0-15,35 0 16,17 0-16,0 0 125,18-35-125,0-1 15,0-17-15,0 18 16,0-53-16,0 53 16,0-1-16,0-52 15,0 35-15,0 0 16,0-17-16,0 17 16,18 0-16,-18 35 15,18-35-15,-1 1 16,-17 34-1,18 0-15,-18 1 16,0-1 93,53 18-109,0 0 16,0 0-16,17 0 16,71 0-16,0 0 15,-17 0-15,52 0 16,-17 0-16,-18 0 16,0 0-16,18 0 15,-36 0-15,-34 0 16,52 0-16,-53 0 15,-35 0-15,-18 0 16,-17 0 0,-1 0 93,-17 18-93,0 17-1,0 53-15,0-53 16,0 36-16,0-1 16,0 19-16,0-54 15,0 0-15,0 18 16,0-35-16,-17 17 15,17-17 1,-18-1 78,0 1-79,18 0-15,-17-1 16,-1-17 0,1 18-16,-1 0 0,0-18 15,-17 17 1,-36-17 0,1 35-16,-54-35 15,54 18-15,-1 17 16,-17-35-16,35 36 15,36-36-15,-1 0 16,-17 0 0</inkml:trace>
  <inkml:trace contextRef="#ctx0" brushRef="#br0" timeOffset="17552.4891">16951 7214 0,'0'36'78,"0"-19"-63,0 1-15,0 17 16,-18 0-16,18-17 16,0 0-16,-17 35 15,17-36 1,0 1-16,0 17 15,0 0-15,-18 1 16,18 17-16,0 0 16,0-1-16,0 19 15,0 0-15,0 17 16,0 0-16,0 0 16,0-35-16,0 18 15,0-18-15,0-1 16,0 1-16,-18 36 15,18-37-15,-17 72 16,17-1-16,-18 19 16,18-72-16,-35 54 15,17-36-15,1 88 16,-1-70-16,-17 35 16,35-53-16,-36 0 15,36 89-15,-17-89 16,-19 36-16,-16-19 15,16 1-15,-17 18 16,0-54-16,36 89 16,-1-71-16,-52 71 15,34-36 1,1-17-16,-18 53 16,35-71-16,-17 18 15,-35 17-15,70-70 16,-53 18-16,17-18 15,1 17-15,0 19 16,0-19-16,-18 18 16,17-17-16,1 17 15,0-17-15,35-18 16,-18 0-16,-17 35 16,35-18-16,-18-17 15,1 18-15,-36 52 16,35-88-16,18 18 15,0 0-15,0-17 16,0-19 0</inkml:trace>
  <inkml:trace contextRef="#ctx0" brushRef="#br0" timeOffset="17977.3533">15487 12876 0,'0'36'63,"18"-36"-63,-18 17 0,17 1 16,1 52-1,-1-52-15,19 17 16,-19-35 62,36 0-62,0 0-16,-35 0 15,52-17-15,-52-1 16,0-17-16,-1 17 15</inkml:trace>
  <inkml:trace contextRef="#ctx0" brushRef="#br0" timeOffset="19304.8055">16827 7532 0,'0'-18'47,"0"1"-31,0-1-16,0 0 15,18-17-15,0 0 16,-18 17-16,17-35 15,19 0-15,-36 36 16,17-36-16,-17 88 141,0 35-141,0-34 15,0 17-15,0 0 16,0-18 0,0 18-16,0-36 15,0 1-15</inkml:trace>
  <inkml:trace contextRef="#ctx0" brushRef="#br0" timeOffset="20256.2632">17039 7250 0,'35'-18'94,"-17"18"-79,0 18 1,-18-1-16,17 18 16</inkml:trace>
  <inkml:trace contextRef="#ctx0" brushRef="#br0" timeOffset="27169.787">16192 14658 0,'18'0'63,"53"0"-63,-54 0 15,72 0-15,-19 0 16,36 0-16,53 0 16,35 0-1,-18 0-15,89 0 16,-18 35-16,35-35 0,-71 0 16,1 0-1,-71 0-15,0 0 16,-35 0-16,-18 0 15,36 0-15,-36 0 16,53 0-16,-17 0 16,17 0-16,18 0 15,-18 0-15,17 0 16,19 0-16,-36 0 16,71 0-16,17 0 15,0 0-15,36 0 16,-36 0-16,-17 0 15,-89 0-15,-88 0 16,-17 0-16,0 0 63,-1 0-48,19 0 1,-19 0-1</inkml:trace>
  <inkml:trace contextRef="#ctx0" brushRef="#br0" timeOffset="29338.9891">25047 14676 0,'0'0'0,"-70"-18"16,-19 0-16,-34 18 15,0-17-15,-1 17 16,-52-53-16,52 53 15,18 0-15,1 0 16,-1 0-16,35 0 16,1 0-16,-19 0 15,1 0-15,18 0 16,34 0-16,1 0 16,17 0-16,1 0 62,-36 0-46,0 0-16,0 0 15,-70 0-15,70 0 16,0 0-16,35 0 16,0 0-16,1 0 156,-1-18-156,18 0 15,-17 1-15,17-107 16,0 89-16,0-106 16,0 88-16,0-53 15,0-17-15,0 87 16,0-34-16,0-54 16,0 71-16,17-35 15,18-53-15,-35 53 16,18 17-16,0 54 15,-1-36-15,1 18 16,0 17 62,-1 18-62,19 0-16,16 0 15,19 0-15,88 0 16,17 0-16,53 0 16,-17 0-16,53 0 15,-71 0-15,-18 0 16,-52 0-16,52 0 16,-105-18-16,-1 18 15,-17-35-15,-18 35 16,18 0-16,0 0 15,0 0-15,-18 0 16,36 0-16,-53 0 16,17 0-16,0 0 62,36 0-46,-36 0-16,53 0 15,36 0 1,-1 18-16,53-18 16,-70 17-16,-70-17 0,-1 0 62,18 0-46,17 36-16,-52-36 15,70 17-15,-17-17 16,-36 0-16,-17 18 16,-1-18-1,1 18 79,17-18-78,-17 35-16,-1 18 15,19 88-15,-1-71 16,-35 71-16,0 36 16,18-18-16,-18-18 15,0-18 1,0-35-16,0 36 15,0-89-15,0-17 16</inkml:trace>
  <inkml:trace contextRef="#ctx0" brushRef="#br0" timeOffset="33898.8044">13529 16545 0,'18'0'31,"-1"0"-31,1 0 16,0 0-1,17 0 17,-18 0-17,19 0-15,34 18 16,19-18-16,-1 18 15,-18-18 1,1 17-16,-1-17 0,19 0 16,-72 0-16,54 18 15,-36-18 1,0 0-16,1 0 16,17 0-16,-18 0 15,35 0-15,19 0 16,-19 17-16,18-17 15,71 0-15,-71 0 16,18 0-16,53 0 16,-36 0-16,-35 0 15,-17 0-15,17 18 16,-52-18-16,16 0 16,1 18-16,-35-18 15,35 0-15,0 0 16,-18 0-16,36 0 15,34 0-15,1 0 16,35 0-16,36 0 16,-54 0-16,71 0 15,-70 0-15,-36 0 16,35 0-16,-52 0 16,0 0-16,-19 0 15,19 0-15,0 0 16,34 0-16,-16 0 15,34 0 1,53 17-16,-52-17 16,-1 36-16,-17-36 15,-18 0-15,-35 0 16,36 0-16,-19 0 16,1 0-16,-1 0 15,-34 0-15,105 0 16,-18 0-16,53 0 15,-52 17-15,-1-17 16,-17 0-16,-35 0 16,-1 0-16,-34 0 15,34 0-15,-35 0 16,1 0-16,34 0 16,19 0-16,34 53 15,-52-53-15,87 18 16,-70-18-16,-17 0 15,-18 0-15,-35 0 16,-1 0 62,1 0-62,0-18 15,-1 1 172</inkml:trace>
  <inkml:trace contextRef="#ctx0" brushRef="#br0" timeOffset="35154.4538">19826 16422 0,'0'0'0,"-88"0"15,-36 0-15,54 0 16,-18 0-16,70 0 16,0 0-16,1 0 15,-1 0 16,-35-35-15,53 17 0,-35 0-16,0 1 15,-1-1-15,36 0 16,-17-17-16,-36 0 16,35 17-16,1-17 15,17 17-15,-18-35 16,-17 0-16,35 0 15,-18 53-15,0-35 16,18 18-16,0-1 16,0 0-16,0 1 15,0-1-15,0-35 16,0-17 0,0 34-1,0-17-15,0 18 16,18-18-16,17-35 15,1 53-15,-1-1 16,0 1-16,18-18 16,-18 18-16,53-18 15,-35 53-15,36-71 16,-36 54-16,-1-1 16,-34 1-16,0 17 15,-1 0-15,1 0 16,0 0-1,-1 0-15,36 0 16,-35 0 0,-1 0-1,1 0-15,0 0 16,-1 0 0,1 0-16,0 0 15,-1 0-15,1 17 16,-18 18-1,18 36-15,-1-36 0,-17-17 16,35 17-16,-35 0 16,0 1-16,0 17 15,0 0 1,0-18-16,0 0 0,0 18 16,0-35-1,0 52-15,0-52 16,0 17-16,0 0 15,0 1-15,0 17 16,0-36 0,0 19-1,0-19 1</inkml:trace>
  <inkml:trace contextRef="#ctx0" brushRef="#br0" timeOffset="36258.5">20973 16298 0,'0'0'0,"-36"0"16,19 0-16,-1 0 15,-35 0-15,18 0 16,17 0-16,-17 0 16,-18 0-16,-18 0 15,36-35-15,0-18 16,-18 0-16,0 0 15,35 36-15,1-54 16,-18-35-16,17 18 16,0 18-16,18-19 15,0 19-15,0 52 16,0-35-16,0 0 16,0 36-16,0-54 15,18 18-15,17 18 16,0 17-1,18-17-15,-35 35 16,0 0 0,17-18-16,0 18 31,18 0-15,-35 0-16,52 0 15,-52 0-15,0 0 16,-1 0-1,1 0-15,-18 18 16,18 17-16,-18 18 16,17 18-1,-17-54-15,0 19 16,0 17-16,18-18 16,-1 0-16,-17 18 15,0-35-15,0 17 16,0 0-16,0 1 15,0-1-15,0-18 16,0 107-16,0-89 16,0 36-16,-35-36 15,35-17-15,-17-1 16,17 1 0,0 17-1,-18-17-15,0-1 31,18 1-15</inkml:trace>
  <inkml:trace contextRef="#ctx0" brushRef="#br0" timeOffset="37875.1781">21131 16545 0,'0'18'0,"0"35"16,0-18-16,0 18 15,0-18 1,18 1-16,17-1 16,1 0-16,-1 0 15,35 18-15,36 0 16,-35 18-16,-1-1 16,19-34-16,-54-1 15,71 0-15,-71-17 16,71-1-16,-71 1 15,18-18-15,-18 0 16,1 0-16,16 0 16,-34 0-16,70 0 15,18 0 1,18-18-16,-36 1 0,53-36 16,-18 18-16,1 17 15,-36 0 1,71-87-16,-106 69 15,0 36-15,0-35 16,-36 0-16,36-1 16,-35 19-1,-1 17-15,-17-36 16,18 1-16,0 35 16,-1-17-16,-17-1 15,0 0-15,18 1 16,-18-1-1,18 18 1</inkml:trace>
  <inkml:trace contextRef="#ctx0" brushRef="#br0" timeOffset="37915.0709">23583 16651 0</inkml:trace>
  <inkml:trace contextRef="#ctx0" brushRef="#br0" timeOffset="38579.2985">23248 16669 0,'18'0'47,"35"-18"-32,-36 18-15,19 0 16,-19-18-16,1 18 15,-1 0 1,1 0 0,0 0-16,35 0 15,-18 0-15,18 0 16,-18 0-16,18 0 16,-35-17-16,-1 17 46,-17 17-46,0 19 16,18 34 0,-18-17-16,0-18 15,0 18-15,0-35 16,0 17-16,0-17 16,0 0-1</inkml:trace>
  <inkml:trace contextRef="#ctx0" brushRef="#br0" timeOffset="40235.8732">29880 16686 0,'-35'0'0,"17"0"16,1 0-1,-1 0-15,-17-17 16,17 17-16,-17-18 16,-18 18-16,-18 0 15,18-18-15,-17 18 16,-36 0-16,71 0 16,-18-17-16,35 17 15,-17 0-15,17-18 16,1 18-16,-19-17 15,19-1-15,-1 0 16,1 1-16,-19-1 16,19-35-1,-19 35-15,19 1 16,-19-18-16,36 17 16,-17-17-16,-19 17 15,1-35-15,18 18 16,17 17 15,-18-35-31,18 0 16,0 18-1,0-88 1,0 70-16,0 35 16,0-53-16,0 19 15,0 34-15,0-53 16,0 18-16,0 36 15,0-19-15,0 1 16,0 18-16,53-54 16,17-17-16,-34 35 31,-1 18-31,18-18 0,-18 35 16,18-35-16,0 18 15,-18 35 1,1-18-16,34 1 15,1-1-15,-1-17 16,1 17-16,-18 18 16,-36-18-16,19 1 15,17 17-15,-36 0 16,1 0 0,17 0-1,-17 0 1,-1 0-1,1 0-15,0 17 16,17 19-16,-35-1 16,0 88-16,35-87 15,-35 52-15,0 0 16,0 36-16,0-72 16,0 54-16,0-35 15,0-36-15,0 71 16,0-71-16,-17 1 15,-1 34-15,0-17 16,1 0-16,-1-35 16,18 17-1,-18-18 1,1-17 0,-1 18-16,18 35 15,-35-18-15,-18 1 16,0 34-1,18-17 1,17-53-16,0 18 16,1-1-16,-1 1 15,18 0-15,-18-1 16,1 1-16,-1-18 16,18 18-16,-35 17 15,17-35-15,18 35 16,-35 0-16,17-35 15,-17 53-15,35 18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28:41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18891 6967 0,'18'0'31,"0"0"-31,-1 0 16,18 0-16,-17 0 16,17 0-16,-17 0 15,0 0-15,35 0 16,-18 0-16,53 0 16,-35 0-1,17 0-15,1 0 16,-36 0-16,-17 0 15</inkml:trace>
  <inkml:trace contextRef="#ctx0" brushRef="#br0" timeOffset="935.5324">21519 6932 0,'36'0'31,"-1"0"-16,18 0-15,-18-18 16,18 18-16,-18-17 0,1 17 16,-19 0-1,36 0-15,0 0 16,-18 0 0,18 0-16,-17 0 93,-19 0 32</inkml:trace>
  <inkml:trace contextRef="#ctx0" brushRef="#br0" timeOffset="1759.33">23389 6914 0,'18'0'63,"70"0"-63,-17 0 15,-1 0-15,36 0 16,-36 0-16,-17 0 16,-17 0-16,17 0 15,0 0-15,-18 0 16,53 0-16,-17 0 16,17 0-16,-18 0 15,-17 0 1,35 0-16,-35 0 15,-17 0-15,-19 0 16,1 0-16,0 0 16,-1 0-16,18 0 15,-17 0-15,53 0 16,-18 0-16,-36 0 16,1 0-1,-1 0-15</inkml:trace>
  <inkml:trace contextRef="#ctx0" brushRef="#br0" timeOffset="2319.8676">26476 6914 0,'18'0'15,"-1"-17"1,36 17-16,18-18 16,17 18-16,35-17 15,-52 17-15,17 0 16,-17 0-16,17-18 15,-18 18-15,-34 0 16,17 0-16,0 0 16,-18 0-16,18-18 15,-36 18 1,1 0 0,0 0-16</inkml:trace>
  <inkml:trace contextRef="#ctx0" brushRef="#br0" timeOffset="4505.9994">30762 7161 0,'0'0'0,"-70"0"16,-19 0-16,1 0 15,-35 0-15,17 0 16,-18 0-16,36 0 16,18 0-16,34 0 15,19 0-15,-1 0 16,-17 0-16,0 0 15,17 0-15,-53 0 16,1 0-16,17-17 16,-18-19-16,1 19 15,52-1-15,-17 1 16,0-19-16,-1 1 16,-17 17-16,36-35 15,-36 18-15,-53-53 16,71 70-1,0-35-15,-18 36 16,0-19-16,17 19 16,36-1-16,-35 1 15,0-1-15,17-17 16,1 35-16,-36-53 16,35 0-16,0 0 15,-35 18-15,18-18 16,0 17-16,0-16 15,17 16 1,18 19 0,0-1-16,-18-17 15,18-1-15,0 19 16,0-36-16,0-18 16,0 54-16,0-19 15,0-34-15,36 17 16,-36 18-16,105-71 15,-16 35-15,34 1 16,-17-1-16,17-35 16,19 71-16,34-36 15,-35 1-15,0 17 16,-17 35-16,-19 1 16,37-1-16,-19 0 15,-17 18-15,0 0 16,52-17-1,-34 17-15,52-53 16,-52 53-16,-36-18 16,35 18-16,-34 0 15,-19 0-15,1 0 16,-36 0-16,36 18 16,-18 0-16,-1 17 15,-34-35-15,0 35 16,17 0-16,0 1 15,-17 17-15,0 17 16,-1 1-16,18-1 16,-17 1-16,17 52 15,18-35 1,-35 36-16,35-1 0,-36-70 16,-17 0-16,18 0 15,-18-18-15,0 1 16,0-1-16,0 0 15,0 1-15,-18-1 16,1-18-16,-1 1 16,1 0-1,-1-1-15,0 19 63,18-19-32,-17 1 78,17 17 1,-18 18 140,0 0-235</inkml:trace>
  <inkml:trace contextRef="#ctx0" brushRef="#br0" timeOffset="6008.9722">24271 8202 0,'18'0'16,"17"-18"-16,0 18 16,-17 0-1,0-17 1,-1 17 0,1-18-16,-1 18 15,19 0-15,-19 0 16,54 0-16,17 0 15,-35 0-15</inkml:trace>
  <inkml:trace contextRef="#ctx0" brushRef="#br0" timeOffset="6376.9905">25435 8008 0,'0'0'0,"53"0"0,-18 53 0,36-18 16,-53-17-1,35-18-15,17 0 16,-52 35-16,-1-35 16,1 18 15,0-1-31</inkml:trace>
  <inkml:trace contextRef="#ctx0" brushRef="#br0" timeOffset="6723.0656">26106 8273 0,'17'0'16,"-34"0"-16,52 0 0,0 0 0,-17 0 31,-1 0-16,19 0-15,-1 0 16,35 0-16,19 0 16,-19 0-16,36 0 15,-53 0-15,0 0 16,0 0-16,-18 0 16,0 0-1</inkml:trace>
  <inkml:trace contextRef="#ctx0" brushRef="#br0" timeOffset="7184.8325">27517 8220 0,'35'0'32,"18"0"-32,17 0 15,72 0-15,-1 0 16,0 0-16,17 0 16,19 0-16,-107 0 15,19 0-15</inkml:trace>
  <inkml:trace contextRef="#ctx0" brushRef="#br0" timeOffset="34196.9492">24712 8184 0,'0'18'15,"-18"-18"1,-17 0-16,0 0 15,-36 0-15,-17 0 16,0 0-16,17 0 16,-17 0-16,35 0 15,-53-18-15,54 18 16,-1-17-16,0 17 16,17-18-16,19 1 31,-1 17 0,18-18-31,0 0 0,0 1 16,0-36-1,0-53-15,18 35 16,-1 18-16,54-52 16,-18 16-16,-18 36 15,-17 18-15,-1 0 16,19 0-16,17-1 15,-18 19-15,0 17 16,53-18-16,1-17 16,-1 17-16,-18 18 15,-34 0-15,-1 0 16,18-18-16,-36 18 16,19 0 15,34 53-31,-52-17 15,17 70-15,-17-54 16,-1 37-16,19-36 16,-19-1-16,-17 1 15,18 18-15,-18-18 16,0-18-16,0 18 16,0-18-1,0 1-15,0-1 78</inkml:trace>
  <inkml:trace contextRef="#ctx0" brushRef="#br0" timeOffset="58534.9023">19791 6985 0,'-18'0'0,"1"0"15,-1 0-15,-17 0 16,17 0-16,-35 0 15,35 0-15,-34 0 16,16 0 0,19 0-1,-19 0-15,1 0 16,-18 0-16,0 0 16,0 0-16,-35 0 15,18 0-15,-19 0 16,19 0-1,52 0-15,1 0 16,-1 0-16,-17 0 16,-1 0-16,19 0 15,-19 0-15,19 0 16,-1 0 0,0 0-1,1 0 1,-18-18-16,17-17 15,0 17-15,1-17 16,-19-35-16,19 34 16,-1-17-16,18-35 15,-18 35-15,1 0 16,17-52-16,0-19 16,0 54-16,0-1 15,0-35-15,0 36 16,0 17-16,0 17 15,53-34-15,-36-1 16,19 18-16,-19-17 16,36-1-16,-18-35 15,-35 71-15,18-35 16,-18 52-16,18-17 16,-1 17-1,1-17 1,0-36 15,-1 71-31,36-35 0,-17 17 16,16-17-1,-16 35-15,-1-35 16,-17 17-16,35 18 16,-18 0-16,-18-18 15,72 18-15,34-17 16,1 17-16,87 0 15,-34 0-15,-1 0 16,-52 0-16,17 0 16,-106 0-16,18 0 62,-36 0-46,-17 17-16,36 1 15,17 35-15,-18 0 16,-17-18 0,-18 0-16,17-17 15,1 0-15,-18-1 16,17 1-16,-17 35 16,0 0-1,0 17-15,0-17 16,0 36-1,0-19-15,0 71 16,0-53-16,0 1 16,0 34-16,0-35 15,0-17-15,0 52 16,0-35-16,0 18 16,0 0-16,0 18 15,0-71-15,0 17 16,0-52-16,0-1 15,0 1-15,0 0 32,-17 17-17,-1-35-15,18 35 16,-17 0-16,17-17 16,0 53-1,-18-36-15,18-17 31,-18-1-31,18 1 16,-17-1 0,-1 1-1,18 0-15,-18-18 16,-17 0 0,-35 35-16,17-17 15,-53 52-15,18-52 16,17 0-16,-17-18 15,-71 17-15,106-17 16,-17 0-16,17 0 16,17 0-16,-16 0 15</inkml:trace>
  <inkml:trace contextRef="#ctx0" brushRef="#br0" timeOffset="59608.0359">18450 8202 0,'18'0'47,"35"0"-47,35 0 15,0 0-15,53 0 16,18 0-16,-71 0 16,-52 0-16,-19 0 15</inkml:trace>
  <inkml:trace contextRef="#ctx0" brushRef="#br0" timeOffset="59990.0139">18821 8008 0,'-18'18'47,"0"52"-47,1 1 15,-1 52-15,-17-52 16,17-1-16,18-34 16,0-1-16</inkml:trace>
  <inkml:trace contextRef="#ctx0" brushRef="#br0" timeOffset="60383.9609">18521 8643 0,'35'0'78,"0"0"-78,36-53 16,-36 53-16,18-18 16,-35 18-16,-1 0 15,1 0 1,0 0 31,35 0-32,-18 0-15</inkml:trace>
  <inkml:trace contextRef="#ctx0" brushRef="#br0" timeOffset="61767.2636">19015 8978 0,'0'0'0,"-106"0"16,-53 0-16,53 0 16,-17 0-16,-36 0 15,71 0-15,17 0 16,18 0-16,36 0 16,-19-17-1,19-1-15,-18-17 16,17-36-16,0-35 15,1 89-15,-1-36 16,18-18-16,0-17 16,0 53-16,0-36 15,0 18 1,71-35-16,34 0 16,19 17-16,-18-17 15,0 35-15,-1-17 16,-69 34-16,-1 36 15,18 0 1,-18 0 0,71 0-16,-71 0 15,36 0-15,-54 0 16,1 0-16,0 0 16,-1 36-16,1 16 15,0 19-15,17 17 16,0 36-16,-35-54 15,35 1-15,-35-1 16,0 1-16,18-36 16,-18 0-16,0-17 15,0 17-15,0 18 16,0-35-16,0 53 16,0-1-16,0-35 15,0 18-15,0 0 16,0-35-16,0-1 31</inkml:trace>
  <inkml:trace contextRef="#ctx0" brushRef="#br0" timeOffset="64175.827">25506 9966 0,'0'0'0,"-88"0"0,-124 0 16,124 0-16,-53 0 15,88 0-15,-18 18 16,54-18-16,-1 0 15,-17 0-15,-1 0 16,-17 0-16,-35 0 16,0 0-1,35 0-15,-35 0 16,53 0-16,-18 0 16,17 0-16,19 0 31,-1 0-16,-35 0-15,-35-71 16,-18-52-16,36 87 16,17 1-16,17 0 15,36 17-15,-35-17 16,35 17-16,0-35 16,0-35-16,0-35 15,0 34-15,0 19 16,0 17-16,0 18 15,0 17-15,18 0 16,35-35 0,-36 36-16,36-1 15,36 18-15,34-35 16,36 17-16,-71-35 16,106 18-16,-18 0 15,36 17-15,-36 18 16,36-17-16,17 17 15,-17 0 1,-18 0-16,53 0 16,-18 0-16,1 0 15,-1 0-15,-53 0 16,-70 0-16,-53 0 16,0 0-16,-18 0 15,1 0-15,16 0 16,-34 0-16,35 0 15,0 52-15,-35-52 16,34 0-16,-34 0 16,-18 18-1,0 17 1,18-35 0,-1 71-16,-17-53 15,0 34-15,0 37 16,0-54-16,0 35 15,-17 36-15,-1-53 16,-35 0-16,0 35 16,0-35-16,36-35 15,-19 35-15,19-36 16</inkml:trace>
  <inkml:trace contextRef="#ctx0" brushRef="#br0" timeOffset="68168.1595">18450 10301 0,'36'0'47,"-1"-18"-32,35 18-15,54-17 16,-71 17-16,-18 0 16,-17-18-16,-1 18 15,1 0 17,0 0-32,17 0 15,-17 0 1,-1 0-16,18 0 15,-17 0-15,0 0 32</inkml:trace>
  <inkml:trace contextRef="#ctx0" brushRef="#br0" timeOffset="70160.8337">19438 9878 0,'18'0'94,"35"0"-79,17 53 1,-52-36-16,17 19 16,0-36-16,1 17 47,-36 1-32,0 35 1,0 0-16,0-36 15,0 1-15,0 0 16,0 17-16,0 0 16,-36-35-16,19 35 15,-36-17 1,35 0-16,1-1 16,-36 1-1,35 0 63,71-18 32,35 0-95,0 0-15,-17 0 16,-36 0-16,0-18 16,1 18 62</inkml:trace>
  <inkml:trace contextRef="#ctx0" brushRef="#br0" timeOffset="71536.1588">29757 6914 0,'17'36'0,"-17"-19"31,-52-17-15,-1 0-16,-18 0 16,-35 0-16,0-17 15,-17-1-15,70 18 16,0-18-16,0-17 15,0 0-15,18 0 16,0-1-16,-1 1 16,-34-53-16,52 53 15,-35-18 1,36 0-16,-36 0 16,17 0-16,19 0 15,17 18-15,-18-18 16,18 0-16,0 18 15,0-89-15,0 89 16,0-36-16,0-17 16,18 18-16,-1-1 15,1 18-15,35 35 16,0-17-16,17-35 16,1-1-16,35-17 15,70-36-15,-17 36 16,88-53-16,-71 71 15,36-36-15,-18 17 16,-18 19-16,-70 35 16,53-36-16,0 53 15,-36 1-15,71 17 16,-35 0-16,17 0 16,1 0-16,-36 0 15,71 0-15,-89 35 16,-17 36-1,-18-1-15,-70-17 16,-1 18-16,36 35 16,0-1-16,-35-16 15,52 69-15,-52-34 16,0-54-16,-1-34 16,-17-1-16,0 18 15,0 17-15,0-52 16,-53 88-16,-17-36 15,-18 71-15,-18-35 16,0 0-16,-35 0 16,70-18-16,36-53 15,17-35-15,18 18 63,-35 0-48,17-18-15,1 17 16,-1 1 0</inkml:trace>
  <inkml:trace contextRef="#ctx0" brushRef="#br0" timeOffset="85810.9621">723 4957 0,'18'-18'109,"-1"18"-93,19 0-1,-1 0-15,18 0 16,-35 0-16,-1 0 16,18 0-16,18 0 15,-17 0-15,-1 0 16,36 0-16,-19 0 16,-16 0-16,34 0 15,-17 0-15,0 0 16,-18 0-1,1 0-15,-19 0 16,19 0-16,-19 0 16,1 0 62,-1 0-63,1 0 1,0 0-16,17 0 16,-17 0 15,17 0-31,0 0 16,18 0-1,0 0 1,-18 0-16,18 0 15,18 0-15,-36 0 16,0 0-16,18 0 16,-17 0-1,-19 0 1,1 0 0,17 0-16,0 0 15,36-18-15,-18 18 16,35-17-16,-35 17 15,18 0-15,-1 0 16,-35 0-16,18 0 16,-17 0-16,-19 0 15,1 0-15,-1 0 16,1 0-16,0 0 16,35 0-16,-18 0 15,18 0-15,0 0 16,35-18-16,-53 18 15,18 0-15,-18 0 16,-17 0-16,17 0 16,-17 0-1,0 0 1,17 0 0,-17 0-16,52 0 15,-17 0-15,-35 0 16,-1 0-1,1 0-15,0 0 0,-1 0 47,1 0-31,17 0 0,0 0-1,-17 0-15,35 0 16,-35 0-16,-1 0 15,36 0-15,-18 0 16,1 0 0,-1 0-16,0 0 15,-17 0 1,17 0 0,0 0-1,1 0-15,-19 0 16,36 0-16,-35 0 15,35 0-15,-18 0 16,18 0-16,-35 0 16,35 0-16,-18 0 15,-17 0-15,-1 0 16,1 0-16,-1 0 16,36 0-16,18 0 15,-18 0-15,17 0 16,1-35-16,52 35 15,1-36 1,-36 36-16,-17 0 16,-18 0-16,-36 0 15,36 0-15,0 0 16,-18 0-16,-17 0 16,35 0-16,-18 0 15,0 0-15,18 0 16,-17-17-16,17 17 15,35 0-15,-53 0 16,36 0-16,-19 0 16,1 0-16,-17 0 15,52 0-15,-35 0 16,-18 0-16,0 0 16,1 0-16,-1 0 15,0 0-15,-17 0 16,35 0-16,0 0 15,17 0-15,-17 0 16,18 0-16,-1 0 16,-17 0-16,35 0 15,18 0 1,0 0-16,-35 0 16,-19-18-16,-34 18 15,0 0-15,-1 0 16,1 0-16,0 0 15,35 0 1,-18-18-16,0 18 16,18 0-16,-18 0 15,89 0-15,-71 0 16,0 0-16,17 0 16,-17 0-16,0 0 15,0 0-15,-18 0 16,-17 0-16,17 0 15,36 0 1,-54 0-16,1 0 16,17 0-16,-17 0 15,17 0-15,18 0 16,-18 0-16,18 0 16,-17 0-1,-19 0 48,1 0-63,-1 0 0,36 0 15,36 0 1,-54 0-16,0 0 16,18-17-16,-18 17 15,-35-18-15,18 18 16,0 0-16,-1 0 15,1 0 1,0 0-16,17 0 16,0 0-16,18 0 15,53-35-15,-89 35 16,36 0-16,-35-18 16,17 18 30,1 0-14</inkml:trace>
  <inkml:trace contextRef="#ctx0" brushRef="#br0" timeOffset="87538.3444">1711 2099 0,'-18'18'63,"18"-1"-63,-17 54 15,17-54 1,0 1-16,0 35 15,0-18-15,-18 18 16,0 18-16,18-36 16,-17 71-16,17-71 15,-36 89-15,1-1 16,35-35-16,-35 36 16,0 35-16,35 17 15,-18-17-15,0-71 16,1-18-16,17 72 15,0-72-15,-18 1 16,18 70 0,0-18-16,-18-35 0,-17 54 15,35-1 1,0-18-16,0-17 16,0 53-16,0-18 15,0-53-15,0-17 16,0 17-16,0-18 15,0 19-15,0-19 16,0-17-16,0 35 16,0 18-16,0 0 15,0 17-15,18-34 16,-1 16-16,-17-34 16,18-18-16,0 17 15,-18-17-15,0 0 16,0 18-16,17-36 15,1 18-15,-18 0 16,18-18-16,-18 89 16,17-89-16,19 71 15,-19-53-15,-17-36 16,18 54-16</inkml:trace>
  <inkml:trace contextRef="#ctx0" brushRef="#br0" timeOffset="88810.9832">2134 2117 0,'-17'0'16,"-1"0"-1,-17 70 1,17 54-16,0-107 16,1 19-16,17 34 15,-35 18-15,35-17 16,-18-1-16,0 1 16,1-36-16,-1 106 15,18-52-15,-18-19 16,1 36-16,-1-35 15,18-54-15,0 124 16,0-88-16,-35 71 16,35-54-16,0 36 15,-18 0-15,-17 53 16,35-18-16,0-18 16,-18-52-16,1 17 15,17-53-15,0 1 16,0-19-1,0 36 1,0 0-16,0 70 16,0-17-16,0 0 15,0 53-15,0-18 16,0 18-16,0-71 16,0 0-16,0-35 15,0 0-15,0 35 16,0-17-16,0-1 15,0 18-15,70 71 16,-52-71-16,-1 71 16,19-35-16,-19-1 15,-17-35-15,71 71 16,-53-35-16,17-54 16,-18-17-16,19 0 15,-19-18 16,1-17 1</inkml:trace>
  <inkml:trace contextRef="#ctx0" brushRef="#br0" timeOffset="89970.8467">2522 3298 0,'0'36'62,"0"17"-62,0-18 16,-17 35-16,17-34 16,-18 52-16,18-35 15,0 0-15,-18 17 16,18 1-16,0-18 15,0 35-15,0-35 16,-17 35-16,17-17 16,-18-1-16,1 18 15,17 18-15,0-18 16,0 1-16,-18 34 16,18-35-16,0 36 15,0-36-15,0 53 16,0-35-16,0 35 15,0-53-15,0 71 16,0-53-16,0 17 16,0 1-16,0-1 15,0-70-15,35 35 16,-17-35-16,-1-35 16,1 35-1,-18 0-15,35-36 16,-35 36-16,0 0 15,18 0-15,-18-35 16,18 17 0,-1-35 46</inkml:trace>
  <inkml:trace contextRef="#ctx0" brushRef="#br0" timeOffset="91218.1976">3263 4674 0,'-35'0'16,"17"0"-1,-17 0 1,17 0-16,1 0 16,-19 36-16,19-19 15,-1 1 1,1 17-1,-1 0-15,-35 18 16,53-35-16,-18 35 16,18-18-16,0-17 15,-17-18-15,17 17 16,0 1-16,0 0 62,0-1-62,0 1 16,0 0 0,0-1-16,0 1 15,53 0-15,-36-1 16</inkml:trace>
  <inkml:trace contextRef="#ctx0" brushRef="#br0" timeOffset="93540.2304">4198 8343 0,'0'35'109,"18"-35"-109,-1 36 16,-17-19 15,18 1 110,0-18-126,17 0 1,0-18 0,-17 1-16,-1-19 15,1 19 1,0 17-16,-1-18 15,-17 1 1,0-1 0</inkml:trace>
  <inkml:trace contextRef="#ctx0" brushRef="#br0" timeOffset="95363.3599">4269 8431 0,'0'-17'109,"0"-36"-93,0 35-16,0-17 15,0 0-15,0 17 16,0-17-16,0-18 15,0 18-15,0-18 16,0 17-16,0-17 16,0 18-16,0-18 15,0 0-15,0 0 16,0 18-16,0 0 16,0-18-16,0 18 15,0-1-15,0 1 16,0-18-16,0 36 15,0-1-15,0-35 16,0 18 0,0-36-16,0 36 15,0-18-15,0 18 0,0-1 16,0-17 0,0-35-16,0 71 15,0-54-15,0 18 16,0 0-16,0 0 15,0-17-15,0-1 16,0 36-16,0-36 16,0 18-16,0-17 15,0 35-15,0-18 16,0-18-16,0 18 16,0 0-16,0 0 15,0 18-15,0-35 16,0 17-16,0-18 15,0 18-15,0 0 16,0-17-16,17-36 16,-17 18-16,0-36 15,0 36-15,0 0 16,0-36-16,0 71 16,0-17-16,0 35 15,0 17 1,0-17-16,0-18 15,0 17-15,18-16 16,-18-1-16,0-36 16,0-34-16,0 35 15,0 0-15,0-36 16,0 1-16,0 87 16,0-87-16,0 88 15,0-18-15,0 0 16,0-18-16,0 18 15,0 0-15,0-17 16,0 17-16,0 0 16,0-35-16,0 35 15,0 0-15,0-18 16,0 1-16,0 17 16,0 0-1,0 35 1,0-35-16,0 18 15,0 0-15,0 17 16,0-17-16,0 17 16,0 1-1,0-1 1,0 0 0,0 1-1,0-1-15,0 1 16,0-1-16,0-17 15,0-1 1,0 19 0,0-1-16,0-17 15,0-18 1,0 18 0,0-1-1,0 19 1,0-1-16,0 0 15,0 1 17,0-1 15,0 0-32</inkml:trace>
  <inkml:trace contextRef="#ctx0" brushRef="#br0" timeOffset="116277.4674">26053 11518 0,'0'0'0,"-53"0"0,17 0 16,19 0-16,-18 0 16,-1 0-16,-17 0 15,-17 0-15,17 0 16,-35 0-16,35 0 16,-71 0-16,89 0 15,-36 0-15,1 0 16,-1 0-16,18 0 15,0 0-15,-17 0 16,-36 0-16,18 0 16,35 0-16,-18 0 15,-17 0-15,35 0 16,0 0-16,0 0 16,1 0-16,-37 0 15,19 0 1,17 0-16,0 0 15,-35 0-15,17-17 16,-17 17-16,53 0 16,-18-18-16,18 18 15,17-18 1,-17 1-16,-1 17 16,-17 0-16,1 0 15,-37-18-15,19 0 16,-1 1-16,36 17 15,-53 0-15,70-18 16,-17 0 47,17 18-63,-17-17 15,17-1 1,18 1-16,-17 17 15,-1-36-15,18 19 16,0-54-16,-18 18 16,18 18-16,0-89 15,0 107-15,0-19 16,0-16-16,0 16 31,0 19-15,0-1-16,0-53 15,0 54 1,36-36-16,-19 0 16,36 0-16,-18 0 15,-35 18-15,0 0 16,18 17 46,0 0-46,17 1-16,18-1 16,0 0-16,17 1 15,1-19-15,0 19 16,17-18-16,-53 35 16,18-36-16,-18 36 15,36 0-15,-54-17 16,1 17-16,17-18 15,-17 18-15,17 0 16,18-18-16,0 18 16,-18 0-16,36-17 15,-1-1 1,-17 18-16,36-18 16,-54 18-16,18 0 15,0 0-15,-18 0 16,18 0-16,0 0 15,0 0-15,0 0 16,0 0-16,35 0 16,-35 0-16,0 0 15,17 0-15,18 0 16,1 0-16,-19 0 16,36 0-16,-36 0 15,19 0-15,-19 0 16,-35 0-16,18 0 15,18 0-15,-36 0 16,1 0-16,34 0 16,-35 0-16,1 0 15,-1 0-15,0 0 16,0 0-16,1 0 16,-19 0-1,1 0-15,0 0 0,-18 18 16,17-18 15,19 0-31,-19 18 16,1-18-16,17 0 15,-17 0-15,-1 35 16,36-17-16,-17-18 16,-1 0-1,-17 17 1,-1 1-16,18-18 15,18 18-15,-17-1 16,-19-17-16,54 18 16,-18-1-16,17 1 15,54 0-15,-54-1 16,-34 1-16,34 0 16,-17-1-16,18 1 15,-18-18-15,-18 35 16,18-17-16,17-1 15,-52-17-15,0 0 16,34 18-16,-16-18 16,-36 18-16,35-18 15,-17 17 1,-1 1-16,19-18 16,-1 18 15,-17-1-16,-18 1-15,17-18 16,1 18-16,-1-1 16,-17 1-16,18 0 15,0 17-15,-18-18 16,17-17-16,-17 18 16,0 0-16,0-1 15,0 1 1,0 17-16,0 18 15,0-35-15,0 35 16,0-18-16,0 0 16,0 1-16,-17-19 15,-1 1-15,-35 17 16,36 0-16,-36 1 16,-89 34-16,72 1 15,17-36-15,-35 0 16,17-35-16,1 18 15,17-18-15,35 0 16,-17 0 0,-18 18-16,35-18 15,-35 0-15,-17 35 16,-71-35-16,35 18 16,0-18-16,-53 0 15,71 17-15,0-17 16,-71 0-16,89 0 15,17 0-15,0 0 16,0 0-16,18 0 16,-1 0-16,1 0 15,17 0 1,1 0-16</inkml:trace>
  <inkml:trace contextRef="#ctx0" brushRef="#br0" timeOffset="124503.4854">24659 11800 0,'0'0'0,"-17"0"0,-19 0 15,-17 0-15,36 0 16,-36 0-16,17 0 16,1 0-16,-35 0 15,-1 0-15,36 0 16,-18 0-16,0 0 15,0 18-15,18-18 16,-36 0-16,36 0 16,-71 35-16,71-35 15,-18 0-15,18 0 16,-1 0-16,1 0 16,17 0-16,-17 0 15,18 0-15,-1 0 16,-17 0-16,17 0 15,-53 0-15,19 0 16,-37-35-16,54 35 16,17 0-16,-17-18 15,0 1-15,0-1 16,-1-17 0,19 0-1,-19 17-15,36-17 16,-17-18-1,-1 17-15,-17-34 16,17 35 15,18-18-31,0-18 16,0-17-16,0 35 16,0 0-16,0-53 15,0 71-15,0 17 16,0-35-16,0 36 15,0-1 1,0 1-16,0-1 16,0 0-16,0-35 15,0 36 48,0-19-48,53-16 1,0 52-16,0-18 16,17-17-16,1 35 15,-18-18-15,0 18 16,17-18-16,-17 18 16,-17 0-16,17 0 15,-1-17 1,-16 17-16,34 0 15,1 0-15,17 0 16,36-18-16,-72 18 16,90-35-16,-37 35 15,1 0-15,53 0 16,-88-18-16,17 18 16,-53 0-16,36 0 15,52-18-15,-35 18 16,0-17-16,18-1 15,-70 18-15,34 0 16,-35 0-16,1 0 16,-1 0-16,18 0 15,-36 0-15,36 0 16,36-17-16,-37 17 16,37 0-16,-36 0 15,17 0-15,71 0 16,-70 0-16,35 0 15,-18 0-15,0 0 16,-17 0-16,-1 0 16,-35 0-16,18 0 15,0 0 1,-17 0-16,34 0 16,-17 0-16,35 0 15,0 0-15,1 0 16,-1 0-16,-18 0 15,71 0-15,-105 0 16,17 35-16,0-35 16,-18 35-16,-18-17 62,-17-1-62,0 1 16,0 17-16,0-17 62,0 0-46,0-1 0,0 19-1,0 16-15,0 1 16,0 18-1,0-1-15,0-52 16,0 53-16,-17-36 16,17-17-16,-18 34 15,1-16-15,17-19 16,-53 19-16,35-19 16,-17 19-16,-36-19 15,-35 54-15,71-54 16,-35 19-16,-19-1 15,36-17-15,0 17 16,36-35-16,-36 18 16,-35-1-16,17-17 15,-52 35-15,35-17 16,-54-18-16,-34 0 16,-18 18-16,53-18 15,0 0-15,35 0 16,-123 0-16,52 0 15,1 0-15,-36-18 16,-52-17-16,52 17 16,36 18-16,-18 0 15,-18 0-15,141 0 16,1 0-16,-18 0 16,52 0-1,19 0 1</inkml:trace>
  <inkml:trace contextRef="#ctx0" brushRef="#br0" timeOffset="129496.1437">20532 12735 0,'0'18'78,"0"35"-78,0 0 15,0 0-15,0 17 16,0-17-16,0 35 16,0-70-1,53-124 79,-36 71-78,18-71-16,-17 53 15,17-35-15,-17 35 16,35-35-16,-18 35 16,-17-35-16,0 70 15,-1 18 1,1 0-1,-1 0 1,1 0 0,17 0 31,-17 53-32,-18 0 1,0 53-16,0-36 15,0 18-15,0-17 16,0-53-16,0 17 16,0-17 46,35-18-46</inkml:trace>
  <inkml:trace contextRef="#ctx0" brushRef="#br0" timeOffset="129896.076">21290 12065 0,'0'18'31,"0"35"-31,0 35 15,0 35-15,0 1 16,0 17-16,0 70 16,0-17-16,0-35 15,0-18-15,0-17 16,0-71-16,18-53 62,-1 0-46</inkml:trace>
  <inkml:trace contextRef="#ctx0" brushRef="#br0" timeOffset="130466.5532">21467 12277 0,'0'0'0,"0"-18"15,0 0-15,17 1 16,18-1 0,1 18-1,-1 0 1,-17 0-16,-1 0 16,36 0-16,-18 0 15,-17 0-15,35 53 16,-35 0-16,-1 0 15,1 0-15,-18-36 16,0 36-16,0-35 16,0 0 15,0-1-15,-18-17-1,-35 0-15,-17 0 16,-18 0-16,70 0 15,-70 0-15,53 0 16,-1 0-16,1 0 16,0 0-16,-1 0 15,1-17 1</inkml:trace>
  <inkml:trace contextRef="#ctx0" brushRef="#br0" timeOffset="130879.4447">21149 12876 0</inkml:trace>
  <inkml:trace contextRef="#ctx0" brushRef="#br0" timeOffset="131800.5363">23424 12435 0,'0'18'16,"0"53"-1,0-36-15,0 18 16,0 17-16,0-17 15,0 18-15,0-1 16,0-17-16,0-17 16,18-36 46,-18-18-46,18-88-16,-1 36 15,1-1-15,0-17 16,-1 53-16,19-1 16,-1-34-16,18 17 15,-36 35-15,1 18 16,17 0 31,1 0-32,-1 35 1,-18 18-16,19 0 16,-1 0-16,-17-18 15,-18 1 1,0-1-16,0 0 16,0 18-16,0-18 31</inkml:trace>
  <inkml:trace contextRef="#ctx0" brushRef="#br0" timeOffset="133271.6038">24183 12577 0,'18'0'125,"17"0"-109,18 0-16,-18 0 16,-17-18-16,-1 18 46,19 0-46,16 0 16,-34 0 0,17 0-16,1 0 15</inkml:trace>
  <inkml:trace contextRef="#ctx0" brushRef="#br0" timeOffset="133687.824">24183 12594 0,'-18'0'47,"18"53"-47,0 18 15,0 34-15,0-16 16,0-19-16,0 18 16,0 1-1,0-36-15,0-1 0,0-16 31,0-1-15</inkml:trace>
  <inkml:trace contextRef="#ctx0" brushRef="#br0" timeOffset="134273.2547">24165 12665 0,'53'-53'62,"0"35"-62,-35 18 0,52-17 16,-17-1-16,-35 18 16,-1 0-1,1 0-15,0 0 16,17 0-16,0 0 15,36 18-15,-53 17 16,-1-35-16,1 17 16,-18 1-1,0 17 17,0-17-17,0 0-15,0 17 16,-71 18-16,36-53 15,17 17-15,-52 1 16,17 0-16,0-18 16,18 0-16,-18 0 15,0 0-15,18 0 16,-1 0-16,19 0 16,-1 0 15,-17 0-16,17 17 1</inkml:trace>
  <inkml:trace contextRef="#ctx0" brushRef="#br0" timeOffset="134816.804">25435 12771 0,'18'0'63,"17"0"-48,0 0-15,1 0 16,17 0-16,-36 0 15,36 0-15,-35 0 16,-1 0-16,1-18 16</inkml:trace>
  <inkml:trace contextRef="#ctx0" brushRef="#br0" timeOffset="135192.8454">25647 12506 0,'-35'18'16,"17"35"-16,0 17 16,18 1-16,-17 17 15,17-71-15,-36 54 16,36-18-16,0-18 15,0 0 1</inkml:trace>
  <inkml:trace contextRef="#ctx0" brushRef="#br0" timeOffset="139753.656">26370 12594 0,'0'18'16,"0"35"0,18 0-16,-18 35 15,35 18-15,-35-89 16,0 19-16,0-19 16,18-105 77,52-71-93,-52 89 16,0-18-16,17-18 16,-35 88-16,17-35 15,1 18-15,0 17 16,-1 18-16,-17-17 47,18 17-32,0 35-15,-1 35 16,1 1-16,-18-18 16,0 17-16,0 1 15,0-53-15,0 35 16,0-1-16,-18-16 15,18-1-15,0-88 63,18-35-47,17 17-16,0 1 15,1 17-15,17 0 16,-36 0-16,19 0 15,-36 35 1,0 1-16,17 17 63,1 35-48,-1 0-15,1 36 16,-18-36-16,71 18 15,-54-35-15,-17 17 16,0-17 0,0 17-16,0 18 15,0-35-15,0 17 16,0 0-16,0 0 16</inkml:trace>
  <inkml:trace contextRef="#ctx0" brushRef="#br0" timeOffset="140866.6829">27428 12665 0,'-17'0'16,"17"35"-16,-18 53 16,18 36-16,0-1 15,0-35-15,0 1 16,0-19-16,0 1 15,0-54-15,0 1 16,0 0-16,0-1 16,-35-17 62</inkml:trace>
  <inkml:trace contextRef="#ctx0" brushRef="#br0" timeOffset="141408.2352">27252 12682 0,'0'-17'32,"0"-1"-1,0 0-16,18 18-15,70 0 16,35 0-16,1 0 16,-71 0-16,-18-17 15,-17 17 32,17 0-31,-35 17-16,0 36 0,0 0 15,0 18 1,0-18-16,0-36 16,0 36-16,-18-35 15,-17 17-15,17-35 32,-17 0-32,17 0 15,-17 0-15,0 0 31</inkml:trace>
  <inkml:trace contextRef="#ctx0" brushRef="#br0" timeOffset="142464.4174">23618 14464 0,'18'18'0,"-18"17"16,18 53-16,-1-17 15,-17-19-15,0 19 16,0-36-16,0 36 15,0-54-15,36-52 63,-19 35-47,19-123-16,-19 52 15,18-35 1,18 1-16,-17 69 0,-19 1 15,19 0 1,-1 17-16,0 18 47,-35 88-31,0 0-1,0 1-15,0 16 16,0-52-16,0 18 15,0-18-15,0-36 16</inkml:trace>
  <inkml:trace contextRef="#ctx0" brushRef="#br0" timeOffset="142832.4323">24183 14746 0,'18'0'31,"34"0"-15,-16 0 0,52 0-16,18 0 15,-18 0-15,35 0 16,-70 0-16,0 0 15,-35 0-15,0 0 16,-1 0 0</inkml:trace>
  <inkml:trace contextRef="#ctx0" brushRef="#br0" timeOffset="143128.6371">24659 14464 0,'-35'0'0,"17"70"16,18 19-16,-17 34 15,-1-17-15,18-88 16,0 17-16,0-18 16</inkml:trace>
  <inkml:trace contextRef="#ctx0" brushRef="#br0" timeOffset="143929.4963">24906 14552 0,'18'-18'16,"-1"18"0,36 0-16,-53 18 15,0 17-15,0-17 16,18 17-16,17-17 78,-17-18-62,35-71-16,17-34 15,1 16-15,17-34 16,-53 52-16,1 18 15,-36 18-15,17 0 16,-17 105 47,0 54-63,0 35 15,-17-36-15,17 1 16,-18-1-16,0-88 15,36-35 48,17-106-63,18 18 16,-18 35-16,-17 0 15,17-17-15,1 52 16,-19-17-16,1 35 15,0 0 32,-1 0-47,-17 53 16,0-18-16,18 18 16,-18 0-16,17-35 15,-17-1-15,0 19 16,0-1 31,0-18-47</inkml:trace>
  <inkml:trace contextRef="#ctx0" brushRef="#br0" timeOffset="144609.6821">23460 14305 0,'0'0'0,"-71"35"0,1 18 16,-19 53-16,19-53 15,-18 18-15,52-36 16,36 35-16,-17 19 16,17-36-16,0 17 15,0 18-15,0-17 16,35-18-1,36-18-15,17-17 16,35-18-16,36 17 16,17 1-16,36-18 15,-18 0 1,-70 0-16,-36 0 16,-53 0-16,-17 0 15,-1 0-15,1 0 16</inkml:trace>
  <inkml:trace contextRef="#ctx0" brushRef="#br0" timeOffset="145185.5615">25841 14252 0,'0'0'0,"35"18"0,1 35 16,-19 53-16,-17-18 16,18 71-16,-1-89 15,-17-35-15,0 18 16,0 0-16,0 0 16,0-35-16,0-1 15,0 19-15,-35-1 16,0-17-1,0-18 1,17 0-16,-17 0 16,17 0-1</inkml:trace>
  <inkml:trace contextRef="#ctx0" brushRef="#br0" timeOffset="145570.7832">26123 14605 0,'18'18'16,"-18"70"-1,0 35-15,53 71 16,-53-53-16,0 36 16,0-36-1,17 18-15,-17-106 0,0-36 16,18 1-16,-18 17 15,0-52 48</inkml:trace>
  <inkml:trace contextRef="#ctx0" brushRef="#br0" timeOffset="146193.1208">26476 14870 0,'0'0'0,"18"0"32,-1 0-17,-17 17 16,0 1-31,0-1 47,0 1-31,0 17 0,0-17 30,-35-18-30,0 0-16,-36 0 16,18 0-16,0 0 15,36 0 1,-1 0 0,18-18 15,-18 1-16,1 17 1</inkml:trace>
  <inkml:trace contextRef="#ctx0" brushRef="#br0" timeOffset="146825.4309">26194 14693 0,'0'-17'32,"0"-1"-32,0 0 15,17 18 32,1 0-16,17 0-31,53 0 16,-70 18 0,0 0 15,-18-1-16,0 1 1,0 17 15,0-17-31,0-1 32,0 19-1,-18-19 47</inkml:trace>
  <inkml:trace contextRef="#ctx0" brushRef="#br0" timeOffset="147120.6775">26494 14905 0</inkml:trace>
  <inkml:trace contextRef="#ctx0" brushRef="#br0" timeOffset="148410.1971">22878 14076 0,'0'0'0,"-71"53"0,-123 88 16,53 35-16,-18-70 15,18 35-15,35-35 16,0-18-16,89-53 16,17-17 62,88 0-78,-17 17 15,105 0-15,-70-17 16,35-18-16,71 0 16,-124 0-16,0 0 15,-35 0-15,-36 0 16,1 0-16</inkml:trace>
  <inkml:trace contextRef="#ctx0" brushRef="#br0" timeOffset="148794.1711">22983 14728 0,'18'18'78,"53"17"-63,-18 1-15,-53-19 16,35 19-16,-35-19 16,0 18-1,0 1-15,0 17 16,0 35-16,-35 18 16,-18-36-16,-18 18 15,-17 18-15,53-70 16,-18 16-16,-35 37 15,52-54-15,19 0 16,-36 1-16,17 16 16,19-16-16</inkml:trace>
  <inkml:trace contextRef="#ctx0" brushRef="#br0" timeOffset="149057.4661">24042 16157 0,'0'0'0,"17"0"0,1 0 15</inkml:trace>
  <inkml:trace contextRef="#ctx0" brushRef="#br0" timeOffset="151786.1742">21625 16051 0,'71'0'16,"52"0"-16,142 0 16,-36 0-16,177 18 15,141-18-15,176 0 16,53 0-16,53 0 15,-282 0-15,352 0 16,-246 0-16,-53 0 16,-300 0-16,-36 0 15,-87 0-15,-160 0 16,1 0-16</inkml:trace>
  <inkml:trace contextRef="#ctx0" brushRef="#br0" timeOffset="152827.3934">22366 15240 0,'0'-53'15,"53"35"-15,53-34 16,88-1-16,106-18 16,141 36-16,-36-18 15,248 53-15,194 0 16,105 0-16,-123 0 15,-106 0-15,-476 0 16,-70 35-16,-160-17 16,-17-1 15,-17 1-15</inkml:trace>
  <inkml:trace contextRef="#ctx0" brushRef="#br0" timeOffset="154419.1398">22913 15258 0,'0'0'0,"-18"-18"0,18 0 16,-17 1-16,17-1 15,0-35 1,0 36-1,-18-19 1,0 36-16,1-35 16,17-18-1,-18 0-15,0-53 16,18-17-16,0 17 16,0 0-16,18-17 15,0 87-15,35-52 16,17-35-16,-17 87 15,0 19-15,35-36 16,-35 35-16,18-17 16,52 17-16,36-52 15,-36 52-15,89-35 16,17 36-16,18-36 16,36 35-16,52-35 15,-71 53-15,1 0 16,-54 0-16,-34 0 15,-36 0-15,35 0 16,-52 53-16,35-18 16,-54 54-16,37-19 15,-19-17 1,0 18-16,-34-19 16,-19 54-16,18 0 15,-17 0-15,-36 53 16,18-53-16,-18-18 15,1 106-15,-36-106 16,0-53-16,0 18 16,0-18-16,0 54 15,0-54-15,-71 0 16,-17 53-16,-35-17 16,-72 35-16,-51 0 15,34-53-15,-17-18 16,-18 0-16,35-17 15,-17-1-15,88-17 16,70 0-16,0 0 16</inkml:trace>
  <inkml:trace contextRef="#ctx0" brushRef="#br0" timeOffset="156354.9644">28910 11959 0,'0'0'0,"53"35"0,-18-17 16,-17 0-16,0-1 15,17 1-15,18 35 16,-18-35-1,36 17-15,-54-18 16,71 36-16,-52-17 16,17-19-16,0 36 15,-18 0-15,35 53 16,-17-35-16,18 52 16,-18 36-16,35-18 15,-53-18-15,36 54 16,-54-71-16,1 17 15,-18 0-15,0-17 16,0-17 0,0 105-16,0-53 0,-70 17 15,-19 1-15,19-35 16,-18 17 0,17-35-16,0-36 15,-34 18-15,-19 1 16,-70-1-16,0 70 15,-18-52-15,1 0 16,-71 53-16,158-124 16,1 0-16,105-17 15,0-18 17,1-18-17</inkml:trace>
  <inkml:trace contextRef="#ctx0" brushRef="#br0" timeOffset="156683.0901">28028 14958 0,'18'0'15,"-1"0"1,-17 17 0,0 1-16,0 17 15,0 18-15,0 0 16,0-18-16,0 36 16,0-53-16,0 52 15,0-52-15,0 35 16,18 0-16,0 0 15,-1-36-15,1 1 16,17 17-16,1-17 16,-1-18-16,18 0 15,35 0-15</inkml:trace>
  <inkml:trace contextRef="#ctx0" brushRef="#br0" timeOffset="158642.8513">10019 5045 0,'0'17'31,"35"-17"-31,53 0 16,71 0-16,70 0 15,1 0-15,175 0 16,195 0-1,123 0-15,-70 0 16,-106 0-16,176 0 16,-123 0-16,123 0 15,-123 0-15,-1 0 16,-70 0-16,-35 0 16,-211 0-16,-72 0 15,-158 0-15</inkml:trace>
  <inkml:trace contextRef="#ctx0" brushRef="#br0" timeOffset="166636.4901">30992 6685 0,'0'0'0,"0"35"16,-18 1-16,0 34 15,18-17-15,0 18 16,-17-1-16,17-52 16,0 52-16,-18 1 15,18-18-15,0-18 16,-18 36-16,1-18 16,-1 17-16,-17 1 15,17-18-15,-17-36 16,17 36-16,-35 0 15,18 0-15,-36 18 16,-34 17-16,-19 0 16,18 0-1,-35-35-15,-18 0 0,107-35 16,-54-1-16,53-17 16,18 0-1,-18 0-15,17 0 16,19 0-16,-36 0 15,-18-17-15,-52 17 16,35-36-16,-71 1 16,88 35-16,-35 0 15,89 0-15</inkml:trace>
  <inkml:trace contextRef="#ctx0" brushRef="#br0" timeOffset="167204.9689">28875 7973 0,'0'35'47,"-18"-35"-31,1 18-16,-1 17 15,0-17-15,-17 35 16,17-36-16,1 18 16,-36-17 15,35 0-31,18-1 15,-17 19-15,-1-19 16,0 1-16,18 17 31,0-17-15,0-1-16,36 1 16,-19-18-16,1 0 15,-1 18-15,1-18 16,17 0-1,-35 17-15,18-17 16</inkml:trace>
  <inkml:trace contextRef="#ctx0" brushRef="#br0" timeOffset="170940.9853">14958 18609 0,'0'0'0,"-36"0"0,1 0 16,-53 0-16,35 0 15,-35 0-15,17 0 16,-17 0-16,35 0 16,-35 0-16,0 0 15,17 0 1,-70 0-16,18 0 0,35-18 16,-36 1-16,18-54 15,0 54-15,18 17 16,35 0-16,-53-18 15,54 0-15,-19 1 16,-53-1-16,72 18 16,-37-35-16,-34 17 15,52 0-15,1 1 16,-18-1-16,35-17 16,-53-53-16,35 52 15,-35 1-15,71-18 16,-18 18-1,18 17-15,-18-35 16,18-17-16,-18-18 16,-35-18-16,-18 18 15,0-36-15,18 54 16,-18-1-16,18-70 16,0 17-16,35 36 15,-36 18-15,1-71 16,35 70-16,-70-35 15,35-35-15,35 88 16,-18-53-16,1 53 16,34 0-16,19-35 15,-19 18-15,19-18 16,-36-71-16,18 0 16,17 36-16,-53-71 15,1 52-15,17 1 16,18 53-16,35-71 15,0-17-15,0 53 16,0-19-16,0-34 16,0-53-16,88 17 15,-53-70 1,18 53-16,18-18 16,-1 0-16,-52 70 15,52 1-15,-17 52 0,0 19 16,0-19-1,35 18-15,1-35 16,16-18-16,1 54 16,0-1-16,70-88 15,-34 53-15,-37 52 16,54-34-16,-53 52 16,-35 36-16,-1 0 15,-17 0-15,0 17 16,35-53-16,-17 71 15,87-70-15,-34 52 16,52-35-16,36-17 16,35 70-16,-18-71 15,-17 18-15,0 36 16,-1-89-16,-34 106 16,-19-18-16,-34 0 15,17 18-15,-18 0 16,1 0-16,-54 0 15,-17 0-15,71 0 16,-1 18-16,1 35 16,-18 0-1,-36 17-15,89 19 16,35-54-16,-35 35 16,52 1-16,-34 35 15,52-18-15,-88-17 16,0 17-16,-88-35 15,18 17-15,17 36 16,-18 35-16,1 18 16,0 17-16,17 18 15,35 71-15,-52-142 16,-18 19-16,17 34 16,1-35-16,-54 0 15,1-35-15,-18 35 16,0 71-16,0-36 15,0 36-15,0 17 16,0 0-16,0 36 16,0-124-16,0 36 15,0-54-15,0-35 16,0-17-16,0-18 16,0 0-16,0 35 15,-18 106 1,-70-35-16,35-54 15,0 19-15,1-1 16,-19 18-16,18 1 16,0-1-16,-35 17 15,17 1-15,-17-35 16,18 70-16,17-71 16,-18-17-16,1 17 15,34-70-15,-34 18 16,70-53-16,0-1 15,-18 1 1,0 17-16,18-17 31</inkml:trace>
  <inkml:trace contextRef="#ctx0" brushRef="#br0" timeOffset="173325.058">7091 9084 0,'0'0'0,"-18"0"0,-35 0 16,-35 0-16,-35 0 15,17 0-15,-18 0 16,-52 0-16,-18-35 16,70-1-16,-17 1 15,-106-53-15,53 17 16,18-17-16,-71-35 16,-123-107-16,87 72 15,-246-125-15,176 89 16,1-52-1,-1 69-15,106 36 16,-35-71-16,-18 18 16,88 71-16,-17-54 15,70 19-15,18-1 16,18-70-16,52-1 16,0 19-16,18-213 15,1 160-15,-1-107 16,0 124-16,0 18 15,53 17-15,0 1 16,0-54-16,0 36 16,35 0-16,89-1 15,-1-34-15,18 34 16,18-17-16,-36 124 16,89-106-16,-53 88 15,88-53-15,-18 35 16,159 18-16,53 0 15,159-36-15,158 18 16,-176 54-16,0-37 16,53 37-16,-194 87 15,-123 18-15,52 0 16,-105 0 0,17 0-16,18 18 15,-88 105-15,35 36 16,-18-18-16,-70 18 15,-1 17-15,-34 89 16,-18-54-16,-36 177 16,-17-52-16,18 122 15,-36 36-15,-35-229 16,0 52-16,0-35 16,-35-70-16,-36 0 15,1-71-15,-1 35 16,18-70-16,0 0 15,18 53-15,0-36 16,-18 53-16,53-87 16,0-1-16,0 35 15,0-87-15,0 17 16,0-36-16</inkml:trace>
  <inkml:trace contextRef="#ctx0" brushRef="#br0" timeOffset="176301.1025">27940 8414 0,'18'0'31,"-36"-18"-15,-35-52-1,18 17-15,-36-18 16,36 53-16,-18-34 16,53 34-16,-18 18 15,18-35 1,-17 17-1,17-35-15,-18 0 16,18-35-16,0 0 16,0 52-16,0-52 15,0 71-15,0-36 16,0 0 0,0 35-16,53-35 15,0 0-15,18 18 16,34-36-16,-34 36 15,70-53-15,-106 53 16,18 17-16,35 0 16,18 1-1,-88 17-15,105 0 16,-87 0-16,52 0 16,-35 0-16,0 0 15,-53 17-15,35 19 16,-35 52-16,0-35 15,0 0-15,0 35 16,0 0-16,0-17 16,0 17-16,0-18 15,0-17-15,0-17 16,0 17-16,0-36 16,-18 36-16,-17-18 15,35 18-15,-88 0 16,35 0-16,18-35 15,-18 17-15,17-35 16,36 18-16,-17-18 16,-1 0-16,1 0 15,-1 0-15,-35 0 16,0 0-16,0 0 16,-17-18-16,-36 0 15,35-34 1,-35-19-16,-35-70 15,71 35-15,-19-17 16,19-19-16,35 72 16,-1-1-16,36 54 15,0-1-15,0-35 16,0 18 0,0 0-1,53-1-15,18 1 16,-1 0-16,36 17 15,-18-17-15,36 35 16,-1 0-16,1 0 16,-54 0-16,-17 0 15,18 17-15,-18 19 16,0 34-16,-18-17 16,71 88-16,-71 18 15,-17-71-15,-18 36 16,35-1-16,-35-70 15,0 0-15,0 0 16,0 0-16,-53 0 16,18 0-1,0-36 1,-71 54-16,70-36 16,-69 0-16,34-17 15,18-18-15,0 0 16,-17 0-16,-1 0 15,-17-18-15,0-87 16,17 16-16,-17-16 16,53 16-16,-1 19 15,-34-71-15,70 123 16,0-52-16,0 17 16,0 35-1,0-17 1,17 17-16,36 0 15,-35 1-15,35-1 16,0 1-16,-18 17 16,18 0-16,35 0 15,0 0-15,-17 0 16,17 0-16,-17 52 16,17 37-16,-35-19 15,-18-17-15,18 35 16,-53-35-16,0-35 15,0 70-15,0-35 16,0-18 0,-18 1-16,-17-36 15,18 17 1,-54 1-16,0-18 16,1 0-16,17 0 15,-71 0-15,54-18 16,17-17-16,-18-18 15,19 0-15,16-70 16,1 17-16,17-18 16,18 18-16,0 36 15,0 17-15,0 35 16,0-17-16,0 17 16,18 1-16,17 17 15,18-18-15,18 18 16,35 0-16,52 0 15,-17 0-15,53 53 16,-17 53-16,17 0 16,-35 35-16,35 53 15,-106-71 1,-35 36-16,-36-71 0,-17-35 16,0 0-16,-17 35 15,-1-70 1,0-18-16,-34 35 15,16-17-15,-17-1 0,-70-17 16,-36 0 0,-17 0-16,-1 0 15,36 0-15,-70-52 16,122-1-16,19-36 16,-71-34-16,70 17 15,36-53-15,17 36 16,18-18-16,0 35 15,0 71-15,0-18 16,0 35-16,0 1 16,0-1-1,0 0-15,53 1 16,-18 17 0,1 0-16,17 0 15,35 0-15,-53 0 16,71 53-16,-36 17 15,-52-17-15,35 70 16,-35-34-16,-1 69 16,-17-52-1,0 53-15,0-124 16,0-17-16,0 0 0,0-1 78,-53-34-78,36-1 16,-19 0-16,1 18 15,18 0 110</inkml:trace>
  <inkml:trace contextRef="#ctx0" brushRef="#br0" timeOffset="178413.4651">15946 18292 0,'0'0'0,"-89"17"16,1-17-16,18 0 16,-142 18-1,106-18-15,-53 0 16,18 0-16,-18 0 15,54 0-15,-19 0 16,-70-53-16,141 53 16,-53-18-16,-105-52 15,70 52-15,-71-53 16,53 36-16,-52-35 16,105 17-16,-106-35 15,53-36-15,1 54 16,-1-19-16,53 36 15,0-35-15,-17 18 16,-18 17-16,17-35 16,18-1-16,0-16 15,-17-37-15,17 37 16,18-1-16,53 0 16,-54-53-16,19 0 15,-1 1 1,-17-89-16,-18 70 15,36-34-15,-54-36 16,54 35-16,-1 0 16,54-35-16,-36 106 15,35-17-15,0 87 16,1-17-16,17-36 16,0 1-16,0-18 15,0-124-15,0 18 16,0 53-16,53-106 15,0 89-15,35-1 16,-18 71-16,18-18 16,1 36-16,16 17 15,19-35-15,35 17 16,-1 1-16,89-54 16,0 19-16,88-19 15,1 1-15,52-1 16,-88 89-16,52-35 15,-105 70-15,-17 0 16,69 53-16,-69 0 16,34 0-16,1 0 15,-36 18 1,18-1-16,18 36 16,-54-35-16,-52 70 15,18-17-15,-72-1 16,36 54-16,-17 52 15,35 18-15,17 159 16,36 52-16,-36-16 16,1-1-16,-89-106 15,-18-18-15,-70-34 16,0-1-16,0-106 16,0 107-16,-35-71 15,-18 87-15,0-87 16,18 18-16,-18-19 15,18-69-15,-1 16 16,36-52-16</inkml:trace>
  <inkml:trace contextRef="#ctx0" brushRef="#br0" timeOffset="386238.6156">8590 8026 0,'0'0'0,"-18"17"16,-17 1 0,-71 17-16,18 18 15,-18-18-15,1 1 16,16-1-16,19-35 15,-1 18 1,-17-1-16,35 1 16,-17-18-16,34 0 15,-34 35-15,-36-17 16,18-1-16,-36 19 16,-35-1-16,1 18 15,34 0-15,-35 0 16,36-18-16,-36 18 15,36-35-15,-1-1 16,18 19-16,54-19 16,-107 36-16,71-53 15,-53 35-15,52 1 16,-34-1-16,-1-35 16,-52 18-16,53 17 15,-36 18-15,71-53 16,17 17-16,18-17 15,-53 18-15,36-18 16,-1 18-16,-17-1 16,17-17-1,1 18-15,-1 0 0,54-18 16,-107 0-16,124 17 16,-88-17-1,17 0-15,54 0 16,-18 0-16,-54 0 15,36 0-15,-70 0 16,-1 0-16,19 0 16,34 0-16,-35-17 15,18-19-15,17 36 16,1 0-16,-36-17 16,36-1-16,-19 0 15,19 1-15,-36-19 16,18 36-16,-36-35 15,54 0-15,17 17 16,0-17-16,18 17 16,-1 1-16,-34-19 15,17 19-15,-35-36 16,17 35-16,-70-52 16,18-19-16,17 37 15,53 34-15,0-17 16,35 17-16,-17-17 15,17-1-15,-17-87 16,0 17-16,-36 18 16,36-71-1,-36 71-15,18 17 16,18 1-16,0-1 16,0 18-16,-18-17 15,35 35-15,-17-71 16,0 53-16,17-71 15,-17 89-15,17-88 16,18 52-16,-35 36 16,17-18-16,0-18 15,1 18-15,-19 0 16,36 18-16,-35-35 16,18-54-16,-1 71 15,18 0-15,-18 18 16,18-18-16,0 0 15,0-17-15,0 34 16,0-17-16,0 1 16,0-1-16,0-71 15,0 36-15,0 0 16,0-89-16,0 19 16,0 52-16,18 35 15,-18-17-15,18 18 16,34-72-1,-34 72-15,0-18 16,17-1-16,-17 19 16,-1-36-16,1 18 15,-18 17-15,18 18 16,-1 0-16,-17 1 16,0-1-16,0-18 15,18 18-15,0-17 16,-1-1-16,1-35 15,17 18-15,-17 17 16,-18 19-16,0-37 16,0 54-16,35-35 15,-35 34-15,0-34 16,18 17-16,52-88 16,-35 70-16,36-52 15,17-18-15,-17-18 16,-18 53-16,17 18 15,-52 35-15,-18 35 16,18 1 0,-1-36-16,36-18 15,35-17-15,-52 35 16,87-35 0,-52 17-16,-1 18 15,36-17-15,-35 34 16,17-16-16,-18 16 15,-34 36-15,-1-35 16,71-18-16,17 0 16,1 0-16,17-17 15,0 52-15,-18-35 16,36 18-16,-35 17 16,-36-52-16,-53 70 15,18 0-15,0 0 16,35-18-16,-70 18 15,123-35-15,-71 17 16,54 0-16,-54 18 16,19-35-16,34 18 15,-17-19-15,-18 36 16,-17 0-16,17 0 16,-53 0-16,36 0 15,70 0-15,-53 0 16,88 0-16,-52 0 15,17 0-15,35 0 16,54 0 0,-54 0-16,0 0 15,-17 0-15,-18 0 16,71 18-16,-89 0 16,36 17-16,-35-18 15,87-17-15,-87 18 16,17 35-16,-71-53 15,1 0-15,-53 0 16,52 53-16,-35-53 16,18 0-16,-17 35 15,-1 1-15,18 16 16,88 19-16,-53-36 16,0 36-16,-17-54 15,17 36-15,-53-35 16,-17-18-16,17 18 15,1-1 1,-1 19-16,0-19 16,-17 1-16,17-1 15,0-17-15,1 71 16,-19-36-16,18 18 16,-17-17-16,0-1 15,17 18 1,-35-18-16,18 18 15,17-35-15,-35 34 16,0-16-16,0-19 16,0 36-16,35 53 15,-17-53-15,17 18 16,18 34-16,-18 1 16,-17-88-16,0 52 15,-1-34-15,-17-1 16,0-17-16,18 70 15,0-53-15,-18-17 16,0 52-16,35 19 16,-18 34-16,-17-70 15,18 53-15,0-18 16,-18-18-16,17-34 16,-17-1-16,0 18 15,0 0-15,0-18 16,0 36-16,0-36 15,0 88-15,0-34 16,0-1-16,0 0 16,18 18-16,-18-88 15,0 70 1,0-35-16,0 0 16,0 35-16,0 0 15,0-35 1,0 35-16,0 18 15,0-53-15,0 17 16,0 19-16,0-54 16,0-18-16,0 1 15,0 35-15,0-35 16,0 17-16,-18 71 16,18-89-16,-17 54 15,-19 0-15,36-19 16,-17 90-16,-1-107 15,1 35-15,-1 54 16,18-71-16,-18 0 16,18-36-16,-17 19 15,17 17-15,0-18 16,-18 35-16,0-17 16,1 18-16,17-18 15,-36 53-15,36-54 16,-17 19-1,-1-18-15,1 18 0,17-54 16,-18 1-16,18-1 16,0 1-16,0 0 15,-18 17 1,1 0-16,17 1 16,-18 16-16,18-16 15,-35 17-15,17 0 16,18-18-16,-35 53 15,35-70-15,-18 17 16,18 0-16,-35-17 16,35 0-16,0 34 15,-18-34 1,1 35-16,-1-35 16,0 35-16,1-1 15,17-16 1,-18-19-1,18 1-15,-18 17 16,1 1-16,17-19 16,0 18-1,-18-35-15,0 18 16,18 0 93,-17-18-77,-1 0 624,1 0-625</inkml:trace>
  <inkml:trace contextRef="#ctx0" brushRef="#br0" timeOffset="392102.9465">21043 7391 0,'0'17'16,"0"19"-1,-17 69-15,17-69 16,0 34-16,0-34 16,-18-1-16,18 0 15,0 36-15,0-54 16,-18 19-16,18-1 16,0-18-1,0 1-15</inkml:trace>
  <inkml:trace contextRef="#ctx0" brushRef="#br0" timeOffset="392710.3211">20708 8396 0,'0'18'47,"0"88"-31,0-18-16,0 0 16,0 0-16,0 18 15,0-71-15,0 1 16,0-19-16</inkml:trace>
  <inkml:trace contextRef="#ctx0" brushRef="#br0" timeOffset="394454.6596">20373 8502 0,'18'-18'47,"17"-35"-31,-18 53-1,1-17-15,17-1 16,-17 0-16,0-17 15,-1 35 17,1 0-32,0 0 31,34 0-31,-52 35 16,0 18-16,18-35 15,-18 17-15,0 1 16,18-1-16,-18 0 15,0 18 1,0 0-16,0-18 16,0-17-16,0 0 15,0-1-15,0 1 16,0-1-16,0 1 16,0 17-1,-36 18-15,19-35 16,17 0-1,0-1 32,53-17-31,0 0-16,35 0 16,-18 0-1,36 0-15,-53 0 16,0 0-16,-35 0 15,-1 0-15</inkml:trace>
  <inkml:trace contextRef="#ctx0" brushRef="#br0" timeOffset="395111.9047">21290 8361 0,'-18'0'31,"-17"35"-31,18 0 16,-19 1-16,36-1 15,-17 18-15,-1-18 16,18-17-16,0 35 15,0 0-15,0-36 16,0 19-16,0-19 16,18-17-16,-1 18 15,1-18-15,17 35 16,18-17-16,-35-18 16,35 0-1,-18 0-15,0-18 16,18-35-16,0 0 15,-35 18-15,-1-18 16,-17 0-16,0 35 16,0 1-16,0-18 15,0 17 1,0-17 0,-17 35 15,-19-18-31,1 0 15,35-17-15,-35 35 16,-18 0-16,18-35 16,-1 35-1,19 0 48</inkml:trace>
  <inkml:trace contextRef="#ctx0" brushRef="#br0" timeOffset="397743.8686">20708 9596 0,'0'-18'47,"0"0"-47,71 18 15,17 0-15,-18 0 16,19 0-16,-72 0 16,18 0-16,-17 0 46,-18 18-46,0 0 16,-18 17-16,-17 18 16,0-36-1,0 19-15,-36-36 16,36 17-16,-36 1 0,54-18 16,-1 0-1,0 0 1,18 18 31,0-1-32,0 1 17,53 17-32,0-17 15,-18 35-15,-17-53 16,0 35-16,-18-17 15,0-1 1,0 19-16,0-19 31,0 1-15,-18-18 0,-17 0-16,-53 0 15,35 0-15,0 0 16,17 0-1,1 0-15,18 0 16,-1 0 0,0 0-1</inkml:trace>
  <inkml:trace contextRef="#ctx0" brushRef="#br0" timeOffset="399136.1517">21467 9525 0,'0'0'0,"0"-18"16,0 1-16,0-19 15,0 19 16,0-1-31,0 1 16,-18 17 0,0-18-1,1 18 1,-1 0 46,-35 0-62,35 0 16,-17 18-16,17 17 16,-34-18-16,-1 19 15,35-19-15,0 1 16,1 35-16,17 17 16,0 19-16,0-1 15,0-35-15,0-36 16,53 19-16,-18-36 15,18 0-15,-18 0 16,53-18 0,-70 18-16,-18-35 15,18-36-15,-18 1 16,17 70-16,1-53 16,0 53-16,-18-18 15,0 53 95,0 54-110,0-19 0,0-35 15,0 18 1,0 18-16,0-53 15,0 17-15,0-18 16,0 1-16,0 0 16,0-1-16</inkml:trace>
  <inkml:trace contextRef="#ctx0" brushRef="#br0" timeOffset="400032.7626">21572 7532 0,'18'17'32,"0"19"-17,17 17-15,0 52 16,0-52-16,18 36 15,-17-19-15,34 36 16,-52-53-16,17 0 16,-17 17-16,17-17 15,-35-35-15,0 123 16,35-88-16,-35 35 16,0 89-16,0-72 15,0 1-15,0-18 16,0-52-16,0 34 15,0-17-15,0-35 16,0 35-16,0-18 16,-35 18-16,17-53 15,1 18 1,-1-1 0,0-17 15,1 18-31</inkml:trace>
  <inkml:trace contextRef="#ctx0" brushRef="#br0" timeOffset="400864.5337">21872 8696 0,'0'-18'78,"18"18"-47,-1 0-31,19 0 16,-19 0-16,1 0 16</inkml:trace>
  <inkml:trace contextRef="#ctx0" brushRef="#br0" timeOffset="412593.1886">22684 6332 0,'0'0'0,"-18"0"16,-53 36-16,54-19 15,-36 1-15,18 0 16,-18-1-16,35 1 16,18-1-16,-18-17 15,1 0-15,-1 0 16,-35 0-16,-53 0 16,-17 0-16,35 0 15,-71 0-15,106 0 16,-35 0-16,-18 0 15,71 0-15,-36 0 16,36-17-16,-18-36 16,53 35-16,-35-52 15,17 52-15,0 0 16,18-34-16,0 34 16,0-35-1,0-18-15,0 1 16,0-36-16,0-35 15,0 17-15,36-17 16,17 71-16,35-54 16,-35 71-16,0 0 15,52 36-15,-69-1 16,34-17-16,54 35 16,-36 0-16,35 0 15,54 0-15,-54 0 16,18 0-16,-52 0 15,34 0-15,-17 53 16,0 35-16,-18 18 16,-18 35-16,-34-53 15,-19 36-15,-17-1 16,18-70-16,-18-18 16,0-17-16,0 17 15,0 0-15,0-17 16,0 0-16,-18-1 15,1 1-15,-1 0 16,18-1-16,-35-17 16,17 18-1,18 0-15,-17-18 32</inkml:trace>
  <inkml:trace contextRef="#ctx0" brushRef="#br0" timeOffset="415529.3394">7108 9366 0,'0'0'0,"-123"0"15,17 0-15,-53 0 0,-17 0 16,-36 0 0,18 0-16,-17 0 15,34-17-15,36 17 16,-18-18-16,-52-35 16,87 53-16,-52 0 15,17-35-15,53 35 16,-52-36-16,34-16 15,18 34-15,18-35 16,35 35-16,-17-17 16,-1 17-16,0-34 15,-34-1-15,-1 35 16,18-53-16,-18-17 16,-35 0-16,17 35 15,36-17-15,-18-36 16,53 53-16,-17-18 15,34 1-15,-34-18 16,17 17-16,0 18 16,18-18-16,-36-17 15,36 18-15,0 34 16,-18-52 0,17 18-16,-52-36 0,0 35 15,35 18 1,-17 0-16,-1 18 15,-35 0-15,36-36 16,-19 54-16,1-19 16,18 1-16,52 0 15,-70-18-15,17-35 16,36 17-16,17 1 16,-70-54-16,71 1 15,-1 17-15,-35-35 16,18-177-1,35 177-15,0 0 16,-36-18-16,36 36 16,-17-1-16,-1-52 15,18 35-15,0 17 16,0-52-16,0 17 16,0-35-16,0-17 15,0-19-15,0 19 16,0 34-16,0 54 15,0-54-15,18 54 16,-1 52-16,54-140 16,-18 52-1,-18 18-15,36 0 0,-54 17 16,36-35 0,-35 107-16,17-1 15,0-18-15,-35 18 16,36 18-16,-1-18 15,18 18-15,0-1 16,35-34-16,71-18 16,0-18-16,17 18 15,0-18-15,18 0 16,53-53-16,-123 89 16,-18 17-16,35-35 15,-106 70-15,53 0 16,-35 1-16,18-19 15,35 19-15,-36-19 16,106-34-16,71 17 16,-70 53-16,-36-18 15,71 1-15,-18-36 16,-89 53-16,-34 0 16,17 0-16,0 0 15,-35 0-15,35 0 16,1 0-1,-1 0-15,-18 0 16,36 0-16,0 0 16,35 0-16,18 53 15,-88-18-15,34 18 16,1 35-16,18-17 16,70 70-16,0-71 15,-36 18-15,-34-52 16,35 70-16,-89-71 15,36 0-15,-88-35 16,52 53-16,-34-35 16,16 35-16,19 0 15,35 105-15,17-17 16,18 53-16,89-52 16,-89-37-16,35-52 15,-17 106-15,-53-88 16,-36 34-16,-52-69 15,35 87-15,-18 1 16,18 70-16,-35-53 16,-18 123-16,17-52 15,-17 17-15,0 18 16,0 0 0,0 18-16,-53-18 15,1 17-15,-19 1 16,0-71-16,-34-53 15,52 35-15,17-70 16,-16-35-16,16-1 16,1-17-16,0 0 15,-18 18-15,35-71 16,-17 88-16,17-53 16,1 18-16,17-35 15,-36 35-15,19-18 16,-1-17-16,18-1 15,0 36-15,-18-35 16,1-1-16,17 1 16,-18 0-1,18 17 1,-18-35 0,18 35-16,-17-17 15,17 0 1</inkml:trace>
  <inkml:trace contextRef="#ctx0" brushRef="#br0" timeOffset="576783.2627">2716 7126 0,'0'-35'282,"0"0"-267,18 17-15,-18 0 16,35 1-1,-17-19-15,17-17 16,36-17 0,-36 35-16,53-1 15,-35 1-15,0 0 16,-18 17 0,1 0-1,17-17-15,-36 18 16,18 17-1,18-53-15,-17 53 16,-1-18-16,18 0 16,17 18-16,-34 0 15,17 0-15,17 0 16,1 0-16,-18 0 16,-36 0-16,36 0 15,0 0-15,0 0 16,-18 0-16,71 71 15,-35-36-15,-18 18 16,0 18-16,17 70 16,36-35-16,35-18 15,-18 18-15,-17 17 16,-17-70-16,-54-35 16,-18-18-16,19 0 15,17 0 313,-18-18-328,-17-17 16,34-36-16,-16 36 16,17 0-16,0-1 15,-18 36-15,0-35 16,36 17-1,17-52-15,-18 35 0,1-1 16,0 1 0,17 35-16,18-18 15,-18-17-15,-18 18 16,19 17-16,-1 0 16,106-18-16,-106 18 15,-35 0-15,17 0 16,36 0-16,-53 0 15,18 0-15,-18 0 16,35 0-16,-35 35 16,17 0-16,1 71 15,35-35-15,-18 17 16,18 0-16,0 36 16,-1-71-16,-52 0 15,-35-36 1,-18 1-1,18-1-15,-1 36 16,-17 0 0,35-17-16,-17-1 15,-18-53 829,0 1-828,0-1-16,0-35 15,0 35 1,0-35 0,0 36-16,0-36 15,0 18-15,0-18 16,0 0-16,0 0 15,0 18-15,18-18 16,-18 0-16,0 35 16,0 0-16,0 1 15,17-18 1,1 17 0,0-17-1,17 17-15,-17-17 16,35-18-1,-18 35-15,-18 18 16,19-17-16,17 17 16,-18-18-16,18 18 15,-18 0-15,0-18 16,-17 18-16,17-17 16,1 17 30,-1 0-30,0 35 0,-17 0-1,-1-35-15,-17 18 16,0 17 31</inkml:trace>
  <inkml:trace contextRef="#ctx0" brushRef="#br0" timeOffset="577606.0622">9013 7003 0,'0'-18'47,"53"0"-31,0 18-1,0-17 1,-35 17-16,35 0 15,0 0-15,-18 0 0,18 0 16,0 0 0,-36 0-16,36 17 15,-17 1-15,-1 17 16,-35 1-16,53 52 16,-53-53-16,0 0 15,17-17-15,-17 0 16,18-1-1,-18 1 79,0 17-94</inkml:trace>
  <inkml:trace contextRef="#ctx0" brushRef="#br0" timeOffset="580214.1">2222 7214 0,'0'-35'16,"0"17"-16,0-70 15,0 53-15,0 17 16,36-35-16,-1 0 16,18 1-16,-35 52 15,-18-18-15,70-17 16,-52 35-16,-1 0 15,1 0-15,0 0 16,-1 0-16,19 0 16,-1 0-16,-17 0 15,-1 0-15,18 0 16,-17 0-16,0 17 16,-1 1-16,19 17 15,-19-17-15,1 52 16,0-52-16,17 53 15,-18-19 1,1 1 0,17-53 140,18-35-140,-35 35-16,35-70 15,53 17-15,-53 17 16,35-34-16,-35 70 15,0-35-15,35 17 16,-18 0-16,54-52 16,-89 52-16,71 18 15,-53 0-15,-18 0 16,-17 0-16,-1 0 31,1 0-15,0 18-16,-1-1 15,19 19-15,-1 17 16,0 17-16,-17-35 16,17 36-16,-17-53 15,-18 17-15,17-18 16,1 1-16,-18 35 16,35-18-16,-35-17 15,0 35-15,18-36 16,0 1 281,-1-18-282,19 0 48,-19 0-63,1 0 15,17 0-15,-17 0 16,17 0 0,-17 0-1,-1 0 1,1 0 0,17 0-16,-17 0 15,-1 0-15,19 18 16,-1-1-1,-35 1 1,35-18 31,-17 0-31,17 0 62,18 0-78,-18-18 15,54-70-15,-19 53 16,89-18-16,-36-35 16,36-18-16,35 0 15,0 0-15,-35 36 16,70-1-16,-105 54 15,-1-1-15,-17 0 16,-53 18-16,35 0 16,18 0-16,-53 0 15,17 0-15,-17 18 16,36 17-16,-37 0 16,19 18-16,35 89 15,35-19-15,-18 18 16,-17 18-1,-53-71-15,18 0 16,-36 18-16,-17-88 16,-18-71 109,17-35-110,1 17-15,52-88 16,-34 89-16,17-1 16,0 1-16,17-36 15,-35 53-15,1 0 16,-1 18-16,-17 35 15,17-18-15,18 18 16,35 0-16,-17 0 16,-1 0-16,-17 0 15,-18 0 1,-17 18-16,-18-1 78,18 1-62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31:53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23636 6421 0,'18'-18'0,"17"18"31,-17 0-16,17-18-15,-17 1 16,-1 17 0,18-18-1,-17 18 1,0 0 0,-1 0-16,36-18 15,0 18 1,0-17-16,53-1 15,-18 18-15,-17-18 16,-1-17-16,1 35 16,-1-17-16,-17-1 15,71 18-15,-18-18 16,-18 18-16,0-17 16,0 17-16,18-18 15,-35 18-15,-18 0 16,17-18-16,-17 18 15,0 0-15,-18 0 16,0 0-16,1 0 16,-1 0-16,18 0 15,-35 0-15,70 0 16,35 0-16,1 0 16,-54 0-16,36 0 15,18 0-15,-19 0 16,54 0-1,-35 0-15,-19 0 0,19 0 16,-1 0-16,-52 0 16,88 18-16,-89-18 15,-17 0 1,35 0-16,-35 0 16,18 0-16,-54 0 15,36 0-15,36 18 16,-54-18-1,18 17-15,-18-17 16,-17 0 0,-1 0-16,1 0 15,0 36 1,17-36 15,-17 0-15,17 0-16,0 0 15,-17 0-15,17 0 16,-17 0-16,17 0 16,-17 0 327</inkml:trace>
  <inkml:trace contextRef="#ctx0" brushRef="#br0" timeOffset="10665.4975">4674 14746 0</inkml:trace>
  <inkml:trace contextRef="#ctx0" brushRef="#br0" timeOffset="22819.0183">10760 12453 0,'-18'18'31,"0"-18"16,1 0-31,-18 0 15,17 0-31,0 0 31,1 0-15,-1 0 62,18-18-47,0 0-31,0-17 16,0 17-16,0 1 141,0-1-110,35 18 63,-17 0-16,17 0-78,-17 0 31,-18 18-15,17 17-16,-17-17 62,0 35-46,0-36 93,-17-17-46,-1 0-48,1 0 1,-1 0-16,0-17 62,1 17-46,17-18-16,-18-17 16,18 17-16,0-17 15,0 17 1,0-17-16,0-18 15,18 18 1,-1 35 47,1 0-48,0 0 16,17 0-15,-18 35 0,-17 0-16,0 1 15,0-19-15,0 1 16,0-1 62,0 1 94</inkml:trace>
  <inkml:trace contextRef="#ctx0" brushRef="#br0" timeOffset="25849.9194">1958 10813 0,'0'-18'110,"0"0"-110,70 18 15,1 0-15,-18 0 16,35-35-16,-17 35 16,-36 0-16,36 0 15,-1 0-15,1 0 16,-18 0-16,17 0 15,1 0-15,-1 0 16,36-18-16,-18 18 16,89 0-16,-107-17 15,107 17-15,-107 0 16,36 0-16,17 0 16,1 0-16,-36 0 15,-17 0-15,-18 0 16,35 0-16,-35-18 15,35 18-15,0 0 16,0 0-16,-17 0 16,17 0-1,-17 0-15,-1 0 16,18 0-16,-35 0 16,0 0-16,18 0 15,-1 0-15,18-17 16,1 17-16,34 0 15,18 0-15,-17 0 16,17 0-16,-18 0 16,1 0-16,17 0 15,-18-18-15,-17 0 16,-18 18-16,1 0 16,-1 0-16,71-17 15,-54 17-15,54-36 16,-18 36-16,18 0 15,-18 0-15,71-17 16,-89 17-16,18 0 16,36 0-16,-1 0 15,-17 0-15,-18 0 16,-18 0-16,107 0 16,-72 0-16,19 0 15,52 0-15,-17 0 16,-36 0-16,1-18 15,34-17 1,-17 35-16,53-18 16,-17 18-16,-1 0 15,35 0-15,-52 0 16,70 0-16,-70 0 16,0 0-16,-18 0 15,53 0-15,-142 0 16,72 0-16,-18 0 15,-18 0-15,17 0 16,-52 0-16,88-18 16,-88 18-16,18 0 15,-54-17-15,-17 17 16,-18-18-16,36 18 16,-36 0-16,1 0 15,-1 0-15,-18 0 16,19 0-16,17 0 15,-36 0-15,36 0 16,-18 0 0,-17 0-16,0 0 0,-1 0 15,1 0-15,17 0 16,-17 0-16,17 0 16,0 0-1,18 0 1,-35 0-16,0 0 15</inkml:trace>
  <inkml:trace contextRef="#ctx0" brushRef="#br0" timeOffset="31675.3519">10724 9454 0,'0'-17'140,"0"-1"-124,0 1-16,-17 17 16,-1 0-16,1 0 15,-1 0 1,0-18-16,18 0 31,-17 18-15,-1-17 15,18-1 0,0 0-15,0-17-16,0 17 15,0 1 64,0-1-64,0 0 16,18 18-15,17-17 0,-17 17 46,-1 0-15,1 35 0,-1-35-31,-17 18-1,0-1-15,0 1 16,0 0-16,0-1 15,0 1 1,0 0 0,0-1 15</inkml:trace>
  <inkml:trace contextRef="#ctx0" brushRef="#br0" timeOffset="33475.5413">28116 6773 0,'0'0'0,"-53"0"0,1 0 16,-37-53-16,36 53 15,18-35-15,-18 35 16,36 0-16,-19-18 16,1 18-16,17 0 15,1 0-15,-1 0 16,18-17-16,-35 17 15,0-18-15,17 1 16,-35-19-16,18 19 16,-18-19-16,0 1 15,18-18-15,35 36 16,-36-19-16,19 36 16,-1-35-16,0 17 15,1 18-15,-18-53 16,17 18-1,0-18-15,1-53 16,-1 53-16,0 18 16,1-88-16,17 52 15,0 36-15,0-36 16,0-17-16,0 18 16,0 34-16,0-52 15,70-71-15,-17 54 16,35-1-16,36-88 15,-36 123-15,-53 36 16,71-53-16,-18-18 16,-70 88-16,35 1 15,0-1-15,0 18 16,35-35-16,-70 35 16,52 0-16,36 0 15,17 0-15,1 0 16,-54 0-16,19 0 15,-1 0-15,-35 17 16,0-17-16,-36 18 16,71 35-16,-70-36 15,53 36-15,-36-17 16,-17 17-16,35 17 16,17 54-1,-70-54-15,35 18 16,-17 36-16,-18-71 15,0 0-15,0-18 16,0-17-16,0 17 16,0 35-1,0-52-15,-18 17 16,-17 18-16,35-17 16,-53-1-16,18 0 15,17-17-15,1 17 16,-1-17-16,0 17 15</inkml:trace>
  <inkml:trace contextRef="#ctx0" brushRef="#br0" timeOffset="42348.2305">17674 11942 0,'0'0'0,"-159"0"16,-35 0-16,18 0 16,0 0-16,-177 0 31,229 0-31,-34 0 0,52 0 16,-18 0-16,36 0 15,-71 0-15,106 0 16,-35 0-16,53 0 15,-18 0-15,-18-18 16,19-17 0,34 35 15,-17-18-31,17 0 16,0 1-1,1-1 1,17-70-16,0-36 15,0 1-15,0-53 16,0 34-16,88-16 16,18-1-16,-36 53 15,54-35-15,-1 53 16,36 17-16,53 1 16,35-1-16,-36 18 15,89 18-15,18 35 16,-36 0-16,53 0 15,-53 0-15,-70 0 16,52 0-16,-69 0 16,-1 18-16,17-1 15,-158 1-15,-18-1 16,1 1-16,-36 0 16,17 35-16,-17 17 15,0 89-15,0 17 16,0 54-16,0-54 15,0 71-15,0-159 16,0-35-16,-17-18 16,-19 1 77</inkml:trace>
  <inkml:trace contextRef="#ctx0" brushRef="#br0" timeOffset="43677.6792">19015 13300 0,'0'0'0,"-18"0"16,-35 35-16,18-35 15,-36 0-15,1 0 16,-18 0-16,52 0 16,-52 0-16,18 0 15,-19 0-15,-52 0 16,35-18-16,-35 18 15,-17-53-15,-1 36 16,-53-36-16,89 35 16,-1-52-16,54 34 15,-36 1 1,0-53-16,0 53 16,36 17-16,34-17 15,-17 17-15,0-17 16,18 35-1,35-18 1,0 1-16,-17-1 16,-1-53-16,0 18 15,18 36-15,0-1 16,0 1-16,0-19 16,0 1-1,0 0-15,53-54 16,53 19-16,0-1 15,106-52-15,-54 17 16,36 36-16,18 34 16,17 1-16,18-18 15,-17 35-15,16-35 16,-69 36-16,-1 17 16,1-35-16,-1 35 15,-105 0-15,17 0 16,0 0-1,-35 0-15,-35 0 16,34 0-16,-16 0 0,-19 17 16,1 1-1,0-1 1,-1 1-16,1 17 16,-18 18-16,0-35 15,0 35-15,35 0 16,0 0-16,-35-36 15,0 36-15,0 53 16,0-53-16,0 18 16,0-19-16,-17 72 15,-1-36-15,-17-17 16,17-18-16,1 17 16,-1-17-16,0-35 15,18-1-15,-17 36 16,-1-17-1,0-1-15,1-35 16,-1 35-16,1 18 16,-1-35-16,0 35 15,-17-18-15,35-17 16,-18-18-16,18 35 125,0-18-109</inkml:trace>
  <inkml:trace contextRef="#ctx0" brushRef="#br0" timeOffset="45701.2695">22207 13458 0,'-35'0'62,"0"0"-62,-18 0 16,0 18 0,35-18-16,-70 0 15,35 0-15,0 0 0,0 0 16,-35 0 0,18 0-16,-36 0 15,-18 0-15,1 0 16,52 0-16,-17 0 15,18 0-15,-19-35 16,36 17-16,1 1 16,-54-19-16,35 1 15,36 17-15,-18 1 16,18-19 0,17 19-16,0-1 15,18-17-15,-35-36 16,35 1-16,-35-1 15,35 54-15,-18-36 16,18 35-16,0 0 16,0-17-16,0-18 31,0 0-31,0 0 16,0-52-16,18-1 0,35 0 15,0 0 1,0 71-16,17-53 0,-52 52 15,35 19 1,0-1-16,-36 18 16,36-18-16,0 1 15,-18 17-15,36-18 16,-1 18-16,19 0 16,-1-18-16,71-34 15,-71 52-15,0 0 16,18 0-16,-18 0 15,0 0-15,53 0 16,-52 0-16,16 0 16,-16 0-16,-1 0 15,-35 0-15,0 0 16,-36 0-16,1 17 16,-1-17-16,1 18 15,0-18-15,-1 17 16,1 1-16,35 35 15,-35-18-15,17 1 16,0-1-16,0 18 16,1-36-16,-19 19 15,1-19 1,-18 19-16,0-19 16,18 1-16,-18 17 15,17 18 1,-17 0-1,0 18-15,0-36 16,0 18-16,0 0 16,18-18-16,-18 18 15,0-18-15,0-17 16,0 35-16,0-36 16,0 1-16,0 35 15,0-36-15,0 1 16,0 17-16,0-17 15,0 0-15,0-1 16,0 1 31,0 0-31,0 35-1,0-36-15,0 1 16,0 17-16,0-17 15,0-1 1,0 1 0,0 0-16,-18-1 125,18 1-78,-17-18-47,-36 0 15,17 0 1,-16 0-16,-1 0 15,0 0-15,-71 0 16,18 0-16,1 0 16,16 0-16,1 0 15,-35 0-15,34 0 16,19 0-16,52 0 16,-17 0-16,17 0 15</inkml:trace>
  <inkml:trace contextRef="#ctx0" brushRef="#br0" timeOffset="46917.0225">20197 13282 0,'17'0'32,"89"0"-17,70 0-15,-17-35 16,106-18-16,-1 0 15,1 53-15,52 0 16,142 0-16,-142 0 16,1 0-16,-53 0 15,-124 0-15,-71 0 16,-105 0 62,-53 0-62,-36 0-16,-17 35 15,-159-17-15,36-18 16,-18 0-16,-89 0 16,107 0-16,17 0 15,0 0-15,17-53 16,72 53-16,87 0 15,106-35 48,177-18-63,88 17 16,106 1-16,158-35 15,283 70-15,-1-36 16,-422 36-16,52 0 15,-247 0-15,-211 0 16,-53 0 31,-36 0-47,53 0 16,-105 53-16</inkml:trace>
  <inkml:trace contextRef="#ctx0" brushRef="#br0" timeOffset="56073.3965">17886 17357 0,'0'0'0,"-71"0"0,36 0 16,0 0 0,-1 0-16,19 0 15,-18 0-15,17 0 32,0 0-32,-17 0 15,-18 0 1,0 0-16,-17-18 15,34 18 1,19 0 0,-1 0-16,-17-35 15,-1-1-15,19 19 16,-36-18-16,35 35 16,1 0-16,-1-53 15,-17 35-15,17 18 16,0-18-16,1 1 15,-18-1-15,17-17 16,-17 0-16,-1-18 16,19 0-16,-19 17 15,19-17-15,-19 1 16,1-19-16,35 36 16,-17 17-16,-1 0 15,0 1-15,18-36 47,0 35-47,-17-35 16,17 0-16,0 1 15,0-1-15,0 17 16,0 19-16,0-1 16,0 0-1,0 1 1,0-19-1,0 19-15,35-18 16,18-1-16,-18 1 16,36 0-16,35-1 15,17 19-15,-17-36 16,-18 35 0,124-70-16,-18 70 0,-53-34 15,35 52-15,-52-18 16,17-17-16,35-1 15,-52 36-15,-1-35 16,-35 35-16,71-71 16,17 71-16,-52 0 15,-1-17-15,19-36 16,-19 53-16,36-35 16,-71 17-16,-18 18 15,-17 0 1,18-18-16,-36 18 15,36 0-15,-1 0 16,19 0-16,-37-17 16,54 17-16,-18 0 15,71-53-15,-35 35 16,87 1-16,-70-1 16,18 0-16,-18-17 15,36 35-15,-54 0 16,1 0-16,52 0 15,-52 0-15,17 0 16,17 0-16,-69 0 16,34 0-16,-70 0 15,18 0-15,-1 0 16,36 0-16,-36 0 16,19 0-16,-72 0 15,72 0-15,34 0 16,-52 0-16,87 53 15,-34-35 1,-71-18-16,17 17 0,1 1 16,-54-1-16,19-17 47,-19 0-32,19 53-15,69-17 16,-34 17-16,-18-18 15,35 18-15,-35-18 16,18 0-16,-18 54 16,-18-89-16,18 35 15,-36-18-15,-17 1 16,36 0-16,-19-18 16,-17 35-1,0 0-15,0 36 16,0-18-16,0 0 15,0 0-15,0 17 16,-70 54-16,-1-19 16,18 1-16,0-35 15,0-18-15,0 0 16,1 0-16,-1-36 16,0 1-16,17-1 15,-87 1-15,52 0 16,-70-18-1,18 0-15,-54 0 16,-87 70-16,-1-70 16,1 71-16,-36-71 15,-176 0-15,-71 0 16,71 0-16,-71 0 16,0 0-16,-106 0 15,54 0-15,105 0 16,17 0-16,107 0 15,105 0-15,-17 0 16,194 0-16,70 0 16</inkml:trace>
  <inkml:trace contextRef="#ctx0" brushRef="#br0" timeOffset="67752.1531">4604 14728 0,'-18'-17'47,"18"-1"-16,0 1 32,0-1-48,0 0 1,18 1 0,-1 17 77,1 0-77,0 0 62,-1 0-62,1 17-16,-18 19 31,0-19-15,0 1 31,0 17-47,0-17 78,0-1-78,-18 1 15,1-18 1,-1 0 15,0 0-31,1 0 31,-1 0 1,0 0 15,1 0-16,-1 0 16,18-35-16,0 17-15,0 0-1,0 1 1,0-1-1,0 1 1,18 17 0,-18-18 15,17 0 47,1 18-31,0 0-31,-1 0-1,1 0-15,0 18 16,35-18-16,-1 35 31,1 0-15,-53-17-1,18-18-15,0 18 32,-18 17 61,-18-17-77,0-1 15,1-17 0,-19 0-31,1 0 16,18 0 0,-1 0-16,0 0 15,1 0 1,-1 0-16,0 0 16,-17 0-1,17-17 32,1 17-31,-1-18-1,18 0-15,0 1 16,0-1 46,0 0-46,0 1 0,0-18 46,0 17 48,35 18-48,1 0-15,-19 0-47,-17 18 94,18-1-94,-18 1 15,0-1-15,0 1 125,-18-18-93,1 0-17,-1 0-15,0 0 31,-17 0-31,18-18 16,17 1 15,0-36 1,0-18-17,0 54 1,0-1-16,0 0 15,0 1 1,0-1 0,17 1 15,1 17 0,-1 0-31,1 0 16,0 0-16,17 0 31,-17 0-31,-1 0 31,1 0-31,0 0 16,-1 0-16,1 0 16,-1 17-1,1 1-15,0 17 16,-18 18-1,0-35 48,0-1-47,0 1-1,0 0 95,-36-18-79,-34 0 0,52 0 16,1 0-31,-1 0 15,0 0-16,18-18 126,18 18-125,0 0-1,-1 0 1,1 0 0,0 0 30,-1 0-46</inkml:trace>
  <inkml:trace contextRef="#ctx0" brushRef="#br0" timeOffset="72641.0899">4216 16369 0,'-18'0'47,"18"-35"47,0 17-78,0-17-1,18-1 17,-18 19-1,0-1 0,0-17-15,0 17-1,0 1 1,0-1 0,0 0-1,0 1 1,0-1-16,0 0 15,17 1-15,1-19 16,-18 19 31,18-36-31,-18 18-16,17-1 15,1 19 1,0-1-1,-1 0 1,-17 1-16,0-1 16,18 18-16,-1-88 15,1 53-15,0-1 16,-18 19 0,17-1-16,1 0 15,-18 1 1,18-1-1,-1 1 1,1-19-16,0 1 16,-1-18 15,1 0-15,-1 36-1,-17-1 48,0 0-48,0 1-15,18-19 16,-18 19 15,0-1-15,0 0-16,18-17 31,-18 18-15,17-1-16,-17 0 15,0 1-15,0-1 32,0 0-32,0 1 15,0-19-15,0 19 16,0-1-16,0 0 15,0 1-15,0-1 16,0 1-16</inkml:trace>
  <inkml:trace contextRef="#ctx0" brushRef="#br0" timeOffset="73409.0364">4710 14323 0,'0'-36'78,"17"36"-62,1-52-16,-18 34 16,17 0-1,1 1-15,-18-1 16,0 0-16,18-17 15,-18 17-15,17 18 16,-17-35-16,0 18 16,0-1-16</inkml:trace>
  <inkml:trace contextRef="#ctx0" brushRef="#br0" timeOffset="88380.0996">23354 17057 0,'0'0'0,"-18"0"16,-35 0-16,-17 0 15,-1 17-15,36-17 16,-53 0-16,-36 0 16,1 0-16,-1 0 15,36 0-15,0 0 16,-36 0-16,72 0 15,-19 0-15,18-17 16,-17-18-16,17-18 16,17 35-16,1-17 15,-18-1-15,0-17 16,18 18-16,17 18 16,-35-54-16,18-35 15,-18 36-15,18-36 16,-18-53-1,53 124-15,-35-53 0,-1-18 16,19 35-16,-1 36 16,18 17-1,-17-17-15,-1-18 16,18-17-16,0 34 16,0-17-1,0-35-15,0 35 16,18-53-16,17 36 15,0-1-15,18 18 16,0-35-16,-35 71 16,52-19-16,1 36 15,-1-35-15,54 0 16,17 17-16,18 0 16,105 18-16,-87-53 15,34 36-15,54-54 16,-54 54-16,54-19 15,-53 36-15,17-17 16,-70 17-16,-106 0 16,17 0-16,-35 0 15,-17 0 1,0 0 0,-1 0-16,19 0 15,34 70 1,-17-17-16,35 18 0,-35 17 15,35 18 1,-52-53-16,-19-18 16,-17-17-16,0 35 15,0-1-15,0 19 16,0-18-16,0 35 16,0 71-16,0-106 15,0 35-15,-17-17 16,-36 52-16,35-52 15,-35 52-15,-17 36 16,34-89-16,-69 89 16,-19 0-16,1 17 15,34-105-15,-34 17 16,17 0-16,0-53 16,18-17-16,18 0 15,17-1-15,17-17 16,-52 0-16,35 18 15,-17-18-15,-36 0 16,-53 0-16,53 0 16,36 0-16,-71 0 15,0 0-15,17 0 16,71 0-16,-17 0 16,34-35-1,-17 17-15,-17-35 0,-18-17 16,-18-19-1,0 19-15,-35 17 16,35-18-16,0-17 16,36 53-16,34 0 15,-17 17-15,36-17 16,-18-1-16,35-52 16,-18 0-16,18-71 15,0 71-15,0-53 16,0 18-16,0 52 15,18-17-15,52 17 16,-52 36-16,70-71 16,0 0-16,-17 36 15,70-18-15,-18 17 16,36-35-16,0 36 16,-36 52-16,1-53 15,34 71-15,-34-17 16,17 17-16,35 0 15,-17 0 1,70 0-16,-52 0 16,35 0-16,17 0 15,-88 0-15,-35 0 16,35 17-16,-88 19 16,0 17-16,-53 35 15,17-18-15,1 89 16,-18 35-16,0-35 15,0 17-15,0-70 16,0-53-16,0 106 16,-18-89-16,-17 1 15,-18-18-15,36 53 16,-36-71-16,-18 53 16,0-17-16,19 17 15,-1-71-15,-36 36 16,37-35-16,-37 17 15,36-17-15,1 0 16,16-1-16,-17-17 16,18 0-1,17 0 1,1 0 0,-1 0-16,-17 0 15,-18 0-15,0 0 16,-18 0-16,54 0 15,-71 0-15,70 0 16,-35 0 0</inkml:trace>
  <inkml:trace contextRef="#ctx0" brushRef="#br0" timeOffset="93762.7161">15646 14975 0,'35'0'78,"106"0"-62,71-17-16,52-19 16,71-16-16,106-19 15,-17 71-15,228-141 16,160 35-16,-54-17 15,-17 17-15,0 35 16,-282 1-16,-142 70 16,18-53-16,-141 53 15,-17 0-15,-72 0 16,-69 0-16,17 17 16,-36-17-16,1 36 15,17-36-15,-17 17 203</inkml:trace>
  <inkml:trace contextRef="#ctx0" brushRef="#br0" timeOffset="94874.743">17039 15998 0,'18'0'79,"-1"0"-79,89 0 15,18 0-15,34 0 16,72 0-16,-1 0 15,71 0-15,17 0 16,1 0-16,17-35 16,18 35-16,0-70 15,-18 70-15,-106 0 16,53 0-16,-35 0 16,-17 0-16,-142 0 15,71 0-15,-54 0 16,-16 0-16,69 0 15,-17 0-15,18-36 16,18 19-16,-72-1 16,19 0-1,-71 1-15,0 17 0,0 0 16,-18 0 0,0 0-16,-17 0 15,-1 0-15,19 0 16,-19 0-16,19 0 15,-19 0-15,19 0 16,-1-18 0,-18 18-16,1-17 15,17 17-15,-17 0 16,35 0-16,-18 0 16,18 0-16,18 0 15,-1 0-15,-17 0 16,35 0-16,-17 0 15,-1 0-15,1 0 16,17 0-16,0 0 16,-35 0-16</inkml:trace>
  <inkml:trace contextRef="#ctx0" brushRef="#br0" timeOffset="95187.9114">24818 15910 0</inkml:trace>
  <inkml:trace contextRef="#ctx0" brushRef="#br0" timeOffset="95740.4291">25294 15205 0,'-17'17'62,"-19"19"-46,19-1-16,-1 18 15,0 0-15,1-36 16,-1-17-16,18 18 94,0 0-94,18-1 15,-1 1 1,1 0 0,0-1-1,-1-17-15,1 0 31,0 0-15,-18 18-16,17-1 16</inkml:trace>
  <inkml:trace contextRef="#ctx0" brushRef="#br0" timeOffset="96203.2019">25294 15522 0,'18'0'63,"17"-17"-63,36-19 15,-18 36-15,17-17 16,-52-1-16,35 18 16,0-18-16,-36 18 15,18 0-15,1 0 16,-19 0 0,1 0-16</inkml:trace>
  <inkml:trace contextRef="#ctx0" brushRef="#br0" timeOffset="96539.2971">25929 15681 0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33:45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11218 6332 0,'18'0'78,"0"0"-62,-1 0 15,1 0-31,0 0 16,-1 0 0,18 0-1,1 0-15,-19 0 16,19 0-16,-1 0 15,18 0 1,-18 0-16,53 0 16,-52 0-16,16 0 15,1 0-15,0 0 16,0 0-16,35 0 16,-52 0-1,17 0-15,35 0 0,0 0 16,0 0-16,-17 0 15,-1 0-15,36 0 16,-35 0-16,17 0 16,-35 0-16,-18 0 15,18 0-15,0 0 16,0 0-16,17 18 16,54-18-16,17 0 15,-18 0-15,1 0 16,-1 0-1,-70 0-15,71 0 16,-54 0-16,-34 0 16,-19 0-16,1 0 15,0 0-15,17 0 16,53 0 0,-35 0-16,35 0 15,36 0-15,52 0 16,-17 0-16,-71 0 15,0 0-15,36 0 16,-89 0-16,35 0 16,-34 0-16,-19 0 15,19 0-15,17 0 16,-18 0-16,53 0 16,0 0-16,36 0 15,34 0-15,-69 0 16,34 0-16,-35 0 15,-35 0-15,35 0 16,18 0-16,-53 0 16,18 0-16,17 0 15,-18 0-15,19 0 16,-1 0-16,35 0 16,1 0-16,-36 0 15,0 0-15,53 0 16,-17 0-16,-1 0 15,18 0 1,-52 0-16,34 0 16,-35 0-16,-17 0 15,70 0-15,-35 0 16,-36 0-16,54 0 16,-36 0-16,-35 0 15,35 0-15,-17 0 16,-18 0-16,17 0 15,18 0-15,-52 0 16,87 0-16,-35 0 16,36 0-16,-18 0 15,-36 0-15,1 0 16,-36 0 0,-17 0-16,-1 0 15,36 0 1,-35 0-16,52 0 15,1 0-15,17 0 16,-35 0-16,0 18 16,0-18-16,-36 0 15,1 0 1</inkml:trace>
  <inkml:trace contextRef="#ctx0" brushRef="#br0" timeOffset="4103.7436">21784 5486 0,'0'0'0,"-18"0"16,-17 0-16,17 17 15,1-17-15,-1 0 16,1 0-16,-1 0 15,-17 0-15,-1 0 16,19 0 0,-54 0-16,18 0 15,-35 0-15,17 0 16,-34 0-16,34 0 16,36 0-16,-18 0 15,0 0 1,18 0-16,-1 0 15,19 0-15,-18 0 16,17 0-16,0 0 219,18-35-219,0 0 15,0-36-15,0 1 16,0-19-16,0 37 16,0-1-16,0 0 15,0 17-15,0 19 16,0-18-16,0 17 16,0 0-1,0 1 1,0-1-1,0-17 110,0 17-109,0-17 0,18-1-16,0 19 31,-1-1 172,1 1-187,-1 17-1,1-18 1,0 18 0,17 0-1,-17 0-15,17 0 16,-17 0-16,-1 0 15,1 0-15,17-18 16,-17 18-16,17 0 16,-17-17-16,17 17 15,18 0-15,-18 0 16,18-18-16,-18 18 16,18 0-16,-35 0 15,0 0 1,17 0-16,-18 0 15,1 0 1,0 0-16,-1 0 16,1 0-1,17 0-15,1 0 16,-1 0-16,-18 0 16,1 0-1,0 0 1,17 0 234,0 35-250,-35-17 15,18 17-15,-18 0 16,0-17-16,0 17 16,0 18-16,0-35 15,0 0 1,0 17 0,18 0-16,-18-17 15,0-1-15,0 19 16,0-1-16,0 0 15,0-17 1,0 0-16,0 17 16,0 0-1,0-17-15,0-1 63,0 1-48,0 17 1,0-17 0,0 0 77,0-1-61</inkml:trace>
  <inkml:trace contextRef="#ctx0" brushRef="#br0" timeOffset="8552.6505">20849 5468 0,'-17'0'16,"-19"-35"-16,19 17 15,-1 18-15,0-18 16,18 1 15,-17-1-15,-1 1-1,0-1-15,18-35 16,-35 18-16,17-1 16,18 19-16,0-18 15,0-1-15,0 19 16,0-19-1,0 19-15,0-1 16,0-17-16,0 0 16,0 17-1,0 0 1,0-17-16,0 17 16,0-52-16,18 70 15,17-53-15,1 0 16,17 0-1,-36 53-15,19 0 32,-19-18-32,-17 1 15,35-1 1,36-17-16,-53 35 16,35-18-1,-18-17-15,18 35 16,-18-18-16,0 18 15,-17-17-15,0 17 16,17 0-16,-18 0 16,1 0-16,17-18 15,-17 18 1,17 0-16,1 0 16,-19 0-1,1 0-15,0 0 16,-1 0-16,1 0 15,17 0 1,0 0 0,1 0-1,-19 0-15,1 0 32,0 18-32,-1-1 15,1-17-15,-1 53 16,1-35-16,0-1 15,-1 1 1,1 0 0,-18-1-16,0 19 15,18-36 1,-1 17-16,1 19 16,-18-19-1,18 18-15,-18-17 16,17-18-16,-17 53 15,18-18-15,-18 1 16,0-19 0,17 19-16,-17-19 15,0 18-15,0 18 16,0-17 15,0-1-15,0-17 15,0 17-31,0-18 94,0 1-63,0 17 16,0-17 0,0 0 0,0 17-47,0-17 31,0-1 94,0 18-125</inkml:trace>
  <inkml:trace contextRef="#ctx0" brushRef="#br0" timeOffset="12391.3897">21555 5592 0,'-36'0'16,"19"0"-1,-1 0-15,1 0 16,-1 0 0,0 0-1,1 0-15,-1 0 16,-17 0-16,17 0 16,0 0-1,1 0-15,-1 0 16,0 0-1,1 0 1,-1 0-16,1 0 16,-1 0-16,0 0 15,1 0 1,-19 0-16,19-18 16,-19 0-16,19 1 15,-18-1-15,17-17 16,0 35-1,1-18-15,-1-17 0,0 17 32,1 0-32,-19-17 31,19 18-31,-1-1 16,18-17-16,0 17 15,-17-17-15,-1-36 16,18 54-1,0-1-15,0 0 16,0 1-16,0-1 16,0-17-16,0 17 15,0 0 1,0-17-16,0 18 16,0-19-1,0 1 1,0 17-16,35-35 15,0 18 1,-17 17-16,35-70 16,-18 71-16,18-36 15,-18 17-15,1 36 16,-19-17-16,19-18 16,-19 35-16,19-18 15,-1 0 1,0 1-16,0-19 15,1 19-15,17 17 16,-36 0-16,19 0 16,34-18-16,-52 0 15,-1 1-15,54 17 16,-18 0-16,-36 0 16,54-35-16,0 35 15,-19 0-15,-34-18 16,17 18-16,-17 0 15,0 0 17,-1 0-17,1 18-15,0-1 16,-1 1-16,36-1 16,-53 19-16,0-19 15,18 19 1,-1-1-16,-17 0 15,0 0-15,18-17 16,0 53-16,-18-36 16,0 0-16,0-17 15,17 17 1,-17-17-16,0 17 16,0-17-16,0 35 15,0-18 1,0-17-1,0-1-15,0 18 16,0-17-16,0 0 16,0-1-16,-17 19 15,17-1-15,-18-17 16,0-18-16,1 17 16,-1 18-16,-17 1 15,17-1 1,1-17-1,-19-18-15,1 35 16,0-17 0,17 17-16,-52 0 15,34-17-15,1-18 16,17 17 0,-17 1-16,0-18 31,17 0-16,-35 18 1,18-18-16,35 17 16,-35-17-16,-1 0 15,19 0-15,-18 0 16,-18 0-16,17 18 16,1 0-16,17-18 15,-17 0 1,17 0-16,1 0 15,-1 17 1,-17-17-16,-18 0 16,35 0 15,1 0 47,-1 0-78,18 18 16,-18-18-16,1 0 156,-1 0-109,1 0-16,-1 0-31,0-18 16,-17-17-1,17 17-15,1 1 16,17-1 0,0 0-1,-18-35 1,18 1-1,0 34 1,0-35-16,0-18 0,0 36 16,0-18-1,0 0-15,0 36 16,0-1-16,0 0 16,18-17-16,-1 0 15,1 17 1,17-17-16,-17 17 15,17 1-15,-17-1 16,-1 0-16,19-17 16,34 17-16,-34 1 15,-19-1-15,1 18 16,17 0-16,-17-17 16,17-1-16,-17 18 15,17-35-15,18-1 16,0 36-16,17-35 15,-52 35-15,17 0 16,-17 0-16,17 0 63,-17 0-48,-1 0 16,19 0-15,-19 0 0,1 18-1,0-1-15,-1-17 16,1 18 0,17 0-1,-17-1 1,-1 19-16,19 16 15,-19-16 1,1-19 0,0 1-1,-18 17 1,17 1 0,1-36-16,-18 35 15,35 0 1,-35 18-16,0 0 15,0-35 1,0-1-16,0 1 31,0 0-31,0 34 32,0-16-17,0-19 16,0 1 126</inkml:trace>
  <inkml:trace contextRef="#ctx0" brushRef="#br0" timeOffset="18320.2039">19138 6544 0,'0'0'0,"-70"0"16,17 0-16,17 0 15,-34 0-15,-1 0 16,54 0-16,-54 0 15,18 0 1,0 0-16,-35 0 16,53 0-16,-53 0 15,-36 0-15,36 0 16,0 0-16,-36 0 16,36 0-16,0 0 15,-36 0-15,54 0 16,-1 0-16,36 0 15,-36 0-15,19 0 16,-1 0-16,0 0 16,0 0-16,-18 0 15,36 0-15,-18 0 16,35 0-16,-17 0 16,18 0-16,-1 0 15,0 0-15,1 0 16,-1 0-16,0 0 15,1 0 1,-1 0 0,0 0-1,1 0 1,-1 0 0,0 0-1,-17-18 16,0 18-15,0-17 0,17 17-16,0 0 15,-17 0-15,17 0 16,1 0-16,-1 0 31,1 0-15,-1 0-16,0 0 15,1 0-15,-1 0 16,0 0 0,1 0-16,-1 0 47,0 0-47,1-18 15,-1 18 1,1 0-1,-1 0-15,0-18 16,-17 1 0,17-18-1,1 35-15,-1-18 32,0 0-17,1 1 16,17-1-31,0-17 16,-18-18-16,18 18 16,-18-1-16,18-17 15,0 18-15,0 0 16,0-18-16,0 0 16,0 0-16,0-18 15,0 1-15,0 35 16,0-1-16,0-17 15,0 18-15,0-18 16,0 0-16,36 18 16,-19 17-16,-17-17 15,0 0-15,0 17 16,0 1-16,0-1 16,18 0-1,0-17-15,-18 17 16,17-52-1,36 17-15,-35 18 16,0-1-16,-18 1 16,0 17-16,0 1 15,17 17-15,1-18 16,-18-17-16,17 35 16,1-71-16,0 71 15,-18-17-15,0-1 16,17 0-16,1 18 125,0 0-110,-1 0 1,19 0-16,-1 0 16,18 0-16,17 0 15,36 0-15,18 0 16,-19 0 0,54-17-16,-18 17 15,53 0-15,-53 0 16,-52 0-16,34 0 15,18 0-15,-17 0 16,-36 0-16,-35 0 16,0 0-16,-18 0 15,0 0-15,36 0 16,-18 0-16,17 0 16,18 0-16,1 0 15,-19 0-15,18 0 16,-17 0-16,-18 0 15,0 0-15,17 0 16,1 0-16,17 0 16,-53 0-16,36 0 15,17 0-15,0 0 16,-17 0-16,52 0 16,-70 0-16,0 0 15,-18 0-15,-17 0 31,17 0-31,1 0 16,-19 0 0,1 0-16,17 0 15,-17 0 1,0 0-16,-1 0 31,36 0 16,-35 17-16,-1-17-15,-17 53 0,36-35-16,-36 0 15,0-1 1,17 1-16,-17 0 15,0-1 1,18 18-16,0 1 16,-18-19-1,0 19-15,0-1 16,0-17 0,0 17-16,0-18 0,0 19 15,17-1 1,-17-17-16,0-1 15,0 36-15,18-35 16,-18 17-16,0 0 16,0-17-16,17 17 15,-17 1 1,0-1-16,0 0 16,0 0-16,0 1 15,0-19 1,0 1-1,0 17-15,0 36 16,0-54 0,0 1-16,0 0 15,-17-1-15,17 1 16,0 0-16,0-1 16,0 1-16,0 0 15,-18-1 1,1 36 15,17-35-15,-36-1-1,19 1 17,-1 0-17,0-1 1,18 1-1,-35 17-15,17-35 16,18 18 0,-17 0 46,-18-1-46,-18-17-1,35 0 1,0 0-16,1 0 16,-1 0-16,0 0 15,-17 35-15,17-35 16,-34 0-16,-37 18 16,36-18-16,18 0 15,-18 0-15,-17 18 16,-1-18-16,36 0 15,-53 0 1,17 0-16,-17 0 16,17 0-16,36 0 15,-53 0-15,17 0 16,18 0-16,-17 0 16,35 17-16,-54-17 15,54 0-15,-35 0 16,-36 0-16,35 0 15,-35 0-15,18 0 16,35 0-16,-106 0 16,89 0-16,-18 0 15,0 0-15,17 0 16,36 0-16,-36 0 16,-17 0-16,35 0 15,18 0-15,-18 0 16,0 0-16,0 0 15,-18 0-15,19 0 16,16 0-16,-52 0 16,53 0-16,0 0 15,17 18-15,0-18 16,-17 0 0,0 0-16,-18 18 15,35-18 1,-17 0-1,17 0-15,1 0 16,-1 0-16,0 0 16,1 0-16,-19 0 15,19 0-15,-54 0 16,36 0-16,0 0 16,-18 0-16,35 0 15,0 0-15,-17 0 16,0 0 31,17 0-47,1 0 15,-1 0 1,0 0-16,-17 0 47,35-18-47,0-17 15,0-53-15,-18 35 16,18 17-16,0-34 16,0 17-1,0-35-15,0 52 16,0-17-16,0 36 16,0-54-16,0 54 15,0-19-15,0 1 16,0 17-16,0-17 15,0-18 1,36-17-16,-36 52 16,17-17-16,-17 17 15,0-17 1,18 17-16,-18 1 16,0-1-1,0 0 1,18-17 31,-1 17-47,-17-17 31,18 17-31,0 18 16,-1-17-1,18-1 1,1 1-1,-1 17-15,18 0 0,88-36 16,-53 19 0,0-19-16,18 36 15,18-17-15,34 17 16,19-53-16,-18 35 16,-18 18-16,17 0 15,-16 0-15,-1 0 16,-18 0-16,-70 0 15,18 0-15,17 0 16,-35 0-16,70 0 16,-88 0-16,18 0 15,0 0-15,-17 0 16,-1 0-16,18 0 16,-18 0-1,18 18-15,-18-18 31,-17 0-31,35 0 16,0 0-16,-18 0 16,18 35-16,-18-35 15,18 0-15,-53 18 16,35-1-16,-17 1 16,0 0-16,17-1 15,-17 1 1,-1 0-16,1-18 15,0 17-15,17 36 16,0-35-16,-17-18 16,-18 17-16,35 19 15,0-19-15,1 1 16,-19 35-16,1-36 16,-1 19-16,1-1 15,-18-17-15,18-1 16,-18 1-1,0 0 1,0-1 0,0 1-1,0 17 1,0 0 0,0-17-1,0 17-15,0 1 16,0-19-1,0 1-15,0 0 16,0-1 0,0 1-1,0-1-15,0 19 16,-18 17 0,18-36-1,0 1-15,-18 0 16,1-18 15,17 17-15,0 1-16,-18-18 31,-17 35-15</inkml:trace>
  <inkml:trace contextRef="#ctx0" brushRef="#br0" timeOffset="19393.3414">21925 5397 0,'0'0'0,"-53"0"16,0 0-16,0 0 15,-35 0-15,18 0 16,17 18-16,17-18 16,-34 0-16,17 0 15,-18 0-15,54 0 16,-36 0-16,35 0 16,-17 0-16,0 0 15,17-35-15,0 17 16,1-35-16,17 0 15,-36-17-15,19 52 16,17-17-16,-18-36 16,1 1-16,-1 52 15,18-17 1,0 17-16,0-17 31,35 17-15,36-17-16,-18 0 15,35 17-15,-18 18 16,19-18 0,-1 1-16,-35 17 15,-18 0-15,18 0 16,-35 0-16,-1 0 31,-17 35-15,18 53-1,-18-17-15,0-18 16,0-36-16,0 19 16,0-19-16,0 1 62,-35 35-31,35-35-15,-18-18 0</inkml:trace>
  <inkml:trace contextRef="#ctx0" brushRef="#br0" timeOffset="20250.0482">16034 5433 0,'-53'0'31,"18"17"-31,17-17 16,-17 18-16,-1 17 16,-34 1-16,35-19 15,-1 1 1,19-18-16,-1 18 16,-17-1 15,17-17-16,0 0 1,1 18 0</inkml:trace>
  <inkml:trace contextRef="#ctx0" brushRef="#br0" timeOffset="20618.0631">15593 5362 0,'17'-17'15,"1"17"1,0 17-16,-1-17 15,19 35 1,-1 54-16,18-54 16,17 36-16,-17 17 15,-17-53-15,-1 18 16,0-35-16,-35-1 16</inkml:trace>
  <inkml:trace contextRef="#ctx0" brushRef="#br0" timeOffset="30323.1291">13141 9049 0,'35'0'140,"1"0"-140,34 0 16,1 0-16,34-36 15,-16 36-15,34 0 16,-52 0-16,35 0 16,-54 0-16,19-17 15,-18 17-15,53 0 16,-53 0-16,-18 0 16,18 0-16,17 0 15,-34 0-15,34 0 16,-17 0-16,-18 0 15,36 0-15,-36 0 16,1 0-16,16 0 16,1 0-16,-17 0 15,34 0-15,1 0 16,-1 0-16,-34 0 16,87 0-16,-88 0 15,36 0-15,17 0 16,-35 0-1,-18 0-15,36 0 0,17 0 16,36 0 0,-54 0-16,36 0 15,-36 0-15,-17 0 16,18 0-16,-1 0 16,19 0-16,-19 0 15,-17 0-15,35 0 16,-35-18-16,18 1 15,-1 17-15,-17 0 16,18 0-16,-1 0 16,1 0-16,-53-18 15,17 18-15,18 0 16,-36 0-16,1 0 16,17 0-16,18 0 15,18 0-15,35 0 16,-18 0-16,35 0 15,-34 0-15,-1 0 16,0 0-16,35-18 16,-52 18-16,-1 0 15,-34 0-15,-1 0 16,18 0-16,18 0 16,-19 0-16,19 0 15,70-17-15,-70 17 16,17 0-1,18 0-15,0-18 16,-18 18-16,35 0 16,-35 0-16,1 0 15,-19 0-15,36 0 16,-18 0-16,0 0 16,36 0-16,-36 0 15,-35 0-15,0 0 16,-36 0-16,1 0 15,0 0-15,-1 0 94,1 0-94</inkml:trace>
  <inkml:trace contextRef="#ctx0" brushRef="#br0" timeOffset="31274.584">21713 8908 0,'124'0'62,"52"0"-46,1 0-16,17 0 15,53 0-15,35 0 16,-53 0-16,36 0 16,-18 0-1,-53 0-15,17 0 16,1 0-16,-106 0 15,17 0-15,-52 0 16,-36 0-16</inkml:trace>
  <inkml:trace contextRef="#ctx0" brushRef="#br0" timeOffset="32907.2221">8184 10830 0,'36'-17'63,"34"17"-47,36-18-16,-35 0 15,158 18-15,-17-17 16,-54-1-16,36 18 15,-35-35-15,-71 35 16,1 0-16,-19 0 16,1 0-16,-1 0 15,18 0-15,-52 0 16</inkml:trace>
  <inkml:trace contextRef="#ctx0" brushRef="#br0" timeOffset="33914.5378">13229 10513 0,'71'0'94,"52"0"-78,54 0-16,140 0 15,1 0-15,175 0 16,-69 0-16,123 0 16,-89-71-16,-17 18 15,-123 18-15,17 35 16,-88 0-16,0 0 16,-18 0-16,71-18 15,-71 1-15,0 17 16,36 0-16,-18 0 15,-53-36-15,18 36 16,17 0-16,-70 0 16,-36-17-16,-70 17 15,0-18-15,0 18 16,-35 0-16,35 0 31,-18-17-15,35 17-16,1 0 0,-1-18 15,19 0 1,-19 18-16,1 0 16,-18 0-16,0 0 15,-36 0 1,1 0 78,-18 53-79,-53 18 1,-18-18-16</inkml:trace>
  <inkml:trace contextRef="#ctx0" brushRef="#br0" timeOffset="34882.9438">12929 12188 0,'53'0'32,"35"0"-32,1 0 15,34 0-15,53 0 16,-34 0-16,69 0 15,-17 0-15,106 0 16,0 0-16,-18 0 16,71 0-16,-36 0 15,54 0-15,-54 0 16,-34 0-16,16 0 16,107 0-16,-124 0 15,-17 0-15,-53 0 16,-36 0-16,-35 0 15,71 0-15,-71 0 16,-18 0-16,89 0 16,-71 0-16,71-17 15,-36 17-15,-17-35 16,-18 35-16,0 0 16,18-36-16,-106 36 15,0 0 1,-18 0-16,18 0 15,0 0 1,-35 0-16,34 0 16,-16 0-1,-19 0-15,1 0 16,35 0 0,-35-17-16,34 17 15,-16-36-15,17 36 16,0 0-16,17-17 15,54-1-15,-71 0 16,52-17-16,19 18 16,-18-54-16</inkml:trace>
  <inkml:trace contextRef="#ctx0" brushRef="#br0" timeOffset="35987.9912">22172 10477 0,'0'0'0,"18"18"16,-1-18-16,-17 18 15,36-1-15,-19 54 47,1-36-31,0-17-16,-1 70 16,1-17-16,-18-1 15,17-17-15,-17 0 16,18 0-1,-18 0-15,0 17 16,0 1-16,0-36 16,0 36-16,0 35 15,0-36-15,0-35 16,-18 36-16,18-53 16,-17-1-16,-18 19 15,-1-19-15,19 18 16,-36 1-16,17-1 15,-16 0-15,-1 1 16,35-19 0,-35 1-1,35 17 17,1 0-17,-36-17 1,18 0-1,-1-1 1</inkml:trace>
  <inkml:trace contextRef="#ctx0" brushRef="#br0" timeOffset="36803.8153">24112 10724 0,'53'0'0,"0"0"16,88 0-16,18-17 15,70 17 1,18-35-16,0 35 15,18 0-15,-1 0 16,-52 0-16,0 0 16,-89-18-16,-88 18 15,1 0-15</inkml:trace>
  <inkml:trace contextRef="#ctx0" brushRef="#br0" timeOffset="37483.9929">25030 11924 0,'70'-18'31,"89"1"-31,17-1 16,89-35-1,-1 53-15,-87 0 16,-1-18-16,-52 18 16,-71 0-16</inkml:trace>
  <inkml:trace contextRef="#ctx0" brushRef="#br0" timeOffset="39435.7773">15293 15028 0,'0'0'0,"-53"0"0,0 0 15,-35 18-15,0-18 16,17 0 0,-17 0-16,35 0 15,-35 0-15,17 0 16,-70 0-16,53 0 15,-36 0-15,1 0 16,17 0-16,-17 0 16,52 0-16,54 0 15,-19 0-15,-17 0 16,18-18-16,-18 1 16,0-1-16,18 18 15,0-18-15,-18 18 16,17-35-16,-16 17 15,34 1-15,-17-18 16,17 35-16,0 0 16,18-18-16,-17 0 15,17-17-15,0-36 16,0 19-16,0-37 16,0-34-16,17 52 15,54-52-15,17-1 16,-17 36-16,17 18 15,-35 17-15,17-18 16,36 1 0,0-1-16,53 36 15,-36-1-15,1 1 0,-54 35 16,89-17 0,-71 17-16,0 0 15,36-18-15,-71 18 16,17 0-16,-34-18 15,17 18-15,17-17 16,1 17-16,34 0 16,-34 0-16,-18 0 15,35 0-15,-35 0 16,0 17-16,0-17 16,35 53-16,-53-35 15,54 17-15,-19 18 16,36 35-16,-71-70 15,18 17-15,18 18 16,-54-53-16,1 35 16,17 1-16,-35-19 15,18 89-15,0-18 16,-18-17-16,17 35 16,-17-36-16,0 36 15,0-35-15,0-1 16,0-52-16,0 17 15,0-17-15,0-1 32,0 1-17,-17 0-15,-19 17 16,36-17 0</inkml:trace>
  <inkml:trace contextRef="#ctx0" brushRef="#br0" timeOffset="41835.369">17286 13652 0,'-35'71'63,"-36"17"-47,1 18-16,34-53 15,-16 18-15,-19-1 16,18 36-16,0-36 15,-35 36-15,-53 35 16,88-35-16,-53 71 16,18-72-16,88-52 15,-71 71-15,71-106 16</inkml:trace>
  <inkml:trace contextRef="#ctx0" brushRef="#br0" timeOffset="46643.7385">17745 15011 0,'-71'17'16,"54"-17"-1,-19 53-15,19-53 16,-1 0-16,-17 18 16,17-18-1,0 0 1,-17 0 46,0 0-46,17 0 0,-17 0-1,17 0 1,1-18-1,-1 1-15,0-1 32,1 0-32,-1 1 47,-17-1-32,35 0 1,-18 18-1,1-17-15,-1-19 16,0 19 0,18-36-16,-35 18 15,-18-36-15,35 36 16,-17 17 15,35 1-15,-17-19-16,17-17 15,-18 18 1,18 17-16,-18-52 16,18 52-16,0 1 15,0-36-15,0 35 16,0-17-16,0 17 16,0 0-16,0 1 15,0-1-15,0-17 16,0-18-16,18 18 15,17-36 1,0 36-16,-17 0 16,35-36-16,-18 18 15,-17 0 1,0 53-16,34-35 16,1-18-16,18 18 15,-1-18-15,-17 18 16,36-1-16,52-52 15,-106 70-15,53 1 16,-70-1-16,-1 18 16,1-17-16,0 17 15,-1 0-15,1 0 16,35 0-16,0 0 16,0-18-16,-18 18 15,18 0-15,35-35 16,-53 35-16,1 0 15,-1 0-15,-17 0 16,-1 0 0,36 0-16,-35 0 15,35 0-15,-18 0 16,18 17-16,-35-17 16,-1 0-1,1 0 1,-1 18-16,19 0 15,-19 17-15,19-35 16,17 35-16,-18 0 16,18 1-16,-36-19 15,1-17 1,0 0 0,-1 18-1,1 17 1,35 0-1,-35-17-15,-1 0 16,1-1-16,-18 1 16,35 17-16,-17-17 15,-1 0 1,1 17 0,-18 18-1,0-36 1,0 72-16,18-36 15,-18 35-15,0-53 16,0 0-16,0 18 16,0-18-16,0 1 31,0-1-15,0 0-1,-18 71 1,-17-71-1,-1 18-15,19 0 16,-1-35-16,-17 17 16,17-17-16,-35 35 15,36-36 1,-1 1-16,-17 17 16,17-35-1,-17 18 1,0 0-16,-1-1 15,-17-17-15,0 18 16,-17-1-16,-18-17 16,17 36-16,-17-19 15,35-17-15,-70 18 16,105-18-16,-53 18 16,18-18-16,36 0 15,-18 35-15,17-35 16,0 0-1,1 0-15,-1 0 32,0 0-17,1 0-15,-1 0 16,0 0-16,-17 0 16,18 0-16,-1 0 15,0 0-15,1 0 31,-19 0-15,36-18-16,-17 18 16,-19-17-16,19-1 15,-1 0-15,1 18 32,-1-17-32,18-1 15,-18 0-15,1 1 16,-19-36-16,19 0 15,17 35-15,-36-17 16,19 35-16,-1-18 16,18 1-16,-18 17 15,1 0-15,-1-18 32,18 1-17,-35-1-15,35-35 16,-35-18-16,35 19 15,-36 16-15,36 19 16,0-1-16,0 0 16,0 1-16,0-19 15,0 1-15,0 17 16,0-17-16,0-18 16,0-17-16,0 17 15,0 0-15,0 18 16,0-18-16,18 35 15,0-17-15,-1 0 16,1 17-16,-18-17 16,18 17-16,17 0 15,-35 1-15,88-36 16,-17 0-16,17 0 16,-18-35-16,-17 52 15,35 1-15,1 0 16,-54 35-16,18-18 15,-18 1 1,18 17-16,0 0 0,35-18 16,-35 18-16,53 0 15,-36 0 1,1 0-16,-53 0 16,35 0-16,-36 0 15,1 0-15,17 0 16,-17 0-16,35 0 15,-18 0-15,0 0 16,36 18-16,-18-18 16,-18 17-16,0 1 15,-17 0-15,17-1 16,-35 18 0,53 18-16,-35-35 15,17 0-15,-17 35 16,-1-18-16,19-18 15,-19 1-15,18 35 16,1-18 0,-19-17-1,1-18 1,0 35 0,-18 1-16,0-1 15,0 18-15,0 17 16,0 1-16,0-36 15,0 0 1,0 18-16,0 0 16,0-18-1,0-17 1,0 0-16,0 35 16,-36 0-16,19-36 15,-19 89 1,-16-53-16,34-35 15,-17 35-15,-18-1 16,-18 19-16,36-18 16,-18-18-16,0 0 15,18 1-15,0-19 16,-36 19-16,53-36 16,-35 17-16,18 19 15,17-36-15,-34 0 16,-1 17-16,0 1 15,17-18 1,1 0-16,0 0 16,17 18-16,-70-18 15,18 0-15,34 0 16,-34 0-16,-36 0 16,35 0-1,-17 0-15,35 0 16,-35 0-16,35 0 15,35 0-15,-17 0 16,0 0-16,17 0 16,-17 0-16,-18 0 15,-18-36-15,54 36 16,-36-17-16,-35-19 16,70 19-16,-17 17 15,17-36-15,-35 1 16,0 17-1,36 1 1,17-1-16,-18 18 16,-17-35-16,0 0 15,35-1 1,-18 1-16,0 17 16,18 1-16,0-18 15,-17-18-15,17-18 16,0-17-1,0 17-15,0 18 0,0-35 16,0 53 0,0-18-16,0 18 15,0 17-15,0 0 16,0 1 0,0-1-16,0 1 15,0-19-15,35-17 16,53-17-16,0-18 15,-35 35-15,53-53 16,-35 71-16,34-36 16,19 36-16,-36 17 15,-35-17-15,0 35 16,0-18-16,70 1 16,-70-19-16,88-17 15,-35 36-15,-18-1 16,36-17-16,-1 17 15,-52 1-15,-54 17 16,36-18-16,-35 18 16,0 0-16,-1 0 15,19 0 1,-1 0 15,0 0-15,-17 18-1,17 17-15,0-18 16,36 19-16,-1 17 16,-17-18-16,0-17 15,-17 17-15,52 18 16,-53-36 0,-17-17-16,-1 18 15,1 0-15,0-1 16,-1 36-1,19 0-15,-1-18 16,0 1-16,-17 17 16,17-18-16,-17 35 15,-18-52-15,0 0 16,17 17 0,-17-17-16,0-1 15,0 1-15,0 0 16,0-1-1,0 1 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34:47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4269 3969 0,'0'0'0,"-106"0"0,0 0 16,0 0-16,53 0 15,-35 0-15,17 0 16,19 0-16,-1 0 15,17 0-15,1 0 16,17 0 0,-52 0-16,35 0 0,-18 0 15,-18 0-15,18-18 16,0 0-16,36 1 16,-19 17-16,1 0 15,17-35-15,1 35 16,-1 0-16,-17 0 15,17 0 1,1-18 0,-19-17-1,36-1-15,-17-17 16,17 18 0,-18 18-16,18-1 15,0 0 1,-18 18-16,18-35 15,-17 17-15,17-17 16,0 0-16,-18-18 16,18 35-1,0 1-15,0-36 16,0 35-16,-18-35 16,1 18-16,17 0 15,0-18 1,0 35-1,0-17-15,0-18 16,0-35-16,0 35 16,17-18-16,-17 18 15,36-17-15,-19 17 16,-17 35-16,0 0 16,0 1-16,18 17 15,0-18 32,-1-17-47,19 17 16,-36 1-16,17-1 15,1-17 1,17-1 0,36 19 30,-18-1-46,52 18 16,19 0-16,52 0 16,1 0-16,52 0 15,-53 0-15,1 0 16,70 0-16,-106 0 16,71 0-16,-18 0 15,70 0-15,1 0 16,-36 0-16,36-17 15,-18 17-15,-53 0 16,-18 0-16,-17 0 16,-71 0-16,-18 0 15,-34 0-15,17 0 16,0 0-16,-18 0 16,0 0-16,0 0 15,-35 35 32,0 53-31,0-35-16,0 35 15,0 0-15,-35 36 16,0-18-16,17-36 16,-17 1-16,17 17 15,18-53-15,-35 53 16,17 18-16,-17-18 15,17-35-15,-17 18 16,18-36-16,17 0 16,-18-17-16</inkml:trace>
  <inkml:trace contextRef="#ctx0" brushRef="#br0" timeOffset="3831.818">4727 7497 0,'0'0'0,"18"0"0,-1 0 16,1 0-16,17 0 15,-17 0-15,17 0 16,18 0-16,35 0 16,1 0-16,-72 0 15,54 0-15,-18 0 16,0 0-16,35 0 16,18 0-16,35 0 15,0 0-15,18 0 16,70 0-16,-70 0 15,70 0-15,36-53 16,-54 0-16,19 35 16,-19 0-16,1-35 15,35 53-15,0 0 16,17-35-16,107 35 16,-142 0-1,36 0-15,17 0 0,-70 0 16,-1 0-16,-34 0 15,-54-17 1,1-1-16,-36 18 16,35-18-16,-35 1 15,36-1-15,-1 18 16,1 0-16,-1 0 16,-70 0-16,18 0 15,-36 0-15,0 0 63,-17 0-48,17 0-15,18 0 16,-18 0-16,36 0 16,-18 0-16,-35 0 15,17 0-15,0 0 16,0 0-1,1 0 17,-1 0-17,-17 0 1,-1 0 0,19 0-1,-19 0-15,54 0 16,-54 18-16,1-18 15,17 0-15,-17 0 16,0 0-16,-1 0 16,-17 17-16,18-17 15</inkml:trace>
  <inkml:trace contextRef="#ctx0" brushRef="#br0" timeOffset="64095.7925">4886 9666 0,'-18'0'46,"54"0"48,-1 0-78,-35 18-16,35-18 15,0 17-15,1-17 16,17 0-16,0 0 16,35 18-16,-53-18 15,71 18-15,0-18 16,0 0-16,35 0 16,-18 0-16,-70 0 15,35 0-15,-17 0 16,-18 0-16,0 35 15,-36-35-15,19 0 16,16 0-16,1 0 16,-17 0-1,-1 0-15,18 0 16,-18 18-16,36-18 16,-18 0-16,17 17 15,36-17-15,17 35 16,-17-35-16,0 0 15,18 0-15,-36 0 16,71 0-16,-71 0 16,-18 0-16,18 0 15,-52 0 1,17 0-16,17 0 16,-35 0-16,54 0 0,-19 0 15,1 0 1,-1 0-16,-17 0 15,0 0-15,18 0 16,-54 0-16,1 0 16,17 0 31,18 0-32,-18 0-15,36 0 16,-36 0-16,1 0 15,17 0-15,-36-17 16,1 17-16,17 0 63,-17 0-48,-18-35-15</inkml:trace>
  <inkml:trace contextRef="#ctx0" brushRef="#br0" timeOffset="84275.3184">19103 9578 0,'-18'0'93,"1"0"-93,-1 0 16,-17 0 0,17 0 15,0 0-31,1 0 15,-18-35-15,17 17 16,0 18-16,1-18 16,17 1-16,-18-1 15,0 18 1,18-18-16,-17 1 16,-1 17-16,0-18 15,18-17 1,-17 0-1,17 17-15,-18-35 16,0 0 0,18 0-1,0 18-15,0 0 16,0-71-16,0 71 16,0-36-16,0 53 15,0 1-15,36-19 16,-19 1-1,1 0 1,0 17-16,-1 18 16,19-17-1,34 17 1,-35-36-16,-17 36 16,35-17-16,-18-1 15,-17 18 16,35 53-15,0 0-16,-18 53 16,-17-53-16,17 0 15,-17 17-15,-18-17 16,0-18-16,17 36 16,-17-54-16,0 19 15,0-1-15,0 0 16,0-17-16,0 0 15,0-1 32</inkml:trace>
  <inkml:trace contextRef="#ctx0" brushRef="#br0" timeOffset="85521.9886">20020 9490 0,'0'0'0,"18"0"0,17 0 15,-17 0-15,17 0 16,-17 0 0,-1 0-1,1 0-15,17 0 16,18 0-16,-35 0 15,35 0-15,17 0 16,1 0-16,-18 0 16,123 0-16,-105 0 15,34 0-15,1 0 16,-18 0-16,-35 0 16,0 0-16,0 0 15,-35 0 48,-1 0-63,19 0 15,17 0 1,-36 0 0,1 0 46,17 0-46,-17 17-16,17-17 15,-17 18-15,-1-18 16</inkml:trace>
  <inkml:trace contextRef="#ctx0" brushRef="#br0" timeOffset="91538.9105">8502 11959 0,'0'0'0,"88"0"16,-35 0-16,18 0 15,-18 0-15,-18 0 16,-18 0-16,1 0 16,35 0-16,-18 0 15,1 0-15,-1 0 16,71 0-16,-18 0 16,35 0-16,36 0 15,-18 18-15,36 17 16,-19-35-16,36 0 15,-35 0-15,-71 0 16,0 0-16,-35 0 16,0 0-16</inkml:trace>
  <inkml:trace contextRef="#ctx0" brushRef="#br0" timeOffset="93340.0967">5927 13053 0,'17'-36'63,"1"36"-48,17-17-15,36 17 16,17 0-16,0 0 16,-17-18-16,17 18 15,53 0-15,-53 0 16,36 0-16,-1 0 16,1 0-16,17-17 15,53-1-15,-88 18 16,52 0-16,-34-18 15,-1 18-15,18-35 16,18 35-16,18-18 16,-54 18-16,106-17 15,-70-36-15,17 53 16,18 0 0,18 0-16,-53 0 15,-53 0-15,17 0 16,-70 0-16,35 0 15,-17 0-15,-18 0 16,35 0-16,-17 0 16,17 0-16,-18 0 15,18 0-15,18 0 16,0 0-16,-53 0 16,18 0-16,-36 0 15,-17 0-15,17 0 16,-18 0-16,1 0 15,0 0-15,-1 0 16,1 0-16,35 0 16,0 0-16,17 0 15,-34 0-15,17 0 16,-18 0-16,0 0 16,-17 0-16,17 0 15,-17 0 95,-1 0-95,1 0-15,0 0 16,-1 0-16,36 0 15</inkml:trace>
  <inkml:trace contextRef="#ctx0" brushRef="#br0" timeOffset="96987.9399">6297 13141 0,'0'0'0,"-18"0"16,-17 0-16,0 0 15,0 0 1,-1 0 0,19 0-16,-1 0 46,-17 0-30,-1 0-16,19-18 16,-36 18-16,0 0 15,35 0-15,1 0 16,-1-35-16,0 17 16,18 1-1,-35-19-15,18 19 16,-1-18-16,-35 35 15,18-36-15,17 36 16,0-17-16,-17-19 16,18 19-16,-1-1 15,0 0-15,-17 1 16,35-1 0,-35-35-1,17 53-15,0-53 16,-17 18-16,17 17 15,1-34-15,-1 34 16,18-17 0,0 17-1,0 0-15,0 1 16,0-1-16,0-35 16,0 0-1,0 18 16,0 17-15,71-17 0,-1-18-16,1 35 15,-18-17-15,88-53 16,-53 70-16,-35-17 16,18 17-16,-36 18 15,0 0-15,18 0 16,-18 0-16,1-17 15,34 17-15,1-35 16,35 35-16,52 0 16,-70-18-16,36 0 15,35 18-15,-18 0 16,-18 0 0,1 0-16,17 0 15,-53 0-15,88 0 16,-105 0-16,35 0 15,17 0-15,1 0 16,-36 0-16,53 0 16,-35 0-16,-18 0 15,0 0-15,-17 0 16,17 0-16,18 0 16,17 0-16,-34 0 15,34 0-15,1 0 16,-1 0-16,18 0 15,18 0-15,-53 0 16,17 0-16,-35 0 16,36 0-16,17 0 15,-35 0-15,0 0 16,17 0-16,36 0 16,-18 0-16,18 0 15,-53 0-15,-1 0 16,-52 0-16,71 0 15,-89 18-15,0-18 16,18 0 0,-18 0-16,18 0 15,-35 0-15,17 0 16,18 0-16,35 35 16,-52-35-16,-1 0 15,18 35-15,-35-35 16,-1 18-16,1-18 15,-1 0 1,1 35 0,-18 1-1,0-19 1,0 36-16,0-18 16,0 1-16,0 34 15,0-17-15,0-18 16,0 18-16,0-17 15,0-19-15,-35 19 16,17-1-16,1-35 16,-19 35-1,1-17 1,17-1-16,1-17 16,-19 18-1,1-18 1,0 18-16,17-18 15,-35 17-15,-17-17 16,34 0-16,-52 0 16,-35 18-16,70-18 15,-35 35-15,17-35 16,1 0-16,34 0 16,1 18-16,0-18 15,-1 18-15,1-18 16,0 0-1,17 0-15,-35 0 16,0 0-16,1 0 16,16 0-16,-34 17 15,-1 18-15,18-35 16,-17 18-16,-19-18 16,37 0-16,-1 18 15,0-18-15,-18 0 16,54 0-16,-19 0 15,19 0-15,-19 0 16,19 0 0,-1 17-1,0-17 17</inkml:trace>
  <inkml:trace contextRef="#ctx0" brushRef="#br0" timeOffset="106052.7141">14252 3422 0,'0'-18'16,"35"18"-1,-35 18-15,18 0 47,0 17-31,-1-18-1,-17 1 1,36 17 0,-19 1-16,19-1 15,-19 18-15,1-18 16,17 53-16,18-35 16,0 0-16,-35-35 15,35 35-15,-1 35 16,1-53-16,0 0 15,18 71-15,-36-70 16,18 34-16,0 1 16,53 35-16,-18-18 15,0 35-15,18-17 16,-18-18-16,0 71 16,-35-88-16,0 17 15,18 88-15,17-35 16,-35-70-16,17 123 15,1-53-15,0 88 16,17-70 0,-35 70-16,-36-17 15,36 0-15,-35-36 0,17 36 16,-35-71 0,18 106-16,-18-106 15,0 88-15,0-52 16,0 69-16,0-69 15,0 87-15,0-70 16,-53 53-16,-35 141 16,-53-176-16,17 35 15,36 0-15,-36-35 16,19-18-16,-37 17 16,37-52-16,-72 35 15,36-53-15,71-70 16,-54 70-16,18-70 15,18-19-15,-53 54 16,-53-35-16,53-1 16,-36 19-16,-34-19 15,52 1-15,0 17 16,71-18-16,-53 1 16,123-71-16,-17 18 15,-18-1 1,36 1-16,-1 0 15,0-18 1,1 17-16,-1-17 16,-17 0-16,35 18 15,-18-18-15,-17 35 32,-1-35-17,1 0 1,18 0-16,-1 0 15</inkml:trace>
  <inkml:trace contextRef="#ctx0" brushRef="#br0" timeOffset="106805.7004">12894 12382 0,'0'36'31,"-35"17"-31,17 0 16,0 0-16,-17 17 16,0-35-16,35-17 15,-18 35-15,1-53 16,17 18-16,0-1 16,-18-17-1,18 18 1,0-1-1,0 1 1,0 0-16,0-1 0,0 1 31,0 0-15,0-1 15,53 1-15,0 0-1,0-18-15,17 17 16,-52-17-16,35 18 16,-36-18-16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36:58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13423 6350 0,'-35'18'0,"17"-18"16,1 0-1,-36 0-15,-18 0 16,-17 0-16,53 0 15,-36 0-15,18 0 16,0 0-16,18 0 16,17-18-16,-17 0 15,17 1-15,1 17 16,-1-18-16,1 18 16,-19-18-16,-17 1 15,0-18-15,1-18 16,34 17-16,-70-52 15,52 53-15,19-18 16,-19 18-16,1 17 16,18 0-16,17 1 15,-18 17 1,18-36-16,0-34 16,0 52-16,0-70 15,0-18-15,35 18 16,0 35-16,1-17 15,-1 34 1,18-17-16,-18-17 16,1 35-16,-19 17 15,36 0-15,18 1 16,-1-19-16,-35 36 16,36-17-16,-18 17 15,17 0-15,19 0 16,-36 0-1,35 0-15,0 0 0,-53 0 16,1 0-16,-19 0 16,18 0-1,1 0-15,17 70 16,-18 89-16,18-106 16,0 70-16,0-17 15,-18-53-15,-35 0 16,35-18-16,-35 36 15,36 52-15,-36-52 16,0-18-16,17 17 16,-17-17-16,18-53 15</inkml:trace>
  <inkml:trace contextRef="#ctx0" brushRef="#br0" timeOffset="818.4871">13935 6262 0,'0'0'0,"70"-18"0,1 1 16,17 17-16,35-18 15,1 0-15,88-17 16,-18 35-1,17 0-15,1 0 16,-18 0-16,18 0 0,-36 0 16,36 0-1,-71 0-15,35 0 16,-17 0-16,17 0 0,18-18 16,-35-17-1,53 35-15,105-35 16,-87 35-16,34 0 15,54 0-15,-18 0 16,17 0-16,-52 0 16,35 0-16,-18 0 15,-71 0-15,1 0 16,-36 0-16,-70 0 16,-53 0-16,0 0 15,-35 0-15,-1 0 16,1 0 15,0 0-15,-1 0-16,1 0 15,0 17-15,17-17 47,0 0-16,-17 0-31,-1 0 0,1 0 16,0 18 109,-18 0-94</inkml:trace>
  <inkml:trace contextRef="#ctx0" brushRef="#br0" timeOffset="2618.7051">3898 8255 0,'0'0'0,"124"0"16,-36 0-16,53 0 15,-18 0-15,36 0 16,35 0-16,-35 0 16,-18 0-16,88 0 15,-17 0-15,-36 0 16,54 0-16,-19 0 15,1 0 1,-18 0-16,-18 0 0,71 0 16,-53 0-1,18 0-15,70 0 16,18 0-16,-70 0 16,34 0-16,-17-18 15,-18 18-15,-52-35 16,-89 17-16,35 18 15,-70 0-15,0 0 16,-35 0-16,0 0 16,-1-17-16</inkml:trace>
  <inkml:trace contextRef="#ctx0" brushRef="#br0" timeOffset="10699.0829">9490 8290 0,'0'-17'47,"88"87"-31,53 71-16,-18-35 16,124 71-16,-53-19 15,0-52 1,1 106-16,51-53 15,-87-18-15,18 17 16,-54-69-16,53 34 16,-70 1-16,18-36 15,-36 0-15,-53-53 16,18 18-16,-35-53 16,-18 35 46,0-17-46,0 0-16,0 35 0,-35-1 15,-36 19-15,0 35 16,-17-71-16,-35 89 16,-1-89-16,18 18 15,-35 53-15,53-71 16,-53-17-16,70 17 15,-105-18-15,106 1 16,-1 17-16,18-17 16,18 0-16</inkml:trace>
  <inkml:trace contextRef="#ctx0" brushRef="#br0" timeOffset="11419.1546">10495 10901 0,'0'35'62,"0"36"-46,0-18-16,-18-1 15,1 1-15,-18 0 16,17-17-16,0-1 16,1 18-16,-1-18 15,18 0 1,0-17 78,53-18-79,17 0 1,19 18-16,-19-18 16,-17 0-16,-18 0 15,36 0-15,-18 0 16,-35 0-1,-1 0-15,1 0 16</inkml:trace>
  <inkml:trace contextRef="#ctx0" brushRef="#br0" timeOffset="17922.7761">2487 13617 0,'18'0'125,"17"0"-125,36 0 15,-19 0 1,1 0-16,-17 18 0,-19-18 15,19 17-15,-19-17 16,1 0 0,35 18-16,-36-18 15,19 18-15,-19-18 16,19 0-16,-1 0 16,53 0-16,-35 17 15,0 1-15,-18-18 16,18 0-16,18 0 15,-1 35-15,1-35 16,-1 18-16,36-18 16,-35 0-16,17 18 15,-35-18-15,17 0 16,-17 0-16,18 0 16,-18 0-16,17 0 15,19 0-15,-54 0 16,18 0-16,17 0 15,18 0-15,-35 0 16,36 0-16,69 0 16,-17 0-16,-52 0 15,-1 0-15,35 0 16,-52 0-16,17-18 16,36 0-1,-72 18-15,1 0 16,0-17-16,0-1 15,0 18-15,-18 0 16,36-18-16,17 18 16,-35 0-16,35 0 15,-17 0-15,17-17 16,-17 17-16,34 0 16,19 0-16,-36 0 15,0 0-15,0 0 16,18-18-16,-53 18 15,18 0-15,-1 0 16,-17 0-16,-18 0 16,54-18-16,-19 18 15,1 0-15,17-17 16,18-18-16,17 35 16,-35 0-16,18 0 15,-35 0-15,-1 0 16,1 0-16,-36 0 15,36 0 1,35 0-16,-1 0 16,1 0-16,-17 0 0,105 0 15,-18 0 1,0 0-16,-70 0 16,35-53-16,0 53 15,-52 0-15,-54 0 16,-18 0-16,54 0 15,-18 0-15,0 0 16,0 0-16,17 0 16,1 0-16,35 0 15,-36 0-15,-52 0 16,70 0-16,0 0 16,-35 0-16,0 0 15,18 0-15,-18 0 16,0 0-16,17 0 15,1 0-15,-18 0 16,70 0-16,-17 0 16,106 35-16,-54-35 15,36 0-15,-70 0 16,52 0-16,-88 0 16,-52 0-1,-1 0-15,0 0 0,0 0 16,-17 0-16,35 0 15,0 0 1,-18 0-16,36 0 16,17 0-16,-17 0 15,-1 0-15,-35 0 16,36 0-16,-18 0 16,-18 0-16,0 0 15,18 0-15,-35 0 16,17 0-1,-17 0-15,35 0 16,-36 0-16,1 0 16,0 0 31,-18 18-47,35-18 15,18 17-15,-18-17 16,18 0-16,0 0 15,-53 18-15,53-18 16,-35 17-16,-1-17 16,18 0-1,-17 0 1,35 0 0,-35 0 62,-1 0-78,1 0 15,0 0 1,-1 0-16,1 0 16,0 0 30,17 0-30,0 0 0,-17 0-16,-1 0 15,1 0 48,17 0-32,1 0-31,-1 0 16,-18 0-1,1 0 1</inkml:trace>
  <inkml:trace contextRef="#ctx0" brushRef="#br0" timeOffset="19275.1944">14252 13370 0,'0'-17'250,"18"17"0,-18 17-187,0 1-48,0 0-15,0-1 16,0 18-16,0 1 15,0-19-15,0 1 47,0 17-31,-35-17 0,17-18-1,0 18-15,1-18 16,-36 17-16,35-17 47,0 0-47</inkml:trace>
  <inkml:trace contextRef="#ctx0" brushRef="#br0" timeOffset="21748.6218">14817 13353 0,'0'-18'62,"0"0"-46,17 18-1,1 0 17,17 0-32,0 0 31,-17 0-31,0-17 15,17 17 1,0 0-16,1 0 0,-1 0 16,-17 0-1,34 0-15,-16 0 16,-1 0-16,36 0 16,-19 0-1,-34 0 1,0 0-16,17 0 15,-35-18-15,35 18 16,18 0-16,-35 0 16,35 0-16,0 0 15,-36 0-15,72 0 16,-19 0-16,-17 0 16,-18 0-16,18 0 15,0 0-15,0 0 16,0 0-16,17 0 15,19 0-15,-1 0 16,-18 0-16,-34 0 16,34 0-16,-17 0 15,35 0-15,-52 0 16,34 0 0,-17 0-16,0 0 15,35 0-15,-35 0 0,0 0 16,-35 0-1,17 0-15,18 0 16,-18 0-16,-17 0 16,17 0-16,0 0 15,-17 0-15,0 0 16,17 0-16,0 0 16,-17 0-16,17 0 15,-17 0-15,17 0 16,0 0-16,-17 0 15,17 0-15,-17 0 16,17 0-16,0 0 16,18 0-1,-17 0-15,-19 0 16,19 0-16,16 0 16,-34 0-1,0 0-15,-1 0 63,1 0-48,17 0 1,-17 0 0,0 0 46,-1 0-62,18 0 16,1 0 62,-1 0-63,0 0 1,-17 0-16,17 0 16,-17 0-1,17 0 48,-17 0-48,17 0 1,-17 0 0</inkml:trace>
  <inkml:trace contextRef="#ctx0" brushRef="#br0" timeOffset="25411.8227">7126 13635 0,'0'17'78,"0"72"-78,0 34 15,0-88-15,0 18 16,0 18-16,0-18 16,0-36-1</inkml:trace>
  <inkml:trace contextRef="#ctx0" brushRef="#br0" timeOffset="25781.8434">7020 14005 0,'-17'0'47,"17"36"-32,17 34 1,-17-52-16,36-18 16,-19 17-16,18-17 15,54 18-15,-54-18 16,0 0-16,36 0 16,-18 0-16,-36 0 15,36 0-15,-17 0 16,-1-18-16,-18 1 15</inkml:trace>
  <inkml:trace contextRef="#ctx0" brushRef="#br0" timeOffset="26476.9769">6438 14640 0,'0'0'0,"-17"0"15,-1 0 1,0 0-16,1 0 16,-19 18-1,19 0-15,17 17 16,0-18-1,0 19-15,0 34 32,0-52-32,53 17 15,0-17-15,-1-18 16,1 0-16,36 0 16,-37 0-1,-34 0-15,0 0 0,17 0 16,-17 0 15,-18-18-31,0 1 16,0-19-16,0 19 15,0-1-15,0 0 16,-18 1 0,0 17-16,1-18 15,-1 0 1,0 18-1,-17 0-15,0-17 16,17-1 0,1 1-1,-1-1-15,18 0 16</inkml:trace>
  <inkml:trace contextRef="#ctx0" brushRef="#br0" timeOffset="27117.2679">6897 14552 0,'17'0'16,"1"71"-1,-18-36 1,0 0-16,0-17 15,0 17-15,18-17 94,-18-1-78,17-17 31,1 0-32,17-35-15,1 0 0,-19-18 16,18-18-16,1 18 16,-19 1-16,1-1 15,0 0-15,-1 17 16,1 19-1,0 17 1,-1 0 0,1 0-16,-1 0 15,1 0-15,0 0 16,-1 0-16</inkml:trace>
  <inkml:trace contextRef="#ctx0" brushRef="#br0" timeOffset="27837.3426">7567 14270 0,'35'0'16,"-17"0"-16,-18 88 15,0-17-15,0 17 16,0-18-16,0 1 16,0-36-16,0-17 78,-18-18-78,1-88 15,17 70-15,-53-17 16,35-1-16,18 19 16,-17 17 62,-1 0-78,0 0 15,18 17 1,0 1-16,0 0 16,0 17-16,0-17 15,0-1-15,0 1 16,0 0 0,18-18-1,17 0 1,-17 0-1,35 0-15,-18 0 16,0 0 15,-17 0-31,17 0 16</inkml:trace>
  <inkml:trace contextRef="#ctx0" brushRef="#br0" timeOffset="28396.8469">7726 14587 0,'17'0'0,"19"0"16,-19 0-16,19 0 15,-19 0-15,1 0 47,0-17-31,-18-1-1,0 0-15,0 1 16,0-18-16,0-18 16,0 35-1,0 0-15,0 1 16,0-1-1,-18 18 17,0 0 15,-35 18-32,53-1-15,-17 36 16,17 0-16,-36-18 15,36-17-15,0 17 16,0 1 0,0-1-16,0 0 15,36-17 1,-19-18-16,36 0 16,-35 0-16,0 0 15,-1 0-15,1 0 16</inkml:trace>
  <inkml:trace contextRef="#ctx0" brushRef="#br0" timeOffset="28735.9806">7990 14623 0,'0'0'0,"18"35"0,-18 18 16,0-18-16,35 36 16,-35-54-16,18 1 15,-18 0 32,0-36-31,18-53-16,-18 36 0,35-18 15,-17-17-15,70-19 16,-53 89-16,88-70 16,36 35-16,53-1 15,-89 19-15,1-1 16,-18 18-16,-1 0 16,-52 0-16</inkml:trace>
  <inkml:trace contextRef="#ctx0" brushRef="#br0" timeOffset="30151.16">13335 13511 0,'-18'18'16,"1"-18"-1,-19 0-15,19 0 16,-1 0-16,-35 0 16,18 0-16,17 0 15,1 0-15,-1 0 16,0 0 0,1 0-16,-1 0 15,0 0-15,-34 0 16,-1-71-1,17 71-15,19-35 16,-1 18-16,0-1 16,-17 18-1,18-18 1,-1 1-16,0-54 16,1 53-16,-1-105 15,18 35-15,0 0 16,0-71-16,0 124 15,0-36-15,0 0 16,0 36-16,0 0 16,0-18-16,0 35 15,0-35-15,0-17 16,18-1-16,-18 54 16,70-72-16,-52 72 15,17-18-15,-35-1 16,35 19-16,1-36 15,-19 35-15,1 0 16,0 18-16,34-35 16,-34 35-16,0-17 15,-1 17-15,1 0 32,0 0-17,-1 0-15,19 0 16,17 0-16,-1 0 15,1 0-15,0 0 16,-35 0-16,52 0 16,-34 17-16,-19 1 15,19 17-15,34 18 16,-35-35-16,18 17 16,-35-35-16,0 35 15,-1-17 1,19-1-16,-19 1 15,-17 17-15,0 18 16,0 0-16,0 35 16,0-17-16,0-36 15,0 36-15,-17 17 16,-1-35-16,-17 0 16,17-18-16,0 0 15,1 18-15,-1-17 16,-35 16-16,18-16 15</inkml:trace>
  <inkml:trace contextRef="#ctx0" brushRef="#br0" timeOffset="30829.3463">10707 14676 0,'-18'0'16,"1"0"-16,-54 0 15,53 52-15,-35 1 16,36 0-16,-19 0 16,36 0-16,0 0 15,0-35-15,0-1 16,0 36-16,18 18 16,35-1-16,-35-52 15,35 0 1,-18-18-16,0 0 15,18 0-15,35-18 16,-52-17-16,52-53 16,-53 52-16,0-17 15,-35 36-15,0-1 16,0-17-16,0-1 16,0-16-16,0 34 15,0 0-15,0 1 16,0-1-1,-35 0 1,17 18 0,1 0 15</inkml:trace>
  <inkml:trace contextRef="#ctx0" brushRef="#br0" timeOffset="31373.8902">11218 15099 0,'18'0'47,"-18"-18"-47,35-52 16,36-54-1,-71 54-15,35-1 0,-17 53 16,-18 1-16,35-1 15,-17 1 1,-1 17 15,19 0-31,-19 17 16,1 36-16,-1-18 16,1 18-16,0 18 15,-18-18-15,17-36 16,1 19-16,0-19 31,52-17-15,-52-35-1,-1-18-15,19-35 16,-19 53-16,-17-1 16,0 1-1</inkml:trace>
  <inkml:trace contextRef="#ctx0" brushRef="#br0" timeOffset="32108.925">12065 14534 0,'0'-35'63,"-18"35"-63,1 0 15,-19 0 1,1 0 15,18 0-15,-19 0-16,19 0 16,-19 0-16,19 53 15,17 53-15,0-36 16,17-34-1,1-36 1,17 0-16,1 0 16,16 0 15,-34-18-31,17-17 0,-17 0 16,0-71-1,-1 106-15,-17 70 78,0 1-62,0-36-16,0 89 16,0-72-16,0 19 15,0-18-15,0 0 16,0-35-16,0 52 15,0-88 64</inkml:trace>
  <inkml:trace contextRef="#ctx0" brushRef="#br0" timeOffset="32670.4284">12241 14411 0,'0'35'16,"0"1"0,0 105-16,0-18 15,-35-17-15,35-18 16,-18-17-16,18-54 16,0 19-16,0-19 15,0 19 1,18-36-1,0 0 17,-1 0-32,1 0 31,0 0 0,-18-36-15,0 19-1,0-1-15,0 0 16,-18 1 0,18-1-16,-18 18 15,1 0 1,-1 0 0,-17 0-16,-18 18 15,35-1-15,-52 54 16,34-36-16,1 0 15,18-17 1</inkml:trace>
  <inkml:trace contextRef="#ctx0" brushRef="#br0" timeOffset="34190.365">10654 15787 0,'18'0'78,"105"0"-78,0 0 16,318 0-16,-88 0 15,141 0-15,159 0 16,-283 0-16,1 0 15,-124 0 1,-212 0-16</inkml:trace>
  <inkml:trace contextRef="#ctx0" brushRef="#br0" timeOffset="34917.4205">9807 16616 0</inkml:trace>
  <inkml:trace contextRef="#ctx0" brushRef="#br0" timeOffset="35142.8174">11130 16281 0,'0'0'0,"88"-53"0,1 17 15,-72 36-15,1 0 47,17 0-31,0 36-1</inkml:trace>
  <inkml:trace contextRef="#ctx0" brushRef="#br0" timeOffset="35925.6449">11642 16316 0,'0'0'0,"17"0"15,36 0 1,-35 0-1,-1 0-15,72 0 16,-19 18-16,54 52 16,-54-52-16,-34-18 15,16 0-15,1 0 63,0 0-48,0 0-15,0 0 16,35 0-16,-17 0 16,-36 0-16,-17 0 125,-1 0-125,19 0 15,-36 17 1,35-17 125,-17 0-141</inkml:trace>
  <inkml:trace contextRef="#ctx0" brushRef="#br0" timeOffset="37294.9894">11430 16880 0,'0'18'16,"-53"-18"0,-35 18-16,0-18 15,-53 0-15,-71 0 16,0 0 0,1-53-16,-1 17 15,36 1-15,17-35 16,0 34-16,88-17 15,1 1-15,17-19 16,18 36-16,-36-18 16,54 35-16,17-17 15,0 17 1,0-17-16,88-36 16,0 54-16,88-36 15,71 35-15,71-17 16,87 35-16,19 0 15,105 0-15,88 0 16,-299 0-16,-1 35 16,-17 124-16,-141-71 15,-106-17-15,-36-54 16,-17 36-16,0 18 16,0-1-16,0 1 15,-88-1-15,35 36 16,-88-35-16,-35-1 15,17-52-15,-53 0 16,-17 17 0,0-35-16,52 0 15,19 0-15,69 0 16,37 0-16,69-18 375,1 18-359,-1 0-1,19-17-15,-1-1 16,-17 18-16,35-18 15,35-17-15,-35 18 16,17-1-16</inkml:trace>
  <inkml:trace contextRef="#ctx0" brushRef="#br0" timeOffset="42143.0315">15011 13388 0,'17'0'141,"-17"-18"-126,-17 18 1,-1-17-1,-17-1 1,17 18-16,0 0 47,1 0-31,-18-18-1,17 1 1,0-1-16,-52 18 15,52-35 1,0 17 15,1 18-15,-1-17-16,1 17 47,-19-36-47,1 19 31,17-36 16,1 53-31,-1 0-16,0-18 15,1 0 1,-1 1-16,1-19 15,17 19 1,-18-1 0,18-35-16,0 18 15,0 0 1,0 17-16,0-17 16,-18 0-16,18-18 15,0 17 1,0 19-16,0-19 15,0-16 32,0 16-31,0 1 0,0 17-16,0-35 15,0 36-15,18-1 110,0 0-95,17 18 16,-18-17-15,19 17-16,34 0 16,1-18-16,-36 18 15,89-17-15,-54-1 16,18 0-16,-17 18 16,-36 0-1,0 0-15,1 0 0,-19 0 16,36 0-16,0 0 15,0 0 1,35 0-16,-35 0 16,35-17-16,-52 17 15,-1 0-15,0-18 16,1 18-16,-1 0 16,18-18-16,0 18 15,-18 0-15,53 0 16,18 0-16,-18 0 15,36 0-15,-71 0 16,17 0-16,-17 0 16,-18 0-16,36 0 15,-18 0-15,17 0 16,18 0-16,-35 0 16,36 0-16,-1 0 15,35 0-15,-35 0 16,71 0-16,-106 0 15,35 0-15,-35 0 16,0 0-16,-35 0 16,17 0-16,0 0 15,1 18 1,34-18 0,-17 18-1,0-18-15,-18 0 16,-17 17-1,0-17 17,34 18-17,-16 0-15,17-18 16,0 0-16,17 17 16,18-17-16,-35 0 15,-35 0-15,17 0 16,0 18 31,1-18-32,-1 17 1,-17-17 0,17 0-1,-35 18-15,35 17 31,-17-35-31,-18 18 16,0 0 0,17-1-1,-17 19 1,18-36 0,-18 17-16,18 36 15,-18-35-15,0 52 16,0 1-16,0-53 15,0 52-15,0-17 16,0 0-16,0 0 16,0 0-16,0-18 15,0-17-15,0 35 16,0-18-16,0 0 16,0-17-1,0-1 63,0 1-62,-53 17 0,53-17 15</inkml:trace>
  <inkml:trace contextRef="#ctx0" brushRef="#br0" timeOffset="45462.1969">17268 12047 0,'18'0'31,"0"-17"-31,-18-1 16,0-17-16,17-18 16,-17 0-16,36 18 15,-36-18-15,17 0 16,1-35-16,0-1 15,-18 19-15,17-18 16,-17 52-16,35-34 16,-17-18-16,-18 17 15,18 1-15,-1-54 16,-17 1-16,36 34 16,-36 1-16,0 18 15,0-1-15,0 18 16,0 0-16,0-17 15,0 52-15,0-52 16,0 34-16,0-52 16,0 53-16,0-18 15,0-35-15,0 17 16,0-17-16,0 0 16,-18 0-1,18-71-15,-18 35 0,18 71 16,0-70-1,0-1-15,-35 89 16,35-18-16,-18-17 16,1-1-16,17 36 15,0-18-15,0-18 16,0 1-16,0 35 16,-18-36-16,1-35 15,17 53-15,0-35 16,0 0-16,0 17 15,-53-52-15,35-1 16,18 54-16,-35-36 16,17 71-16,18-1 15,0 1 79,-18 18-78,18-1-16,0 0 15,-17-35 1,17 36 0,0-19-16,0 19 15,0-36-15,0-18 16,0 18-16,0 0 15,0 18-15,-18 0 297,1 17-281,17 1-16,0-1 16,0-17-1,0-18 141,0 0-140,0 35 0,0 1-16,0-19 15,0 19-15,-36 17 172,19 0-156,17 17-16,0 1 15,0 0-15,-18-1 16,0 1-16,-17 52 16,17-52-16,18 0 15,-35 17-15,18 0 16,-1-17-16</inkml:trace>
  <inkml:trace contextRef="#ctx0" brushRef="#br0" timeOffset="45894.0099">17057 6862 0,'35'-18'15,"0"36"1,1-1 0,-1 18-1,-35-17 1,35 17-16,18 1 15,0 17-15,-35-36 16,35 36-16,-53-35 16,0-1-16,17 1 15</inkml:trace>
  <inkml:trace contextRef="#ctx0" brushRef="#br0" timeOffset="50022.9728">26300 8696 0,'0'-18'0,"35"71"16,-18-53-1,-17 18-15,18 0 16,-18-1-16,0 1 16,0-1 15,0 36 0,0-35-31,0 0 0,0 17 16,0-17-1,-18-1 1,-34 1 0,34-18 15,0 0-31,1 0 16,-1 0-16,-17 0 31,17-18-16,0 1-15,1-19 16,17 1 0,0 17-16,0-17 15,-35 17-15,35 1 110,17-1-110,1 1 15,-1-1-15,19-35 16,-19 53-16,19 0 16,-1 0-16,-17 0 46,-1 0-14,1 0-17,-1 18-15,-17-1 16,18 36 0,-18-35-1,0-1 110</inkml:trace>
  <inkml:trace contextRef="#ctx0" brushRef="#br0" timeOffset="53087.781">31591 11906 0,'0'0'0,"-53"0"16,18 0 0,0 0-16,17 0 15,-17 0-15,0 0 16,-89-35-16,54 0 15,-54 35-15,71 0 16,-53-36-16,53 36 16,18 0-16,0-17 15,-18 17-15,35-18 16,-17-17-16,0 17 16,-18-17-16,0 0 15,18 17-15,-18-70 16,0 70-16,0-17 15,35 17 1,-17-17-16,17 35 16,1-35-16,17 17 0,0 0 15,-36-52 1,19-1-16,17 18 16,0 0-16,0 1 15,0-37-15,0 19 16,0-1-16,53 1 15,35-36-15,-70 53 16,87-71-16,-69 89 16,52-106-16,0 71 15,106-54-15,-53 18 16,-17 71-16,-54 17 16,1-35-16,-1 53 15,-34 0-15,-1 0 16,-18 0-16,36 0 15,0 36-15,36 87 16,-37-17-16,37-35 16,16 70-16,-34-18 15,17-17-15,-53-53 16,-17 0-16,17-18 16,-35-17-1,0 17-15,0 36 16,0-36-1,0 88-15,0-87 16,-53 34-16,53-35 16,-17-17-16,17 35 15</inkml:trace>
  <inkml:trace contextRef="#ctx0" brushRef="#br0" timeOffset="57657.5719">31591 12206 0,'0'0'0,"0"71"16,0-18-16,-17 17 15,17 54 1,0-71-16,-18 35 0,-17 35 16,17 36-16,-35-36 15,35 19 1,1-19-16,-1 89 15,1-107-15,-36-16 16,-18 69-16,18-16 16,-17-54-16,-19 18 15,-16 70-15,-54-35 16,0 35-16,89-87 16,-36 16-16,18 1 15,52-70-15,-34-1 47,52-17-31,-35-1-16,-53 36 15,71-18-15,-36 1 16,19 17-16,16-36 16</inkml:trace>
  <inkml:trace contextRef="#ctx0" brushRef="#br0" timeOffset="58057.4134">29863 15099 0,'0'18'47,"-18"17"-32,-17 0-15,35-17 16,-36 35-16,36-36 16,0 36-16,0-35 15,0-1-15,0 19 16,0-19-16,0 19 16,0-19-16,0 1 15,18-18-15,17 18 31,-17-18-15</inkml:trace>
  <inkml:trace contextRef="#ctx0" brushRef="#br0" timeOffset="58656.8055">26388 17039 0,'-18'18'16,"0"-1"0,1 1-1,-18-18-15,-1 18 16,-87-18-16,-54 0 15,-52 0-15,0 0 16,-36 0-16,-52 0 16,70 0-16,17 0 15,54 0-15,158 0 16,1 0-16</inkml:trace>
  <inkml:trace contextRef="#ctx0" brushRef="#br0" timeOffset="59209.3304">24553 16722 0,'18'0'32,"-36"17"-17,-17 19-15,0 16 16,17-34-16,-17 0 16,35-1-16,-35 36 15,17-35-15,-17 17 16,-1 18-1,36-35-15,-35-1 16,-35 1-16,70 0 16,0-1 46,0 36-62,0-35 16,17-18-1,-17 18-15,35-18 16,-17 0-16,0 0 16,-1 0-1</inkml:trace>
  <inkml:trace contextRef="#ctx0" brushRef="#br0" timeOffset="60068.0413">22207 15893 0,'-17'0'16,"-1"0"0,-17 0-1,-18-18 1,-18-35-16,18 35 15,18-17-15,-35-35 16,-19 17 0,36 0-16,-35-35 15,0-36-15,35 36 16,-35-18-16,0 0 16,52 18-16,-34 0 15,35 35-15,-54-18 16,54 1-16,-18-36 15,36 18-15,-36-53 16,35 0-16,-52-1 16,34-34-16,36 158 15,-17-105-15,-1 35 16,0-36-16,18 18 16,-35-35-16,35 18 15,0-1-15,0-70 16,0 36-16,0-72 15,0 107-15,0-1 16,0 36-16,0 71 16,0-19-16,0 19 15,-18-1 48,18-35-48,0 35-15,0-17 0,0 0 16</inkml:trace>
  <inkml:trace contextRef="#ctx0" brushRef="#br0" timeOffset="60712.3121">20514 11924 0,'18'0'46,"-1"0"-46,19 0 16,-1 0-16,0 0 16,53-35-16,-35 17 15,0-17-15,-35 35 16,17-18-16,0 18 16,1 0 15,-19 0-31,36 0 15,-35 0-15,17 0 16,-17 0-16,-1 18 16,-17-1-16,0 1 15,18 0 1,0 35-16,-1-18 16,-17-18-1,0 1-15,0 0 16,0-1-16,0 1 15,0 0 1</inkml:trace>
  <inkml:trace contextRef="#ctx0" brushRef="#br0" timeOffset="62890.4935">21431 10372 0,'0'0'0,"0"-18"63,0 0-63,0 1 15,0-36 1,0 18 0,0-18-1,0 0 1,0 17 0,0 1-16,0-35 15,0-1-15,0 36 16,18-18-16,35-18 15,17-87-15,-52 122 16,35-52-16,-35 18 16,17 34-16,-18-17 15,1 36-15,17-54 16,-35 53-16,36-17 16,-19 0-16,36-18 15,-35 0-15,88 18 16,-53-18-16,0 0 15,70-18-15,18-34 16,-70 52-16,-1 17 16,1 1-16,-18 17 15,17-17-15,1 18 16,-1-19-16,1 36 16,-1-35-16,72-18 15,-37 0-15,107 0 16,-53 36-16,0-54 15,-36 53-15,1-34 16,34 34 0,-34-17-16,-36 35 15,35-71-15,36 53 16,-18 18-16,-17 0 16,17 0-16,-71 0 15,1 0-15,-53 0 16,-1 0-16,1 0 62,0-17-46,-1 17-16,1 0 16,-1 0-16</inkml:trace>
  <inkml:trace contextRef="#ctx0" brushRef="#br0" timeOffset="63936.6981">25294 7867 0,'18'18'93,"17"-1"-77,-35 1 0,35-18-1,-17 0-15,0 35 16,17-35 0,-17 0-1,-18 35 95,0-17-95,0 0-15,0 17 16,-36 0-16,-17 1 15,18-19-15,0 18 16,17-35-16,-35 36 16,18-1-16,0 0 15,17-17-15,-17 0 16,17-18-16</inkml:trace>
  <inkml:trace contextRef="#ctx0" brushRef="#br0" timeOffset="100524.9204">31821 11853 0,'-18'0'16,"0"0"-16,-17 0 15,17 0-15,-17 0 16,17 0-16,-17 0 47,18 0-47,-19 0 15,-52 0-15,0 0 16,0 0-16,-36 0 16,54 0-16,-19 0 15,54-17-15,-18-19 16,18 36 0,17 0-16,-35 0 15,36 0 1,-1-17-16,-35 17 15,36 0-15,-1 0 16,0 0-16,1 0 16,-19 0 31,1 0-16,17 0-16,1 0-15,-1 0 16,-17 0-16,17 0 16,1 0 77,-1-18-77,0 0 0,18 1-1,-35-18-15,35-18 16,0 0-16,-18-35 16,18 35-16,-17 17 15,-1 1-15,18-18 16,0 0-1,0 18 1,0 0-16,0-54 0,0 19 31,0-18-31,0 52 16,0-16-16,35-1 16,-35 35-16,18 0 15,0-35 1,-18 36-1,0-18 32,17 35 31,19-18-78,34-17 16,36 17-16,-35 0 16,52 18-16,-70 0 15,18 0-15,34 0 16,-16 0-16,16 0 16,-16 0-16,52 0 15,17 0-15,-16 0 16,-1 0-1,-36 0-15,-16 0 16,-54 0-16,-17 0 0,17 0 16,-17 0 15,-1 18-15,1 0-1,-18 17 63,0 35-78,0-17 16,0 0-16,0 35 16,0 36-16,0-36 15,0 0-15,0 36 16,0-71-16,0 0 15,0-18-15,-18 0 16</inkml:trace>
  <inkml:trace contextRef="#ctx0" brushRef="#br0" timeOffset="102789.8657">30445 17180 0,'0'0'0,"-36"0"16,19 18-16,-36-18 15,18 0-15,-18 0 16,-36 0-16,-16-18 16,-19 18-16,-17-17 15,18 17 1,-36 0-16,53 0 0,18 0 16,35 0-1,-18-18-15,18 18 16,-35 0-16,0 0 15,-35-35-15,-1 35 16,18 0-16,-17-18 16,-1 18-16,36 0 15,18 0-15,17-18 16,35 18-16,-17 0 16,-18 0-16,18 0 15,17 0 1,0-17 93,18-18-93,0 17-1,0-17-15,0-54 16,0 72 0,0-36-16,18 0 15,0 0-15,-1 35 16,-17-35-16,0 18 16,0 18-16,0-19 15,0 19 1,0-1-1,0 0 17,0 1 30,18-1-46,-1 18-16,-17-18 15,53 18-15,-35 0 16,88-35-16,0 35 16,0 0-16,35 0 15,-18 0-15,53 0 16,-34 0-16,69 0 16,-17 71-16,-17-54 15,-1 36 1,0-53-16,-52 0 15,-54 0-15,-52 0 16,0 0-16,-1 18 31,1-18 110,0 0-125,-1 0-1,1 18 1,0-18-16,52 0 15,-52 0 1,-1 0 0,1 0 31,-18 17-32,18-17 1,-1 0-16,-17 18 15,18-1-15,0 1 16,-1 0 0,-17 17-16,0-17 78,0-1-63,0 1-15,0 0 16,0-1-16,0 18 16,0 18-16,0 0 15,0-17-15,0-1 16,0-17-16,-17-1 16</inkml:trace>
  <inkml:trace contextRef="#ctx0" brushRef="#br0" timeOffset="105069.7771">23407 17233 0,'-35'18'15,"17"-18"1,0 17-16,-17 19 16,0-19-16,17-17 15,0 0 48,-35 0-48,18 0 1,0 0-16,0 0 16,17 0-16,-17 0 15,-1 0-15,1-17 16,-35-1-16,-1 18 16,-17-18-16,-71 1 15,18-1 1,-71-17-16,54 0 15,34-18-15,54 35 16,17 0-16,17 18 16,-52 0-16,-71 0 15,71 0-15,18 0 16,-36-17-16,53 17 16,35 0-16,-17-18 15,17 1 16,18-1 48,0 0-48,0 1-31,0-19 31,0 1-31,18 17 0,17-17 16,-35 17-16,18-17 15,35-18 1,-18 0-16,18-17 16,-35 17-16,17 0 15,-17 35-15,-18-35 16,17 18-16,1-35 15,-18 52-15,0-17 16,18-1-16,-1 19 16,1-1-16,-1 0 47,54 18-32,-53 0 1,52-17-16,18 17 15,1 0-15,69 0 16,36 0-16,-35 0 16,-18 0-16,18 0 15,17 0-15,18 0 16,-35 17-16,53 1 16,-89-18-16,18 53 15,-70-35-15,-36-18 16,36 17-16,-36 1 31,-17-18-31,-1 0 47,19 35-31,-19 1-1,1-36 1,0 17-16,-1 1 15,-17-1-15,0 19 16,0 34 0,18-34-16,-18 16 15,0 19-15,17-18 16,1-35-16,-18 17 16,18 0-16,-18-17 15,0 17-15,0-17 16,0-1-1</inkml:trace>
  <inkml:trace contextRef="#ctx0" brushRef="#br0" timeOffset="106718.3703">22278 11836 0,'-35'0'47,"17"-18"-47,-17 18 16,-36-35-16,18 35 15,36 0 1,-19 0-16,-52 0 16,18-18-16,-19 18 15,-34-18-15,-1 18 16,19 0-16,-54-35 16,18 35-16,35-17 15,35-1-15,54 0 16,-36 18-16,35 0 15,-17-17 1,-18-1-16,0-17 0,18 35 16,-18-18-1,18 18-15,17 0 16,-17 0 93,17 0-109,18-18 16,0 1 0,0-1-16,0 1 15,0-36-15,0 35 16,-18-17-16,1 17 15,-1 18-15,18-53 16,-18 0 0,1 0-16,17 36 15,0-54-15,0 53 16,0-105-16,0 88 16,0-36-16,0 18 15,0 36-15,0-19 16,-18 19-1,18-1 32,0 0-31,0-17-16,0 0 16,0 0-16,0 17 15,0 0-15,18 1 16,-1-1 15,19 18-15,52-18-1,-53-17-15,71 17 16,35 18-16,-17-17 16,34-1-16,-52 18 15,18 0-15,-54 0 16,18 0-16,-70 0 15,17 0-15,-17 0 16,35 0 0,-35 0-16,52 0 15,-17 35 1,18-35-16,-1 0 16,18 0-16,-35 0 15,-17 0-15,-1 0 16,-18 0-1,1 18 1,-18 0 0,18-1-16,-1-17 15,1 18-15,-18 17 16,18 1-16,-1 17 16,-17 52-16,0 1 15,36 18-15,-36 52 16,0-70-16,0 53 15,0-36-15,0-88 16</inkml:trace>
  <inkml:trace contextRef="#ctx0" brushRef="#br0" timeOffset="108262.2415">26846 8273 0,'-17'0'16,"-1"0"-16,-17 0 16,-18 0-16,0 0 15,0 0-15,-35 0 16,0 0-16,35 0 16,17 0-16,19 0 15,-1-18-15,-17 18 16,-18 0 15,18-18-15,-1 18-16,19-17 15,-1 17 1,-17 0-16,0-36 16,17 36-16,0 0 15,-17-17-15,17 17 16,-34 0-16,34 0 15,0 0 1,1-18 47,17-17-48,0 0-15,0-18 16,0 17-16,0 1 15,0-53-15,0 17 16,0 1-16,0-18 16,0-1-16,0 19 15,0-18-15,17 52 16,1-34-16,0 52 156,34 18-140,72 35-16,-36-17 15,36 0-15,-36-18 16,-35 0-16,0 0 16,-18 0-16,0 0 15,0 0-15,-17 0 16,0 0-16,-1 0 16,1 0 15,0 0-31,35 0 15,-36 0 1,1 0 0,35 35 46,-53-17-62,0 52 16,0 1-16,0 35 15,0-18-15,0 0 16,0-17-16,0-19 16,0-34-16,0 0 15</inkml:trace>
  <inkml:trace contextRef="#ctx0" brushRef="#br0" timeOffset="109493.9506">28434 5486 0,'0'0'0,"-53"0"16,18 0-1,17 0-15,0 0 16,1 0-16,-1 17 16,0 1-1,18 0 1,-35 17-1,35-17-15,0-1 16,0 1 0,0 17-1,0-17 1,0-1 0,18-17-16,35 0 15,0 0-15,-18 0 31,-17 0-15,17 0 0,-35 18 62,0 35-63,0-35-15,0 52 16,-18 1-16,18-54 16,-53 19-16,18-1 15,17-18-15,1-17 16,-19 18-16,1-18 16,0 18-16,-18-18 15,35 0-15,-17 17 16,17-17-16,1 0 15,-18 0-15,17 0 16,-17 0-16,17 0 31</inkml:trace>
  <inkml:trace contextRef="#ctx0" brushRef="#br0" timeOffset="110269.8795">28575 5521 0,'0'18'47,"0"-1"-31,0 36-16,0 0 15,0 0-15,18 35 16,-18-53-16,17-17 16,-17 0-16,0-1 15,18 1 1,17-18 0,0 0-16,18-18 15,0-17-15,-17-18 16,-19 0-16,1 18 15,17-53-15,-35 53 16,18 17-16,-18-17 16,0 70 62,0 53-78,0-53 15,0 18-15,0-17 16,0-19 0,0 18-16,0 18 15,0-35 1,0 53-16,0-54 16,0 1-16,0-1 15</inkml:trace>
  <inkml:trace contextRef="#ctx0" brushRef="#br0" timeOffset="110967.0244">29157 4939 0,'0'18'15,"0"87"-15,0-34 16,18 17-16,-18 36 16,0-36-16,0 0 15,0 35-15,0-34 16,0-19-16,0-52 16,0-1-16,17 1 62,1-36-62,0 18 16,-1-52-16,-17 16 15,36 1-15,-19-36 16,-17 54-16,18-1 16,-1 1-1,-17-1-15,18 0 0,17 18 63,-17 53-63,-18 0 15,0 18-15,0-54 16,0 19-16,0-19 16,0 18-16,0-17 31,-35-18 0,17 0-15,-17 0-16,17 0 15</inkml:trace>
  <inkml:trace contextRef="#ctx0" brushRef="#br0" timeOffset="111871.5975">29968 5486 0,'-17'0'31,"-1"0"-16,-17 0-15,17 0 16,-17 0-16,17 0 16,-17 35-16,0 18 15,35 35 1,0-70-16,0-1 16,0 1-1,17-18 16,1 0-15,0 0-16,35-18 16,-36 1-1,-17-19-15,18 1 16,-18 106 31,0 70-32,0-18-15,0 54 16,0-54-16,-18-35 16,1-35-16,-1 0 15,-17-18-15,17 1 16,-35-1-16,0 0 16,-17 36-16,17-54 15,17 19-15,-16-36 16,34 0-16,0 0 15,1 0-15,-1 0 16,-35-88-16,53-1 16,0 1-1,0-35-15,0 87 0,0 1 16,0 18-16,35-19 16,-17 36-16,17 0 15,36 0-15,-1 0 16,1 0-1,0 0-15,-1 0 16,-35 0-16,-17 0 16,17 0-16,-17 0 15,17 0 1,-35-17 0,53-1-1,-35 0-15</inkml:trace>
  <inkml:trace contextRef="#ctx0" brushRef="#br0" timeOffset="112310.4227">30251 5503 0,'0'53'32,"0"0"-17,0 18 1,0-1-16,0-34 16,35-107 46,36-35-46,-54 53-16,36-17 15,-18 34-15,1-17 16,-19 36-16,36 17 31,-18 0-31,-17 0 16,0 0-1,-18 17 1,0 1 0</inkml:trace>
  <inkml:trace contextRef="#ctx0" brushRef="#br0" timeOffset="113710.7716">30692 5433 0,'17'0'16,"1"0"-16,0 17 47,-18 19-32,0-1 1,0-17-16,0 35 16,0 35-16,0-53 15,0 0-15,0-17 16,0 17-16,17-35 31,18 0-31,36 0 16,-18-53-1,-18-17-15,-17-1 16,-18-17-16,0 35 16,0 18-16,0 17 15,0 0-15,0 1 31,-18 17-31,1 0 16,-1 0-16,-17 0 16,-1 0-16,-17 53 15,36 0-15,-18 0 16,35-36-16,-18 1 16,18 17-16,53-35 46,35-17-46,36-19 16,-54 19-16,1-36 16,-18 35-16,-1 0 15,-34 1-15,0 17 16,-1 0 0,1 0-1,17 0 1,-17 17-16,0 36 15,-1 71-15,-17-71 16,35 17-16,-17 1 16,17-36-16,-17-35 31,53 0-15,-1-35-16,-35-18 15,-17-35-15,0 52 16,-1-34-16,-17-18 15,18 35-15,-18 35 16,0 36 47,0 52-48,0-34-15,0-72 78,0-17-78,0-35 16,0 0-16,0 17 16,0 54-16,0 70 62,0 35-62,0-18 16,0 19-16,35 34 15,-35-35-15,0 89 16,36 87-16,-36 1 16,0-1-16,0-87 15,-18-124-15,0-53 16,1-124 31,-1-17-32,18-70-15,0-54 16,0 71-16,0 18 16,0-36-16,0 53 15,0 71-15,0 35 16,0 35-1,0 1 1,18 17 0,35 0-1,-36 0-15,18 17 16,-17 19-16,17-19 16,-17 19-16,-18-1 15,0 0-15,0 0 16,0 18-16,0-17 15,0-19-15,0 1 16,-18-18 0,1 0-16,-19 0 15,-52 0-15,18 0 16</inkml:trace>
  <inkml:trace contextRef="#ctx0" brushRef="#br0" timeOffset="117911.5437">27817 6121 0,'0'0'0,"105"0"0,160 35 15,0-35-15,193 18 16,-35-18-16,-52 0 15,-89 0-15,-106 0 16,-176 17 47,-17 1-48,-1-18-15,-52 18 16,-71 34-1,52-52-15,-140 0 0,17 36 16,-17-19 0,-18 1-16,35 17 15,18-35-15,18 0 16,53 0-16,-19 0 16,19 0-16,35 0 15,-124-17-15,106-1 16,-35 0-16,88-17 15,0 17-15,142 18 79,122 0-79,54 0 15,35 0-15,52 0 16,-122 0-16,34-17 15,-123 17-15,-35-35 16,0 17-16,-71 18 16,1 0-16,-19 0 15,19-18 1,-19 18 15,1 0-15,-1 0-16,1 0 15</inkml:trace>
  <inkml:trace contextRef="#ctx0" brushRef="#br0" timeOffset="125417.4857">4374 13952 0,'0'0'0,"-17"0"16,-36 0-16,0 0 16,-35 0-16,17 0 15,1 0-15,-1 0 16,-17 0-16,17 0 15,1 0-15,17 0 16,-18 0 0,1 0-16,-36 0 0,53 0 15,-106 0 1,36 0-16,70 0 16,-18 18-16,1-18 15,17 0-15,35 0 16,-35 0-16,18 0 15,-36 0 1,36 0-16,18 0 16,-1 0-16,-17 0 15,-1 0-15,19 0 16,-1 0-16,0 0 16,1 0-16,-18 0 15,17 0-15,0 0 16,-17 0-16,17 0 15,1 0 1,17-18 0,-18 18-1,0-17-15,1-1 16,-1 0-16,0 18 16,18-52-16,0 16 15,-35-17 1,35-70-16,0 88 0,0-18 15,0-18 1,0 53-16,0-70 16,0 53-16,0 0 15,0-1-15,0 1 16,0 18-16,0-54 16,0 0-16,0 36 15,0 0-15,0 0 16,0 17-1,0 0 1,0-17-16,0 17 16,18 1-16,-18-19 15,35-16-15,0-19 16,-35 0-16,18 36 16,17-18-16,-35 36 15,0-1 32,0 0-31,18-17-16,0 17 15,-1 1 63,1-19-62,17 1-16,18 0 16,0 0-16,-53 17 15,35 18-15,-17 0 16,0 0 0,-1 0-1,1-18 1,-1 18-16,19 0 15,52-17-15,-70 17 16,34 0-16,19 0 16,17 0-16,0-18 15,-35 18-15,18 0 16,-18 0-16,-36 0 16,1 0-16,17 0 31,18 0-31,0 0 15,35 0-15,71-35 16,-18 35-16,36 0 16,-19 0-1,-34 0-15,-89 0 16,36-18-16,-36 18 16,0 0-16,1 0 15,16 0-15,37 0 16,-54 0-16,106 0 15,-17 0-15,17 0 16,70 0-16,1-88 16,-71 88-16,18-18 15,0 1-15,-107 17 16,-16-18-16,17 18 16,-18 0-16,36 0 15,17 0-15,0 0 16,88 0-16,-17 0 15,-18-35-15,18 35 16,53-18-16,-36 1 16,36-1-16,-107 18 15,89-35-15,-88 35 16,53 0-16,-35 0 16,-19 0-16,19 0 15,52-18 1,1 0-16,70-17 0,-89 17 15,72 1 1,-54-1-16,53 18 16,18 0-16,-53 0 15,-17 0-15,-54 0 16,54 0-16,-19 0 16,-105 0-16,-18 0 15,18 0-15,-35 18 63,-18 70-63,0 71 15,0-106-15,0 70 16,0-88-16,0 36 16,0-1-16,0-17 15,0 0-15,0 18 16,0-1-16,0-34 15,0 34-15,0-17 16,0-18-16,-18-35 16,18 53-16,-35-17 15,17-19-15,-17 71 16,35-70-16,-53 35 16,-17 53-1,52-71-15,18-17 16,-35-1-16,17 19 15</inkml:trace>
  <inkml:trace contextRef="#ctx0" brushRef="#br0" timeOffset="127073.0591">12453 13388 0,'-35'0'31,"-36"18"-15,-52-1-16,-1 18 15,1-17-15,-1 17 16,1-35-16,-18 0 16,-36 0-16,54 0 15,-36 0-15,53 0 16,-17 0-16,88 0 16,17 0-16,0 0 15,-17 0 1,17-70-1,-17 52 1,35 1-16,-18-19 16,1 1-16,17-18 15,-18 0-15,18-35 16,0 17-16,0 18 16,0-88-16,0 53 15,0 0 1,0 53-16,0 17 15,0 0-15,0-34 47,0 16-31,18 19-16,-1-36 16,19 17-16,17-17 15,-18 18-15,53-35 16,-35 70-16,18-36 15,-1 19-15,-17 17 16,35-18-16,71 0 16,53-17-16,-1 0 15,54 0-15,-36 17 16,36-35-16,-106 53 16,-18 0-16,-18 0 15,18 0-15,-88 0 16,18 0-16,-54 0 15,36 0-15,0 0 16,-18 0-16,1 0 16,-19 0-16,1 0 15,0 0-15,-1 0 16,19 18 0,16 35-16,-34-53 15,17 17-15,18 19 16,18-1-16,-18-35 15,-18 17-15,0 19 16,18-19-16,-35-17 47,-18 18-47,0 0 16,18-1-16,-18 36 15,17-35-15,1-1 16,-18 19-1,53 34-15,-36-17 16,1 0-16,35 71 16,0-1-16,-53-52 15,17-1-15,-17-17 16,0 18-16,0-54 16,0 1-1,0 0 1,0-1-16,0 1 15,0 17-15,-35 18 16,0 18-16,-71 17 16,53-35-1,0-36-15,-17 19 16,17-36 31,18 0-32,-36 0-15,-35 0 16,-53 0-16,18 0 16,-88 0-16,35 0 15,0 0-15,70 0 16,-17 0-16,18 0 16,52 0-16,18 0 15,0 0-15,1 0 16,-1 0-16,35 0 15,-17 0-15,-18 0 16,35 0-16,1 0 16,-1 0-16</inkml:trace>
  <inkml:trace contextRef="#ctx0" brushRef="#br0" timeOffset="127521.8599">13582 9895 0,'0'0'0</inkml:trace>
  <inkml:trace contextRef="#ctx0" brushRef="#br0" timeOffset="127752.2467">14693 8767 0,'0'35'47,"18"18"-47,-18 53 16</inkml:trace>
  <inkml:trace contextRef="#ctx0" brushRef="#br0" timeOffset="127944.7481">14640 9631 0,'-35'53'47</inkml:trace>
  <inkml:trace contextRef="#ctx0" brushRef="#br0" timeOffset="128178.108">14005 10442 0,'-17'35'63</inkml:trace>
  <inkml:trace contextRef="#ctx0" brushRef="#br0" timeOffset="128393.534">13864 10936 0,'-35'18'63,"0"35"-48,-1 17-15,-17 71 16,0 0-16,-17 18 15</inkml:trace>
  <inkml:trace contextRef="#ctx0" brushRef="#br0" timeOffset="128673.7856">13458 11836 0,'0'0'0,"-17"0"16,-1 0-16,18 17 78,0 1-16,18-18-46,88 0 0</inkml:trace>
  <inkml:trace contextRef="#ctx0" brushRef="#br0" timeOffset="128904.1994">14111 11871 0</inkml:trace>
  <inkml:trace contextRef="#ctx0" brushRef="#br0" timeOffset="138578.3132">14905 10301 0,'0'18'0,"-35"17"16,17-35 46,0 35-46,1-17 0,-19-18-16,-34 35 15,52-17 1,1-18 0,-1 17 15,0-17-16,1 18-15,-19-18 16,-17 18 0,36 17-16,-1-17 15,1-18-15,-1 0 16,-17 35 31,-1-35-32,36 18 1,-35-18 0,17 17-1,-17-17-15,17 0 16,1 0-16,-18 0 16,-18 0-16,35 18 15,-35 0-15,35-18 16,-17 17-16,18-17 15,-1 0 1,-17 0 0,17 0-16,0 0 15,-35 0 1,18 0-16,0 0 16,17 0-16,1 0 31,-1 0-31,-17 0 15,17-17 1,0 17-16,1-18 16,-1 0-16,0 1 15,1 17-15,-1 0 16,1-18-16,-19-35 16,19 35-1,-1-35-15,18 18 16,-18 35-16,18-17 15,-17-1-15,-1-17 16,18 17-16,0 0 16,0-17-16,-18 17 15,18 1-15,0-18 16,0-18-16,0 17 16,0 1-16,0-35 15,0 17-15,0 17 16,0-17-16,0 18 31,0 17-31,0-17 16,0-18-1,0 18 1,18 0-16,0 17 16,-1 0-16,1 1 15,0-36 1,-1 18-1,19 17 1,-1-17-16,-35 17 16,17 18-1,1 0 1,0 0-16,17 0 16,0 0-1,-17 18 1,0-18-1,17 0-15,-17 0 16,17 0-16,-18 0 16,1 0-16,0 0 15,-1 0-15,1 0 16,0 0-16,-1 0 16,1 0-16,17 0 15,0 0 1,-17 0-1,17 0-15,18-53 16,-17-18 0,-19 36-1,1-18-15,17 0 16,-35 18 0,0 17-16,0-17 15,0 17-15,0 1 16,0-54-1,0 36-15,0 0 16,18-18-16,17 0 16,-17 35-16,-18-52 15,17 52-15,1 0 16,-18-17-16,18 0 16,-1 35-1,-17-18-15,36-17 16,-19-1-1,18-16-15,-17 52 16,0-18-16,-1 18 31,19 0-31,17 0 16,17 0-16,36 0 16,17 0-16,19-35 15,-19 17-15,-52 18 16,-19-18-16,-34 18 15,35 0 1,-18 18 0,1 53-16,-36-54 15,17 1-15,18 17 16,-35-17-16,0-1 16,18 36-1,-18 0-15,0 0 16,0 0-16,0 18 15,0-1-15,0 18 16,0-52-16,0 52 16,0-53-16,0 0 15,0-17-15,-35 53 16,35-54-16,-18 1 16,-17 35-16,17-18 15,-35 36-15,36-1 16,-1-35-16,18-17 15,-18 17 1,1-17 0,-1-18-16,18 35 15,0 18 1,-53 18-16,36-36 16,-1 18-16,18-18 15,-18 18-15,-17 18 16,35-54-1,-18 1-15,1 17 16,-1-35 0,18 18-1,-17 17-15,-1 0 32</inkml:trace>
  <inkml:trace contextRef="#ctx0" brushRef="#br0" timeOffset="139481.9014">15169 9613 0,'18'-17'32,"0"-19"-17,17 19 1,0-19-16,1 1 16,16 0-1,19-18-15,0 18 16,52-54-16,36 19 15,-18 35-15,106-142 16,-71 160-16,-52-54 16,34 18-16,-34 18 15,-1 17-15,-34 18 16,-19-35-16,54 17 16,-19 1-16,19-54 15,70 53-15,0-35 16,53 36-16,53-36 15,-71 0-15,71 35 16,-35-17-16,17 35 16,-35 0-16,-53 0 15,53 0-15,-18 0 16,-17 0-16,17 0 16,-88 0-16,18 53 15,-18 70-15,18 1 16,-18-18-16,-35 0 15,-1 17-15,-52-70 16,0 0 0,-35 0-16,17-18 15,-17-35 63,17 35-78,18 1 16,-35-36 0</inkml:trace>
  <inkml:trace contextRef="#ctx0" brushRef="#br0" timeOffset="139882.8352">22013 8449 0,'18'0'32,"0"18"-17,17 17-15,-17 18 16,17 53-16,18 0 16,-18 17-16,18 0 15,-35-52-15,-18-36 16,0 1-16,0-19 15,0 1-15,0 17 16,-18-17 0,-53 17-16,-17-35 15,-35 0-15,17 18 16,18-18-16,-1 0 16,37 0-16,16 0 15,19 0-15,-1 17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39:25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5786 0,'0'17'47,"0"1"-31,0-1-1,0 36-15,0 0 16,0 0-16,0-35 16,0-1-1,0 1-15,0 0 94,18 17-78,17-17-1</inkml:trace>
  <inkml:trace contextRef="#ctx0" brushRef="#br0" timeOffset="384.9713">6862 6015 0,'70'17'63,"18"-17"-48,36 0-15,17 0 16,35 0-16,1 0 16,-89 18-16,-18 0 15,-52-1 32</inkml:trace>
  <inkml:trace contextRef="#ctx0" brushRef="#br0" timeOffset="2135.4449">7320 6068 0,'-18'-18'0,"18"0"16,18-52-16,35 35 15,-18-1-15,71 1 16,-18 0-16,106 0 15,-105 17-15,-1 18 16,-18 0-16,-17 0 16,-35 0-1,0 0-15,-18 35 16,0 18-16,0 18 16,0-36-16,0 18 15,0 17-15,0-17 16,0 53-16,0-53 15,0 0-15,-18 0 16,-17 35-16,-1-53 16,1 1-16,17-1 15,-35 35-15,36-17 16,-1 36 0,1-72-1,17 19-15,0-19 78,17-17-46,18 18-32,18 17 15,0-17-15,0 17 16,53 0-16,-18 1 15,36 34-15,-54-17 16,-17-18-16,-35-17 16,-18 17-16,17 18 15,-17 0-15,0-18 16,0 18-16,0 18 16,0 17-16,-70-17 15,35-1-15,-36 71 16,18-17-16,-17 34 15,-54-16 1,89-107-16,-18 18 16,35-36-1,18 19 48,0 17-48,18 17-15,35 36 16,0 17-16,35 19 16,0 34-16,-17-17 15,-1-1-15,-52 1 16,35 0-16,-36-36 16,-17-17-16,0 0 15,0 0-15,0 17 16,0 1-16,0-54 15,0 1-15,-17-36 16,-18 36-16,17-36 16,0-17 31,1 17-32,17-17-15,0 35 31,0-18-31,0 18 16,17 35-16,36 18 16,71 53-16,-36 17 15,-18-53-15,-34 36 16,-1-35-16,-35-71 16,0 35-16,0 18 15,0-18-15,-35 0 16,-18 53-16,0 18 15,-18-18-15,-17 35 16,53-35-16,-53 1 16,-1-19-16,-52 53 15,71-87-15,-36 34 16,53-70-16,18-18 16,17-17-16,18 0 15</inkml:trace>
  <inkml:trace contextRef="#ctx0" brushRef="#br0" timeOffset="2584.3334">7885 13688 0,'-18'0'47,"0"17"-31,1 1-16,-1 35 15,18-35-15,0 17 16,0-17-1,0-1-15,0 1 16,0-1 15,0 1-15,0 0 0,0-1-1,0 19 1,106-1-16,-18-35 15,-17 18-15,-18-18 16,-18 0-16</inkml:trace>
  <inkml:trace contextRef="#ctx0" brushRef="#br0" timeOffset="3920.7847">2064 5980 0,'0'35'63,"0"35"-63,-36-34 15,1 17-15,18 0 16,-36 17-16,-18 54 16,53-72-16,-17 1 15,18 0-15,-1 0 16,-17 18-16,17-18 15,-17 0-15,-1 35 16,19 0-16,-19-17 16,1 87-16,18-105 15,-54 88-15,36-17 16,17-18 0,-52 52-16,52-69 15,0-19-15,1 107 16,-1-89-16,18 70 15,0-69-15,0 34 16,-35 124 0,35-141-16,0 0 15,0 0-15,0-18 16,0 35-16,0-70 16,35 35-16,-35-17 15,88-18-15,-53 53 16,1-36-16,-1 1 15,-17-1-15,35 54 16,-53-107-16,35 72 16,-18-54-16,1 0 15,17 89-15,1-89 16,17 53-16,-18-53 16,18 71-16,-18-18 15,53 1-15,-35-36 16,-18 17-1,-17-35-15,-18-70 141</inkml:trace>
  <inkml:trace contextRef="#ctx0" brushRef="#br0" timeOffset="4496.9357">653 9507 0,'0'36'62,"0"52"-46,-18-18-16,18 1 16,-35 35-16,35-53 15,-18 17-15,18 1 16,0-18-16,0-36 16,0 19-16,18-19 15,-1 1 1,36 0-1,0-18-15,0 0 16,0 17-16,0 18 16,17 18-16,-34-53 15,-1 53 1,0-17-16,-17-19 16,-18 1-1,0 17 1,0-17-1,-53-18-15,0 17 16,18 1-16,0-18 16,-18 18 31</inkml:trace>
  <inkml:trace contextRef="#ctx0" brushRef="#br0" timeOffset="4811.0972">670 9948 0,'0'-17'0,"0"-1"15,0 0 1,18 18 0,35 0-16,35 0 15,-35-17-15,53 17 16,35 0-1,0 0-15,-18 0 0,1 0 16,-36 0 0</inkml:trace>
  <inkml:trace contextRef="#ctx0" brushRef="#br0" timeOffset="7848.9797">15910 5715 0,'0'0'0,"-70"71"0,-54 70 16,89-106-16,0 0 15,35-17-15,-18-1 16,0 1 0,1 0-1,-1-1-15,0 1 16,-17 17-16,18 1 15,-54 52-15,53-53 16,-35 53 0,36-35-16,-1 0 0,-17 18 15,17-18 1,18-36-16,-17 36 16,-1 0-16,18 35 15,-18-52-15,18 16 16,-53 72-16,1-36 15,34-17-15,-17 70 16,17-88-16,0 53 16,-17-18-16,35 18 15,0 35-15,0-18 16,0-88-16,0 36 16,0 52-16,0-70 15,0 18-15,0 35 16,0-53-16,0 52 15,0 1-15,0-17 16,0-1-16,0-18 16,0 18-16,18 1 15,-1-19-15,19 54 16,-36-1-16,17-35 16,36 18-16,-53 18 15,35-36 1,-17-18-16,35 36 15,18-18-15,-54-52 16,36-1-16,-35-17 16,35-1-16,-36-17 15,19 18-15,-19 0 16,18-1-16,1 18 16,-19-35-16,19 36 15,17-1-15,0 0 16,-1 18-16,1 0 15,-35-35-15,70 52 16,-53-70 1359,-35-17-1203</inkml:trace>
  <inkml:trace contextRef="#ctx0" brushRef="#br0" timeOffset="9872.5672">16334 14111 0,'17'0'78,"19"0"-62,-1 0-16,18 0 16,-18 0-16,36 0 15,-1 0-15,-17 0 16,18 0-16,87 18 15,-87-1-15,-18-17 16,17 0-16,-17 36 16,18-19-16,-18 1 15,35-18-15,0 0 16,0 0-16,-17 0 16,-36 18-16,89-1 15,-71-17-15,-1 18 16,19-18-16,17 0 15,-35 17-15,18-17 16,-36 0-16,53 0 16,-35 0-1,18 0-15,-36 0 16,35 0-16,36 0 16,-70 0-16,16 0 15,-34 0-15,0 0 16,-1 0-16,1 0 15,17 0-15,18 0 16,-17 0 0,16 0-16,1 0 15,18 0-15,-36 0 16,36 0-16,-36 0 16,0 0-16,1 0 15,-19 0-15,18 0 16,-17 0-1,17 0 17,-17 0-32,53 0 15,-36 0-15,35 0 16,-34 0-16,17 0 16,-36 0-16</inkml:trace>
  <inkml:trace contextRef="#ctx0" brushRef="#br0" timeOffset="11698.7117">18292 14358 0,'17'0'46,"1"0"-46,35 0 16,17 0-16,18-18 16,54 18-16,-19-17 15,53 17-15,-17 0 16,53-18-16,-106 18 16,52 0-16,-34 0 15,17 0-15,0 0 16,-17 0-16,-1 0 15,-35 0-15,0 0 16,36-18-16,-1 18 16,-52-35-16,17 35 15,-35 0-15,0-17 16,-18 17-16,18 0 16,0 0-16,18 0 15,34 0-15,19 0 16,-36 0-16,36 0 15,-36 0-15,35 0 16,-35-18-16,-17 18 16,-53 0-1,52 0-15,-34 0 0,-1 0 16,18 0 0,17 0-16,18 0 15,1 0-15,-1 0 16,-53 0-16,0-18 15,18 1-15,-35 17 16,0 0 47,-1 0-48,1 0-15,0 0 16,-1 0-1,1 0-15,52 0 16,19 0-16,34 0 16,89 0-16</inkml:trace>
  <inkml:trace contextRef="#ctx0" brushRef="#br0" timeOffset="13403.155">27799 14076 0,'0'0'0,"-53"0"16,0 0-16,-35 0 15,-36 0-15,-17 0 16,-35 0-16,17 0 16,-17 0-16,-18 0 15,17 0-15,-34 0 16,-1 0-16,36 0 15,-1 0-15,1 0 16,52 0-16,-17 35 16,-18 0-16,-17 1 15,17-19-15,36 19 16,52-36-16,54 0 16,-1 0-16,0 0 140,1-36-124,17 19-16,0-36 15,0 0-15,0 18 16,0-1-16,0-34 16,0-18-16,0-54 15,0 19-15,0-1 16,0 1-16,0 88 16,0-18-16,0 35 15,0 1-15,0-19 16,17 36-16,-17-35 15,0 17-15,0-17 32,0 17-17,18 1 1,-18-1 0,0 0-1,18 18-15,-1-17 16,1-1-1,17 1-15,53-19 16,18 36-16,71-35 16,34-18-16,54 53 15,52-18-15,19-34 16,-54 16-16,141 19 16,-194-19-16,36 19 15,0-1-15,-18-52 16,-71 70-16,36-36 15,-36 19-15,0-54 16,-17 53-16,70-35 16,-105 53-16,-1-17 15,-17-1-15,-88 18 16,-1 0 46,1 0-15,-18 35-31,0 71 0,0 0-16,0-18 15,0 36-15,0-89 16,0 36-16,0-36 15,0 71-15,0-36 16,0-17-16,0 35 16,0 18-16,0-18 15,0 1-15,0-1 16,0 0-16,0-70 16,0-1-16,0 1 62,-18 0-46,-34-18-16,-1 17 15,-71-17-15,1 18 16,-124 0-16,35 87 16,18-105-16,-18 36 15,89-36-15,-1 35 16,107-35-1</inkml:trace>
  <inkml:trace contextRef="#ctx0" brushRef="#br0" timeOffset="16337.7408">22772 5362 0,'35'18'16,"-17"-18"-16,17 0 15,18 35 1,17-17-16,1 17 16,-18-17-16,-18 17 15,36 0-15,-36 1 16,0 16-16,1-34 16,-36 17-16,0 1 15,0-19 1,0 54-16,0 17 15,0-17-15,0 34 16,0 19-16,0-1 16,0-70-16,-36 35 15,-17 1-15,53-54 16,0-17-16,36-18 125,70 0-109,17 0-16,18 0 15,35 0-15,-52 0 16,-1 0-16,-105 0 15,0 0-15,-1 17 47,1 18-31,0 18-16,35 36 16,-36-36-16,-17-36 15,0 36-15,0 0 16,0-18-16,0 36 15,0-18-15,0 0 16,0 0-16,-17-1 16,-1 1-16,-17-35 15,-1 0-15,36-1 16,-17-17-16,-19 18 16,36 0-16,-35-18 15,18 0 16,17 17 79,0 1-95,35 0 1,-18 17-16,1-18 16,0 1-16,17 35 15,-35 0-15,88 35 16,-53 18-16,18 53 16,0-36-16,18 36 15,-36-53-15,36-36 16,-54-34-16,-17-1 15,0 0 1,0-17-16,0-1 16,0 36-16,-17 0 15,-19 18-15,-17 35 16,1-18-16,-1-35 16,17 17-16,-17-17 15,18-18-15,18-17 16,17 0-16,-18-1 15,0 1 1,-35 0 0,18-1-1,0-17-15,-36 36 16,36-19-16,-18 19 16,18-1-1,35-18-15,-18-17 63,18 18-48,0 0-15,18-1 16,-1 1-16,19 17 16,-1-17-16,18 0 15,70 105-15,-34-35 16,69 53-16,-52-52 15,0 34-15,-18-52 16,-70-36-16,-18-18 16,0 1-16,0 0 15,0-1-15,0 19 16,0-19-16,0 36 16,-35-18-16,-1 1 15,-17 34-15,0 19 16,-17-72-16,35 1 15,-1-1-15,19-17 16,-19 0 62,19 0-78,-1 0 16,0 0-16,1 0 15,-1 0-15,1 0 16</inkml:trace>
  <inkml:trace contextRef="#ctx0" brushRef="#br0" timeOffset="17985.3364">20973 15434 0,'0'-18'31,"-18"18"-15,0 0-1,1 0 1,-19 0-16,1 0 16,-35 0-16,-19 0 15,19 18-15,-54-18 16,-17 35-16,0 1 15,35-36-15,-17 0 16,-1 0-16,-52 0 16,88 0-16,-36 0 15,54 0-15,17 0 16,-18 0-16,1 0 16,-18 0-16,-1 0 15,1 0-15,18 0 16,-19 0-16,36 0 15,1 0-15,-1 0 16,-36 17-16,37-17 16,-19 18-16,36-1 15,-53-17-15,17 0 16,-17 0-16,0 0 16,-36 0-16,36 0 15,0 0 1,17 0-16,18 0 15,18 0-15,0 0 16,-1 0-16,1 0 16,-18 0-16,18 0 15,17 0-15,-17-17 16,17 17 0</inkml:trace>
  <inkml:trace contextRef="#ctx0" brushRef="#br0" timeOffset="22140.2349">26723 13829 0,'0'0'0,"0"88"15,0 71-15,0-71 16,0 53-16,-18 53 15,18-106-15,-17-17 16,-19 52-16,36-87 16,-17-1-16,-1-17 15,0-1 32,1-17-16,-36 18-31,18-1 16,-89-17-16,-17 0 16,-71 53-16,1-35 15,-124 35-15,141-35 16,-106 17-16,0-35 16,123 18-16,-17-18 15,18 0-15,17 0 16,18 0-16,-106-18 15,36-53-15,-1 36 16,71 17-16,-18 18 16,36 0-16,17 0 15,53 0-15,35 0 16</inkml:trace>
  <inkml:trace contextRef="#ctx0" brushRef="#br0" timeOffset="22779.3847">22701 14658 0,'-53'35'47,"18"-17"-47,-36 52 15,-17-17-15,-18 35 16,36-35-16,17 0 16,0-17-16,35 17 15,18-18 79,18-18-94,35 36 16,0-35-16,35 35 15,18-18-15,0 36 16,17-18-16,-87-36 15,-1 1-15,-18-18 16,19 0-16,-36 18 16</inkml:trace>
  <inkml:trace contextRef="#ctx0" brushRef="#br0" timeOffset="24683.2949">21378 15311 0,'0'17'0,"-17"-17"16,-19 35-16,-52-35 15,-35 0-15,-1 0 16,-52 0-16,-1 0 16,72 0-1,-72 0-15,1 0 16,70 0-16,0 0 15,36 0-15,-19 0 16,19 0-16,17 0 16,-35-17-16,53-1 15,35 1 1,-18 17 31,0 0-47,-17 0 15,0 0-15,-1 0 16,19 0 0,-19 0-16,1 0 15,18 0-15,-19 0 16,1 17 15,17-17-15,1 0-1,-19 35-15,19-35 16,-1 0 47,1-17-63,17-18 15,-18-1 1,18 19-16,0-54 15,0 53-15,0-17 16,0-18-16,0 18 16,0-18-16,0 0 15,0 0-15,0 0 16,0-35-16,0 53 16,0 17-16,0-17 15,0 17-15,0-17 31,0 17-31,0-17 141,0 17-141,53 1 31,-36-1 16,1 18-47,17 0 16,18-17-16,35-1 15,-17 0-15,53 18 16,-1-17-16,36-1 16,-53 18-16,52 0 15,-17 0-15,36 0 16,-18 0-16,-54 0 16,19 0-16,-36 0 15,36 0-15,-1 0 16,-35 0-16,-53 0 15,54 0-15,-19 0 16,18 18-16,-17-1 16,-53-17-16,35 18 15,-18-18 32,0 0-16,-17 0-31,-1 0 16,1 0 0,0 0-1,17 18 1,-17-18 0,-1 0-1,1 17 48,-18 36-63,17 35 15,-17-17-15,0 17 16,0 53-16,0-88 16,0 0-16,0-35 15,0-1-15</inkml:trace>
  <inkml:trace contextRef="#ctx0" brushRef="#br0" timeOffset="27414.2718">17110 16633 0,'0'0'0,"-18"0"15,0 0-15,-17 0 16,-71 18-16,-35-18 15,-70 0-15,-19 0 16,89 0 0,-71 0-16,1 0 0,158 0 15,18 0-15,17 0 16,0 0 78,1-18-94,-1 1 15,18-71-15,-18 17 16,1 1-16,17 17 16,-18-36-16,18 72 15,0-1-15,0-17 16,0 0-16,0-18 15,0 17-15,18-52 16,52 18-16,-17-36 16,35 18-16,-17 17 15,35-17-15,-18 35 16,-17 18-16,-1-1 16,1 19-16,-1-54 15,54 54-15,-36-1 16,35 18-1,1-18-15,-1 18 16,-52 0-16,35 0 16,-89 0-16,1 0 47,-18 36-32,18 34-15,-18-17 16,0 18-16,0 34 15,0-16-15,0 34 16,0 18-16,-18-35 16,-70 17-16,35 36 15,35-88-15,18-18 16,-35 17-16,35-34 16,0-19 155</inkml:trace>
  <inkml:trace contextRef="#ctx0" brushRef="#br0" timeOffset="29315.1919">18309 16545 0,'18'0'0,"17"0"15,0 0 1,1 0-16,17 0 16,35 0-16,-53 0 15,53 0 1,18 0-16,0 0 16,17 0-16,1 0 15,17 0-15,-18 0 16,36 0-16,-53 0 15,53 0-15,-71 0 16,53 0-16,-53 0 16,18 0-16,-18 0 15,-17 0-15,17 0 16,53 0-16,-17 0 16,-19 0-16,1 0 15,-18 0-15,36 0 16,-18 0-16,-36 0 15,-17 0-15,35 0 16,-70 0-16,35 0 16,0 0-16,-35 0 15,17 0-15,18 0 16,35 0-16,-35 0 16,-18 0-16,36 0 15,-36 0-15,53 0 16,0 0-16,-52 0 15,52 0 1,-35 0-16,-18 0 0,18 0 16,0 0-1,-36 0-15,36 0 16,0 0-16,-17 0 16,-19-17-16,19 17 15,-19 0-15,18 0 16,1 0-16,-19 0 15,1 0-15,0-18 16,17 18 0,-17 0-16,-1 0 15,1 0-15,17 0 16,-17 0 0,-1 0 421</inkml:trace>
  <inkml:trace contextRef="#ctx0" brushRef="#br0" timeOffset="34766.6254">23865 16739 0,'36'-17'78,"34"17"-78,-17 0 15,88 0-15,-17 0 16,17 0-16,106 0 16,-18 0-16,0 0 15,-52 0 1,-1 0-16,-52 0 16,17 0-16,-18 0 15,1 0-15,-1 0 16,18 0-16,-17 0 15,17 0-15,-18 0 16,89 0-16,-36 0 16,-34 0-16,16-18 15,19-35-15,-54 53 16,-52 0-16,-36 0 16,18-18-16,-18 18 15,-17 0-15,-1 0 16,19 0-16,-1 0 15,36 0-15,-36 0 16,0 0-16,18 0 16,-35 0-16,17 0 15,-17 18 157,-36 17-172,-17-17 16</inkml:trace>
  <inkml:trace contextRef="#ctx0" brushRef="#br0" timeOffset="45462.0406">23742 16722 0,'35'0'79,"0"-18"-64,18 18-15,18-18 16,-36 1-16,18 17 15,18 0-15,17 0 16,-18-18-16,19 18 16,16 0-16,1 0 15,-53 0-15,71 0 16,-36-18-16,-18 18 16,19 0-16,34 0 15,-70 0-15,0 0 16,35 0-16,-17 0 15,-36 0-15,36-17 16,-1 17-16,18 0 16,0 0-16,1 0 15,-1 0-15,-18 0 16,54 0-16,-18 0 16,-18 0-1,18 0-15,-18 0 0,-17 0 16,-36 0-16,18 0 15,35 0 1,-18 0-16,-34 0 16,87 0-16,-35 0 15,-35 0-15,71 0 16,17 0-16,-53 0 16,36 0-16,-54 0 15,18 0-15,-70 0 16,17 0-16,-17 0 15,0 0 32,-1 0-31,1 0-16,-1 0 78,19 0-78,-19 0 16,19 0-16,-1 0 15,-17 0 1,-36 0 578,0 0-579,-17 17-15,0-17 16,17 0-16,0 0 16,-17 0-16,-35 18 31,52-18-31,-35 0 15,-18 18-15,19-18 16,-54 17-16,18-17 0,17 18 16,18-18-1,-35 18-15,35-18 16,0 0-16,-35 0 16,17 0-16,-17 0 15,35 0-15,-35 0 16,-35 0-16,34 0 15,-69 0-15,16 53 16,19-53-16,0 17 16,34-17-16,19 18 15,-18-18-15,35 0 16,-18 17-16,53-17 16,1 0-1,-36 0-15,18 0 16,-18 0-16,-18 0 15,-17 0-15,-36 18 16,-17-18-16,53 0 16,18 18-1,17-18-15,17 0 0,1 0 16,-18 0-16,18 0 16,-36 0-1,-17 0-15,18 0 16,-1 0-16,36 0 15,0 0-15,17 0 16,-17 0-16,17 0 16,0 0-16,1 0 15,-36 0-15,0 0 16,-35 0-16,17 0 16,18 0-16,0 0 15,36 0-15,-1 0 16,0 0 124,1-18-140,-1-17 16,18-18-16,-18 18 16,18 17-1,0 0 1,0 1-16,-17-1 16,17 0-16,0-17 15,0-35-15,0 34 16,0 1-16,0-18 15,0 36-15,0-19 16,0 19-16,0-1 16,0 0-16,0-17 15,0 17 1,0-17 0,0 17-1,0-17 48,0 18-63,0-19 15,0 1-15,0 0 16,0 17-16,0 0 16,17-17 77,-17 18-93,18-36 16,-18 35 0,18-17-1</inkml:trace>
  <inkml:trace contextRef="#ctx0" brushRef="#br0" timeOffset="47015.888">23760 15593 0,'17'-18'125,"1"18"-125,35 0 0,35 0 15,53-18 1,-17 18-16,52 0 16,-53-35-16,89 35 15,-71 0-15,18 0 16,17 0-16,-35 0 15,-17 0-15,17 0 16,-18 0-16,-34 0 16,122 0-16,-87 0 15,-1-17-15,-35-1 16,89 18-16,-54-18 16,1 18-16,35-17 15,-54 17-15,54-18 16,-71 18-16,53 0 15,-35-35-15,-18 35 16,1 0-16,34 0 16,-70 0-16,71 0 15,-54 0-15,18 0 16,-17 0-16,17 0 16,-17 0-16,17 0 15,-35 0-15,35 0 16,-35 0-1,0 0-15,-18 0 157,-35 35-157,18 18 15,-18 35-15,17-53 16,-17 54-16,0-19 16,0 36-16,0-35 15,0-1-15,0 18 16,0-17-16,0-54 15,0 19-15,-17-19 63,-1 1-47,18 0-1,-35-1-15,17-17 16,-17 36-16,0-19 15,-54 36-15,19-18 16,-1 1-16,18 17 16,-53-18-16,71-17 15,18-18-15,-19 0 16,19 0-16,-19 0 31,19 0-31,-1 0 16,-17 0-16,-18 0 15,-53 17-15,71-17 16,-53 18-16,17-18 16,0 0-16,19 17 15,16-17-15,1 0 16,17 0-16,1 0 172</inkml:trace>
  <inkml:trace contextRef="#ctx0" brushRef="#br0" timeOffset="49911.1513">24659 16563 0,'0'18'16,"-17"-18"-1,-1 17 1,18 1-16,-53-1 16,18 19-16,17-1 15,0 0-15,1-35 16,-1 18-16,0 17 16,1-35-1,-1 18-15,1 17 16,-19 0-16,1-17 15,0 0-15,-36 35 16,1-18-16,17 0 16,-18 0-16,1 1 15,17-1-15,-18 0 16,53-17-16,-52 0 16,35 34-16,-18-52 15,17 36-15,-16-36 16,-19 0-16,18 35 15,18-17-15,-18-18 16,-18 35-16,54-35 16,-19 18-16,19-18 15,-1 0 17,0 0-17,-17 0 1,0 0-16,0 17 15,-36 1-15,53-18 16,-17 0 0,18 0-1,-1 0 1,0 0 0,1 0-16,-19 0 15,19 0-15,-36 0 16,18 0-16,-54-18 15,19 1-15,34-1 16,-69-17-16,34-18 16,36 35-16,0-17 15,-1 0-15,-34-18 16,52 35-16,-17 0 16,-18-35-16,53 1 15,-35-1-15,-1 17 31,19 19-31,17-19 16,-36 1 0,19 0-1,17 17 17,0 1-32,-36 17 109,1 35-93,0 18-16,0-36 15,-1 54-15,1-18 16,35 0-16,-35 0 15,0-36-15,35 1 16</inkml:trace>
  <inkml:trace contextRef="#ctx0" brushRef="#br0" timeOffset="50334.0209">21766 16898 0,'18'0'31,"35"0"-15,-35 0-16,17 0 15,53 18-15,-35-18 16,18 0-16,-1 35 16,-52-35-16,35 0 15,-18 0 1</inkml:trace>
  <inkml:trace contextRef="#ctx0" brushRef="#br0" timeOffset="53487.5975">16704 16510 0,'0'0'0,"-71"0"0,54 0 16,-54 0-16,18 0 15,0 0-15,1 0 16,-37 0-16,19 0 16,17 0-1,-35 0-15,52 0 16,-17 0-16,18 0 16,18 0 46,17-53-62,-18 0 16,18 0-16,0 0 15,0-70-15,0 17 16,0 53-16,0 0 16,18-53-16,-1 71 15,1-18-15,17 18 16,-35 17-16,35-17 15,1-18-15,-1 18 16,0 17-16,-17 18 16,35-18-16,0-17 15,-36 35-15,1-17 16,35 17-16,-35-18 16,-1 18-16,18 0 15,36-18-15,-53 18 16,-1 0-1,1 0-15,0 0 0,-1 0 16,1 0 0,-1 18-1,1-18 1,-18 18-16,0 17 16,0 18-16,18 17 15,-18-17-15,0 35 16,0-52-16,0-1 15,0 36-15,0-36 16,0 18-16,0 0 16,0 35-16,0-53 15,-18 18-15,0-18 16,1 18-16,17-35 31</inkml:trace>
  <inkml:trace contextRef="#ctx0" brushRef="#br0" timeOffset="54238.5895">16104 17286 0,'0'0'0,"0"53"0,0-18 16,0 53-16,0-52 15,0-19-15,0 1 16,18-18 15,35 0-31,-18 0 16,18 0-16,0 0 15,18 0-15,-19-18 16,-34 18-16,17-17 16</inkml:trace>
  <inkml:trace contextRef="#ctx0" brushRef="#br0" timeOffset="57439.0333">23566 5327 0,'17'18'0,"1"-18"16,-1 35-16,1-35 15,0 0 1,-18 17 31,53 1-32,-53 0-15,17-18 16,36 17-16,-53 19 16,53-1-16,-35-35 15,17 53-15,0 0 16,1-36-16,17 19 16,-18-1-16,-35-17 15,35-1-15,-17 1 16,17 35-16,53 17 15,-53-17-15,1 0 16,-1 0-16,36 35 16,-36-17-16,18 17 15,0-17-15,-18-1 16,-17-52-16,35 35 16,-53-18-16,17 18 15,-17-35-15,18 34 16,35 72-16,-36-36 15,72 53-15,-54-17 16,0-36 0,18 53-16,-53-35 15,18-36-15,-1 54 16,-17-54-16,0 19 16,0-1-16,0-18 15,0 36-15,0-35 16,0 17-16,18 35 15,-18-34-15,0-1 16,0-18-16,0 36 16,0 0-16,-35 35 15,17-17-15,-17 17 16,35-53-16,-36 0 16,19-17-16,-1-18 15,-35 0-15,36-18 16,-19 35-16,19-34 15,-19-1-15,-16 18 16,16 17-16,36-52 16,-53 53-16,18-36 15,17 18 1,1-18-16,-1-17 0,-17 17 31,17-17 0,18-1-15,-17 19-16,-1-19 16,18 1-16,-18-18 15,1 17-15</inkml:trace>
  <inkml:trace contextRef="#ctx0" brushRef="#br0" timeOffset="59174.3969">17374 15416 0,'0'0'0,"-35"0"0,0-17 15,-18-1-15,-35-17 16,-1 17-16,19 18 16,-1-35-16,-17 35 15,35-53-15,36 18 31,-1 17-31,0-35 16,-17-17-16,17-1 16,-17-52-16,17 70 15,1 17-15,17 1 16,0 17-16,0-17 16,0 18-16,0-107 15,88 54-15,106-107 16,-70 36-1,17 35-15,17 36 16,-122 52-16,-19 18 31,19 0-15,-19 0-16,54 0 16,-1 0-16,54 0 15,70 35-15,-106 1 16,18 52-16,35-18 15,-35 36-15,-36-35 16,54 52-16,-71 1 16,35-54-16,-53-35 15,-35 1-15,0-19 63,0 1-48</inkml:trace>
  <inkml:trace contextRef="#ctx0" brushRef="#br0" timeOffset="61001.513">20567 15222 0,'0'0'0,"-53"18"16,18-18-16,17 18 15,0-18-15,-17 0 16,18 0-16,-19 0 16,19 0-16,-1 0 15,-35 0-15,0 0 16,-17 0-16,-19 0 15,-34-18-15,-36 0 16,53-35-16,-35 18 16,-18 0-16,1-18 15,70 35-15,-18-17 16,53 35-16,35-18 16,1 18-16,-1 0 15,18-17 1,-18-1-1,1 0-15,17-34 16,0 16 0,0-17-16,0-17 15,0 35-15,0-36 16,0 18-16,0-17 16,53 17-16,-18 17 15,35-70 1,19 54-16,16-19 15,36 36-15,1-36 16,-19-17-16,36 53 16,0-1-16,17 19 15,-53 17-15,-34 0 16,-1 0-16,35 0 16,-35 0-16,1 0 15,34 0-15,-35 0 16,36 0-16,87 106 15,1-71-15,35 35 16,-123 1-16,-19 0 16,-34-54-16,0 18 15,-54-17-15,-17 0 16,18 17 0,-1-35-16,-17 53 15,0-18-15,18 71 16,-18-53-16,0 18 15,0-19-15,0 19 16,0-18-16,0 0 16,0-18-1,-18-17-15,-17 17 16,-35 18-16,34-18 16,-52 18-16,0-18 15,-36 18-15,-34-17 16,-1-36-16,106 17 15,-70-17-15,-1 0 16,1 0-16,-54-17 16,-34-54-16,17-35 15,-18 71-15,-88-71 16,53 53-16,35-17 16,1 52-16,34-53 15,19 54-15,34-1 16,54-52-16,52 70 15,0-36-15,-17 1 16,-71-35-16,106 17 16,0 17-16,-17-17 15,17 0-15,0 18 16,0-18-16,35-53 16,35 36-16,-17 17 15,106-35-15,-18 0 16,53-36-16,18 18 15,52 18 1,1 53-16,0-36 16,-54 36-16,1 35 15,17 0-15,-52 0 16,-19 0-16,19 71 16,17-1-16,-35 1 15,17 17-15,-35 0 16,-53 18-16,-52 0 15,-19-18-15,-17 35 16,0 18-16,0-52 16,0 34-16,0-17 15,-35-35-15,0 17 16,-1-53-16,19-17 16,-19 17-16,-34-17 15,17-1-15,-53 1 16,-53-18-16,-52 53 15,17-53-15,-71 0 16,53 0-16,36 0 16,0 0-16,-71-36 15,88-69 1,-17 52-16,34-35 0,1 52 16,-17-17-16,52 18 15,70 17 1,19 1-16,-1 17 31,18-35-15,0 17-16,0-35 15,18 18-15,17-1 16,0 19-16,18-1 16,-17 0-16,105 1 15</inkml:trace>
  <inkml:trace contextRef="#ctx0" brushRef="#br0" timeOffset="62200.3343">22102 14429 0,'0'-36'110,"35"19"-110,18-1 15,17-17-15,1-18 16,-1 18-16,107-89 16,-107 54-16,-17 34 15,0-17 1,0 0-16,0 1 0,-53 34 16,53-70-16,0 17 15,-53 18 1,0-35-16,17-35 15,1 52-15,-18 0 16,18 1-16,-18-1 16,0 36-16,0 0 15,17-1-15,19 19 16,-36-1-16,17-35 16,1 18-16,0 0 15,-18 17-15,17-17 16,1 17-1,-1 1 1,19-1 0,-1 0-16,36-17 15,-54 35-15,36-18 16,-18-35-16,1 36 16,-19 17-1</inkml:trace>
  <inkml:trace contextRef="#ctx0" brushRef="#br0" timeOffset="62585.285">23424 12541 0,'53'0'47,"53"0"-47,-18 0 16,-17 0-16,-18 0 15,-36 0-15,1 0 16,0 0 15,-1 18-31,1 105 16,-18-70-1,0 18-15,0-18 16,0-36 0,0 1-1</inkml:trace>
  <inkml:trace contextRef="#ctx0" brushRef="#br0" timeOffset="82050.8092">22789 5239 0,'18'0'31,"0"0"-15,17 17-16,18 1 16,0 17-16,0 18 15,-36-18-15,19-17 16,17 17-16,17 36 15,-17-18-15,35 35 16,-17-17-16,35 17 16,-18 0-16,-35-35 15,0 70-15,17-17 16,-35-53-16,-17 35 16,0-17-16,17-1 15,-35-34-15,18 140 16,-1-88-16,1 1 15,0 69-15,-1-34 16,19-1-16,-19 36 16,-17-106-16,0 35 15,18 36-15,-18-19 16,0-16-16,0 16 16,0 19-16,0-36 15,0 71-15,0-18 16,0-35-1,0 35-15,-18-35 16,1 17-16,-1 1 16,-35-1-16,53-70 15,-18 53-15,-17-36 16,17 1-16,-35-36 16,36 71-16,-1-53 15,-17-18-15,17 18 16,18-35-16,-17-1 15,-1 1-15,0 0 16,18 17 0,-17-17-16,-1 17 15,18-17 32,-18-1-47,18 1 16,-17-18-1,17 35 1,-18-17 0,18-1-16,0 1 0,-17 0 15,17-1-15,0 1 32,0 0-32</inkml:trace>
  <inkml:trace contextRef="#ctx0" brushRef="#br0" timeOffset="84002.064">22172 11236 0,'0'0'0,"-88"0"0,0 18 16,35-18-16,0 0 15,18 0-15,-36 17 16,-17-17-16,-18 18 15,18-18-15,0 0 16,17 0-16,-17 0 16,0 0-16,-36 0 15,36 0-15,35 0 16,-53 0-16,36 0 16,17 0-16,0 0 15,-35 0-15,35 0 16,-18 0-16,36 0 15,-89-35-15,36 35 16,18-36-16,-36 19 16,-18-19-1,-34-34-15,-54 17 16,106 53-16,0-35 16,18 17-16,-71 0 15,89-17-15,-36 17 16,35-17-16,36 18 15,-18-1-15,0-17 16,18-18-16,-18 0 16,0 0-16,-53-53 15,-35-35-15,35 70 16,36 1-16,-36 17 16,35 0-16,19 0 15,16 18-15,1 0 16,-18-36-16,35 18 15,-52-88-15,-1 17 16,36-34-16,-36-1 16,19 0-16,16 18 15,1 35-15,-18 36 16,18-89-16,17 106 16,-17-35-16,17 17 15,-17-52-15,0-36 16,17 71-1,0 0-15,1-18 16,-1-53-16,-35 18 16,36 18-16,-1-72 15,0 54-15,1 36 16,17-1-16,-36 0 16,36 18-16,0 17 15,0-52-15,0-36 16,0-17-16,36 17 15,34-18-15,1 54 16,-18 17-16,17 0 16,1 18-16,-1 53 15,-17-18-15,18 18 16,70-54-16,35 1 16,-35 53-16,18-71 15,71 18-15,52 70 16,-88-17-16,0-36 15,-53 71-15,18 0 16,-71 0-16,-18 0 16,-34 0-16,17 0 15,0 18-15,-18 0 16,18-1-16,35 1 16,18 17-1,17 36-15,18-1 16,18 19-16,0-19 15,52 18-15,-52 36 16,0 17-16,17-35 16,36 17-16,-88-35 15,-36 18-15,18-18 16,-54-35-16,37 53 16,-1 0-16,53 35 15,-53-17-15,18 34 16,-35-17-16,17 18 15,-35-53-15,17 17 16,-17 1-16,0-1 16,-53-70-16,18 36 15,52 52-15,-52-53 16,17 18-16,18 52 16,-35-34-16,17-36 15</inkml:trace>
  <inkml:trace contextRef="#ctx0" brushRef="#br0" timeOffset="87435.9224">23918 5962 0,'0'0'0,"71"159"16,-36 52-16,18-52 15,-35 17-15,-1 1 16,36-36-16,-53 35 15,18-52-15,0-1 16,-18 54-16,0-71 16,0 105-16,0 1 15,0-18-15,0 106 16,0-36-16,-36 1 16,19-36-16,-1 18 15,-35-88-15,35-36 16,-17-34-1,-18 16-15,18 1 16,0-35-16,-1-36 0,1 36 16,0 34-1,17-34-15,-35 35 16,36-53-16,-19 35 16,19-53-16,17-17 15,-18 17-15,0-17 16,1-1-16,17 1 15,0 0-15,-18-1 16,1 36-16,-1-35 16,0 35-16,18-18 15,-17 0 1,17-17 46,-18 17-30</inkml:trace>
  <inkml:trace contextRef="#ctx0" brushRef="#br0" timeOffset="89506.3573">23636 10707 0,'0'17'32,"0"36"-32,0-17 15,0 34-15,0-35 16,0-17 0,0 70-16,0-52 15,0 16-15,0-34 0,18 0 94,17-18-78,0 0-16,1 0 15,16-18-15,1 18 16,53-53-16,-53 53 15,0-35-15,18 0 16,-18-18-16,-1 35 16,-34-17-16,17 35 15,-17-18-15</inkml:trace>
  <inkml:trace contextRef="#ctx0" brushRef="#br0" timeOffset="93963.966">22895 1799 0,'0'53'0,"0"35"16,0 36-16,0-1 16,0 18-16,0-17 15,0-1-15,18-35 16,17-17-16,-35-53 16,18 17-16,17-17 46,0-18-30,36-18 0,-53 0-16,34-17 15,1 35-15,-35 0 0,0 0 16,-1 0 46,1 0-46,-18 18 0,0 17-16,0 0 15,0 18-15,0 0 16,0-18-16,-35 18 16,-18 18-16,35-71 15,0 17 1,-17-17 31,0 0-47,17 0 15</inkml:trace>
  <inkml:trace contextRef="#ctx0" brushRef="#br0" timeOffset="94371.8741">23036 2469 0,'0'-17'16,"18"17"0,17 0-1,-17 0-15,17 0 16,0 0-16,1 0 15,-1-18 1,-17 18-16</inkml:trace>
  <inkml:trace contextRef="#ctx0" brushRef="#br0" timeOffset="98317.3288">22454 3387 0,'18'0'31,"0"0"-15,17 0-16,35 0 15,19 0-15,16 0 16,54-18-16,-71 18 16,36 0-16,-36 0 15,-17 0-15,-1-35 16,-35 17 0,-17 18-1,0 0-15,35 0 16,-36 0-16,1 0 15,0 0-15</inkml:trace>
  <inkml:trace contextRef="#ctx0" brushRef="#br0" timeOffset="99901.0964">25382 1993 0,'0'0'0,"0"18"16,-17 35-1,-1 0-15,-17 52 16,35-69-16,-18 34 16,1-70-16,17 53 15,0-17-15,-18 34 16,0-35-16,18 18 15,-17-35-15,-19 17 16,36 0 0,0-17-16,0 17 15,0-17-15,0 0 32</inkml:trace>
  <inkml:trace contextRef="#ctx0" brushRef="#br0" timeOffset="100572.302">25647 2187 0,'0'18'46,"0"35"-46,0 0 16,0-18-16,0 36 16,0-19-16,0-34 15,0 0-15,0-1 16,35 19 15,18-19-15,0 19-16,-18-36 15,-17 0 1,0 0-16,17 0 16,0 0-1,0-18 1,-35-35-16,18 18 16,0-36-16,-18-17 15,0 35-15,0 0 16,0 35-16,0-17 15,0 18 17,-36 17-1,19 0-31,-18 0 16,-18 0-16,17 0 15,1 0-15,17 0 16,-70 0-16,53 17 15,-36 1-15,18-1 16,18 19 0</inkml:trace>
  <inkml:trace contextRef="#ctx0" brushRef="#br0" timeOffset="101100.9764">25259 2963 0,'0'18'47,"35"-18"-31,71 0-16,17 0 15,-34 0-15,-1 0 16,-35 0-16,35 0 16,-35 0-16,-35 0 31,17 0-31,-18 0 15,1 0 1,17 0 0,-17 0-16,0 0 15</inkml:trace>
  <inkml:trace contextRef="#ctx0" brushRef="#br0" timeOffset="101652.4996">27958 2205 0,'0'17'31,"0"36"-15,0 36-16,0-54 15,0 53-15,0-35 16,0 18-16,-18-19 16,18-34-16,-18 17 15,1 18-15,-1-17 16,18-1 0</inkml:trace>
  <inkml:trace contextRef="#ctx0" brushRef="#br0" timeOffset="102188.0689">28540 2117 0,'0'53'47,"0"-36"-47,0 54 16,0-18-16,0-36 15,0 1-15,35 17 47,71 1-31,-36-19-16,1 18 16,-18-35-16,-18 0 15,0 53 1,-35-35-16,0 0 15,18-18-15,-18 35 16,0-17-16,0-1 16,0 18-16,-18 1 15,-17 34-15,0-52 16,35 0-16,-35-1 16,17 1-1,-17-18 1,17 0-1,0 0 1</inkml:trace>
  <inkml:trace contextRef="#ctx0" brushRef="#br0" timeOffset="102540.1286">28540 2117 0,'0'-18'31,"17"0"-15,19 1-16,-1 17 16,35-18-16,1 18 15,0-18-15,-36 18 16,18 0-16,-18 0 16,0 0-16,-17 0 15,0 0 1</inkml:trace>
  <inkml:trace contextRef="#ctx0" brushRef="#br0" timeOffset="103077.6884">27587 3263 0,'18'-17'63,"70"17"-63,159 0 15,-53 0-15,106-18 16,-71 18-16,36-35 16,-106 17-1,-89 18-15</inkml:trace>
  <inkml:trace contextRef="#ctx0" brushRef="#br0" timeOffset="107045.0873">23477 3563 0,'18'0'31,"0"18"-15,-1 17-1,54 18-15,-18-18 16,0 36-16,-18-36 16,18 18-16,0 0 15,0-18-15,17-17 16,1 52-16,35 18 15,17-52-15,18 34 16,18-17-16,17-53 16,1 53-16,-36-53 15,-18 0-15,-52 0 16,-1 0-16,-17 0 16,-17 0-16,17-53 15,-1 0-15,-16 36 16,52-89-16,-35 53 15,53-35-15,-18 17 16,-18-17-16,19 17 16,-36-17-1,-1 53-15,-34 0 0,-18 17 32</inkml:trace>
  <inkml:trace contextRef="#ctx0" brushRef="#br0" timeOffset="107534.7832">25841 3581 0,'0'17'31,"35"-17"1,36 18-32,17-18 15,0 0-15,-17 0 16,-54 0-16,1 0 16,17 18 30,-17 17-46,0 18 16,-18 35-16,0-53 16,17 18-16,-17-18 15,0-17-15,0 0 16,0-1-16,0 19 16,0-1-1,0 18 1,0-36-16,-35 1 15</inkml:trace>
  <inkml:trace contextRef="#ctx0" brushRef="#br0" timeOffset="108220.9465">25594 4286 0,'-18'36'32,"18"-1"-32,18 0 15,0 18-15,17-18 16,18 53-16,35 1 16,53 16-16,-70-16 15,-1-36-15,71-18 16,0 18-16,-17-36 15,52-17-15,-52 0 16,35 0-16,-18 0 16,35 0-16,-52-52 15,52-37 1,-53 19-16,-52 34 16,70-52-16,-123 88 15,52-70-15,-52-18 16,17 35-16,-17 0 15,-1 17-15,1-52 16,0 35-16,-18 18 16,0 17-16,0-35 15,17 36-15,-17-36 16,0 0 0,0 35 15,0 1-16,0-1-15,0 0 16</inkml:trace>
  <inkml:trace contextRef="#ctx0" brushRef="#br0" timeOffset="108725.4117">27781 4145 0,'18'-18'32,"17"-34"-17,53-37-15,-35 36 16,35-17-16,-52 52 16,17 1-16,-36 17 15,1 0 1,17 0 46,-17 0-62,17 35 16,-17 18-16,17 35 16,-17-53-1,-1 18-15,-17-35 16,36 52-16,-36-52 15,17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4:45:25.8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12012 6174 0,'-18'0'141,"36"0"-78,0 0-48,-1 0 1,1 0-16,0 0 15,17 0-15,18 0 16,-36 0-16,19 0 16,-19 0-16,19 0 15,-19 0 17,1 0-32,0 0 15,-1 0-15,1 0 16,17 0-16,-17 0 15,17 17-15,-17-17 16,17 0 0,-17 0-16,-1 0 15,1 0-15,17 0 16,-17 0-16,-1 0 16,36 0-16,-35 0 15,17 0-15,-17 0 16,0 0-16,17 0 15,-18 0-15,19 0 16,-1 18 0,0-18-1,1 18-15,-19-18 16,36 0-16,-18 0 16,1 17-16,-1-17 15,-17 0-15,-1 0 16,19 0-16,-19 0 15,18 0 1,1 0-16,17 0 16,0 18-1,-36-18 1,1 17-16,17-17 16,18 0-16,-35 0 15,17 18-15,-17-18 16,17 0-16,-18 0 15,36 0-15,18 18 16,-36-18-16,-17 0 16,35 0-16,0 0 15,-18 0-15,36 0 16,-1 0-16,-35 0 16,36 0-16,-18 0 15,0 0-15,17 0 16,54 0-16,-36 0 15,0 0-15,-35 0 16,0 0-16,0 0 16,0 0-16,-36 0 15,19 0-15,-19 0 16,19 0 0,17 0-16,17 0 15,-52 0 1,35 0-16,-36 0 15,19 0-15,-1 0 16,0 0-16,0 0 16,1 0-16,17 17 15,-36-17-15,36 0 16,0 0-16,18 0 16,17 0-16,-35 0 15,0 0-15,35 0 16,-35 0-16,0 0 15,-36 0-15,36 0 16,-35 0 0,35 0-16,0 0 0,-36 0 15,19 0-15,17 0 16,-36 0-16,36 0 16,-18-17-16,-17 17 15,53 0-15,-18 0 16,-18 0-16,53-18 15,-35 18-15,0 0 16,-36 0 0,54 0-16,-18 0 15,0 0 1,-35 0-16,34 0 16,54 0-16,-35-18 15,17 18-15,0-35 16,0 35-16,-35-17 15,0 17-15,0 0 16,0 0-16,0 0 16,0 0-16,-35 0 15,17 0-15,0 0 16,-17 0-16,17 0 16,36 0-16,-54 0 15,36 0-15,18 0 16,17 0-16,-53 0 15,18 0-15,18 0 16,-54 0-16,36 0 16,0 0-16,-18 0 15,18 0 1,-17 0 0,-1 0-16,35 0 15,-52 0-15,35 0 16,-18 0-1,-17 0-15,17 0 16,0 0-16,-17 0 16,17 0-16,-17 0 15,17 0-15,1 0 16,-19 0-16,36-36 16,-18 36-16,-17-17 15,35 17-15,-18 0 16,0 0-16,18 0 15,0 0-15,0-18 16,18 18-16,-1-18 16,-17 18-16,0 0 15,0 0-15,0 0 16,-18 0-16,18 0 16,-18 0-16,1 0 15,-19 0 1,1 0-1,0 0-15,-1 0 16,1 0 0,0 0-16,-1 0 15,19 0 1,-19 0-16,36 0 16,-35 0-16,-1 0 15,19 0-15,-19 0 16,1 0-1,0 0-15,-1 36 16,1-36 15,-1 0-31,19 0 16,-1 0-16,18 0 16,-18 0-16,18 17 15,-35-17-15,-1 0 16,36 0 31,-17 18-47,-19-18 15,54 0-15,-1 18 16,1-18-16,-18 0 16,17 0-16,1 17 15,-1-17-15,-52 0 16,0 0-16,-1 0 15,1 0-15,0 0 16,-1 18 0,1-18-1,0 0-15,-1 0 16,1 0 0,0 0-1,-1 0 1,1 0-16,-1 0 15,1 0 1,17 0 0,-17 0 93,0 0-93</inkml:trace>
  <inkml:trace contextRef="#ctx0" brushRef="#br0" timeOffset="6289.194">8290 6756 0,'0'0'0,"-70"0"15,34 17 1,1-17-16,18 0 15,-19 0-15,1 0 16,-18 18-16,35-18 16,-17 0-1,0 0-15,17 0 0,-17 0 16,0 18-16,-18-18 16,17 0-16,1 17 15,0-17-15,-36 0 16,36 0-16,17 0 15,-52 0-15,35 0 16,-18 0-16,17 0 16,-17 0-1,18 0 1,-18 0-16,36 0 16,-19 0-16,1 0 15,17 0-15,1 0 16,-18 0-16,-18 0 15,17 0-15,19 0 16,-36 0-16,35 0 16,-17 0-16,17-17 15,1-1 1,-1 18 0,0 0-1</inkml:trace>
  <inkml:trace contextRef="#ctx0" brushRef="#br0" timeOffset="14596.9916">16016 6368 0,'-18'0'218,"1"17"-202,-18 1 15,17 0 157,0 17-126,18-18-15,-17 1-47,-1-18 31,0 53-15,18-35-16,-17-18 16,17 17-1,-36 19-15,19-19 16,-18 18-1,-1-17 1,36 0-16,-17-1 16,-1 1-16,18 17 15,-35 1-15,17-19 16,-17 1-16,17 17 16,0-17-16,-17-1 15,18 1-15,-19 17 16,36-17-16,-35 17 15,17-17-15,-17 17 16,17-17 0,-17-1-16,18 1 15,-1 17 1,-17-17-16,17-18 16,0 18-16,1-1 15,-19-17-15,19 53 16,-18-53-16,17 18 15,0-18-15,-35 17 16,18 1-16,17-18 16,18 18-1,-17-18-15,-1 0 16,-17 17 0,17-17-16,1 18 15,-36 0-15,0-1 16,35-17-16,-17 0 15,17 0-15,-17 0 16,17 0 0,1 0-16,-1 18 15,-35-18 1,35 18-16,-17-18 16,18 0-1,-1 17-15,-17 1 16,17-18-1,0 18-15,1-18 32,-19 17-1,1 1-31,0-1 16,17-17-16,1 18 15,-1-18-15,0 0 31</inkml:trace>
  <inkml:trace contextRef="#ctx0" brushRef="#br0" timeOffset="15645.3075">14287 7373 0,'0'18'109,"-17"-1"-93,17 1-16,-18-18 15,1 71-15,-19-36 16,19-35 0,17 17-1,-18 1-15,0 0 94,1-1-16,17 1 63,17-18-110,1 18-15,0-18-1,-1 0 1,-17 17-16,18-17 15,0 0 1,-1 0 15,1 0-15,-1 18-16,1-18 78</inkml:trace>
  <inkml:trace contextRef="#ctx0" brushRef="#br0" timeOffset="20070.4267">26688 6526 0,'0'-17'125,"17"17"-109,1 0-16,-18 17 15,18 19-15,-1-19 16,1 1 0,-18 0-16,0 17 15,0-18 63,17 19-62,-17-19 0,0 1 30,0 0-30,0 17 109,0-17-109,-35-1-1,0 19 1,17-36-16,-17 0 16,17 17-1,1-17-15,-36 18 16,35-18-16,-35 53 15,18-18 1,0 0-16,-18-17 16,-53 35-16,71-18 15,-36 0-15,53-35 16,1 18-16</inkml:trace>
  <inkml:trace contextRef="#ctx0" brushRef="#br0" timeOffset="29567.7191">27323 15646 0,'-18'0'62,"0"0"-62,1 0 16,-1 0 15,0 0-15,1 0-16,-18 0 15,-1 0 1,19 0 0,-1 0-16,0 0 0,-17 0 15,0 0 1,17 0-1,-17 0 1,0-18-16,17 18 16,-35-18-16,0 1 15,35 17 1,1 0 0,-1-36 15,1 19-16,-1-1-15,0 18 16,-17-17 0,0 17-16,35-18 15,-53-17-15,35 35 16,18-18-16,-35 0 16,17 18-16,1 0 31,-1-17-31,18-1 15,-18 0 1,-17-34-16,35 34 16,0 0-16,-18 1 15,18-19-15,-17 1 16,17 0 0,0 17-1,0 1-15,0-19 16,0 19-1,0-1-15,0 0 16,0-17-16,0 17 16,0 1-16,0-1 15,0-17-15,35-18 16,-17 35 0,-1 1-1,1-1-15,17-17 16,1 17-16,-19 18 15,1-18-15,-1 1 16,19-1-16,-19 18 16,19-17-1,-19-1 1,1 18-16,17-18 16,-17-17-16,17 35 15,0 0-15,-17 0 16,17 0-16,-17 0 15,0 0-15,34 0 32,-34 0-17,0 0-15,-1-18 0,1 18 32,0 0-32,-1 0 31,1 0-16,0 0 1</inkml:trace>
  <inkml:trace contextRef="#ctx0" brushRef="#br0" timeOffset="32753.2051">18486 6085 0,'0'-17'62,"-36"17"-46,1 0-1,17 0-15,1 0 32,-19 0-32,1 0 0,-35 0 15,17 0 1,17 0-16,-34 0 16,17 0-16,35 0 15,1 0-15,-1 0 172,0 0-109,18-18-48,0-17-15,0 0 16,0-1-16,0-17 15,0-17 1,0 35-16,0-1 16,0 19-16,0-19 15,0 1-15,0-18 16,0 36-16,0-19 16,0 19-16,-17-1 15,17 0-15,0 1 16,0-1-16,0 0 15,0 1-15,0-19 16,-36-34-16,36 35 16,-17-1-1,17 19-15,0-1 16,0 0 0,0 1-1,0-1-15,0-35 31,0 36-31,0-1 16,0 0-16,0 1 47,0-1-16,0-17-15,0 17 46,17 18-46,1 0-16,17-35 16,-17 35-16,0-18 15,17 18-15,-17 0 16,17 0-1,-18 0 1,36 0-16,0 0 16,0 0-16,18 0 15,-18 0-15,0 0 16,-18 0 0,-17 0-16,34 0 15,-16 0 1,17 0-1,-36 0-15,19 0 16,-36 36 78,0-1-79,0 0 1,0-17-16,0 35 16,0 17-16,0-35 15,0 1-15,0 34 16,0-34-16,0 34 16,0-17-16,0-35 15,0 17-15,0-17 16,0-1-16,0 1 15,0 0 1,0 34 0,0-16-1,0-19-15,0 1 16,0 0-16,0-1 16</inkml:trace>
  <inkml:trace contextRef="#ctx0" brushRef="#br0" timeOffset="33896.151">21819 5891 0,'18'0'16,"-36"0"15,-17 0-31,0 0 15,-18 0-15,-18 0 16,54 0-16,-72 0 16,19 0-16,-18 0 15,17 0-15,1 0 16,34 0-16,-34 0 16,-1 0-16,-17 0 15,17 0-15,19 0 16,-1 0-16,0 0 15,35 0-15,0 0 16,1 0 0,-1 0 46,0-17-46,18-36-16,0 18 15,0-18-15,0 0 16,0-71-16,0-35 16,0 18-16,0-70 15,0-1-15,0 71 16,0 17-16,36-52 16,-36 88-16,35 17 15,-35 1-15,18 34 16,-18 19-16,0-1 140,70 18-140,36 0 16,18 35-16,-19 54 16,36-36-16,-52-53 15,-54 0-15,0 0 16,-17 0-16,17 0 16,18 0-1,-35 0-15,17 0 16,-17 17-16,-1-17 15</inkml:trace>
  <inkml:trace contextRef="#ctx0" brushRef="#br0" timeOffset="35327.8215">26935 15663 0,'-18'0'15,"36"0"1,52 0-16,18 0 16,124 0-16,-18 0 15,53 0-15,-18 0 16,-17 0-16,-71 0 15,0 0-15,18 0 16,-71 0-16,-17 0 16,17 0-1,-35 0 1,0 0-16,-18 0 16,53 0-16,-17 0 15,-36 0-15,53 0 16,18-53-16,17 36 15,1-1-15,35 0 16,-18 1-16,-18 17 16,1 0-16,-54 0 15,1-35-15,-36 17 16,0 18 0,1 0-16,-19 0 15,-17-18-15,18 18 16,0 0-16</inkml:trace>
  <inkml:trace contextRef="#ctx0" brushRef="#br0" timeOffset="36712.1271">30586 15575 0,'0'53'62,"0"-18"-46,0 18 0,0-17-1,0-19 1,17 1-16,1-18 16,0 0-16,-18 17 15,17-17 1,19 0-1,-19 0-15,36 0 16,-35 0-16,70 0 16,-53 0-16,18 0 15,-17 0-15,16 0 16,-34 0-16,0 0 16,17 0-1,18 0-15,-35-35 16,34 18-16,1-19 15,0 1-15,18 0 16,-54-1-16,19 1 16,-19 35-16,1-18 15,0-34 1,-18 16 0,17 19-16,-17-36 0,18-35 15,17 35 1,-17-18-16,35-88 15,-53 124-15,53-88 16,-53 34-16,35-16 16,-35 34-16,18 36 15,-1-18-15,-17 18 16,18-36-16,-18 53 16,18-52-16,-18 17 15,17 0-15,-17-18 16,18-17-16,-18 18 15,0-1-15,0 1 16,0 17-16,0 0 16,0 0-16,0 35 15,0-123-15,-35 106 16,17-36-16,0 1 16,-17-19-16,35 54 15,-35-18-15,-1 36 16,-34-72-16,-1 54 15,36 0 1,0 0-16,-53-1 0,52 19 16,-34-36-1,34 35-15,-52-35 16,18-17-16,-1 17 16,-70 0-16,-35 0 15,52 18-15,-35-18 16,36-18-16,52 53 15,36 18-15,17 0 16,-34-35-16</inkml:trace>
  <inkml:trace contextRef="#ctx0" brushRef="#br0" timeOffset="37648.9333">30304 12188 0,'-18'0'79,"0"36"-79,-17-19 15,17-17 1,1 0-16,-36 36 15,18-36-15,-71 53 16,70-36-16,-16 18 16,-1-17-16,35 0 109,18-1-109,0 1 16,0 17-16,0-17 15,0 17-15,0-17 16,0 17 0,18 0-16,17 1 15,0 17 1,18 0-1,18-1-15,-1 54 16,-35-53-16,-35-18 16,36-17-16,-19 17 15</inkml:trace>
  <inkml:trace contextRef="#ctx0" brushRef="#br0" timeOffset="46673.8167">7056 17533 0,'17'18'0,"1"-18"31,-1 0-31,1 0 16,0 0-16,35 0 15,-18 35 1,35-35-16,-17 18 15,53-1-15,-35 1 16,17-18-16,-17 0 16,-36 18-16,0-18 15,0 17-15,-17-17 16,0 0 0,-1 0-16,36 0 15,0 0 1,0 0-16,18 0 15,17 0-15,-18 0 16,19 0-16,-1 0 16,0 0-16,-18 0 15,-52 0-15,17 0 16,-17 0 0,17 0 77</inkml:trace>
  <inkml:trace contextRef="#ctx0" brushRef="#br0" timeOffset="48082.0516">10495 17445 0,'-18'0'46,"-17"0"-46,-18 0 16,0 0-16,18 0 16,-18 0-16,0 0 15,0 0-15,0 0 16,1 0-16,16-18 16,1 18-16,-53-35 15,52 17-15,1 1 16,-53-1-16,35-17 15,18 17 1,0 0-16,17 1 16,0 17-1,18-18-15,-35-35 32,17 53-17,18-17-15,-17-36 16,17 35-16,-18-35 15,18 36-15,0-36 16,0 0-16,0 35 16,0-35-16,0 18 15,0 17-15,0-17 16,0 0-16,0-18 16,0 0-16,0 35 15,0 1-15,18-54 16,-1 71-16,19-35 15,17-36-15,-36 36 16,18 0-16,-17 35 16,17-36-16,-35 19 15,18 17-15,0-18 16,-1 0-16,19 1 16,-1 17-16,0-18 15,36 18-15,-1-53 16,-34 53-1,-1 0-15,18-35 0,-18 35 16,-17 0-16,-1 0 16,1 0-1,0 0 1,17 0-16,18 0 16,-36 0-16,19 18 15,17-18-15,-36 0 16,1 17-16,17 1 15,-35-1 1,18-17-16,-1 18 16,1 17-16,0 1 15,-1-19-15,1 1 16,0 17-16,-1 18 16,1-35-1,0-18-15,-18 35 16,17 0-16,-17 1 15,18 34-15,-18 1 16,0-18-16,0 17 16,0-17-16,0-18 15,0 36-15,0-36 16,0-17-16,0 17 16,0-17-16,0-1 15,0 19 1,-18-19-1,1 36 1,-19-17-16,19-1 16,-19 18-16,19-53 15,-19 35-15,1 18 16,0 17-16,0-34 16</inkml:trace>
  <inkml:trace contextRef="#ctx0" brushRef="#br0" timeOffset="49537.1636">7179 17674 0,'18'-17'79,"17"17"-64,18 0-15,53 0 16,-18 0-16,88 0 15,-52 0-15,-1 0 16,-35 0-16,-17 0 16,-18 0-16,-35 0 15,34 0-15,-34 0 16,35 0 0,0 0-16,-35-18 15,52 18-15,1-18 16,-36 18-16,0-17 15,18 17-15,0 0 16,0 0-16,0-18 16,-35 18 62,-1 0-78,18-18 15,-17 18-15,0 0 16,-1 0-16</inkml:trace>
  <inkml:trace contextRef="#ctx0" brushRef="#br0" timeOffset="57642.5024">11624 17586 0,'-18'0'32,"54"0"30,17 0-46,-1 0-16,72 0 15,-36 0-15,89 0 16,-107 0-16,54 0 16,-54 0-16,1 0 15,-1 0-15,-52 0 16,17 0-16,0 0 15,18 0-15,0 0 16,-17 0-16,52 0 16,-35 0-16,35 0 15,0 0-15,-35 0 16,-35 0-16,35 0 16,-36 0-16,1 0 15,35 0-15,-36 0 16,19 0-16,-19 0 15,19 0-15,16 0 16,-34 0 0,0 0-16,35 0 0,-36 0 15,1 0 1,0 0 0,-1 0-16,1 0 15,17 18-15,-17-18 16,17 17-16,-17-17 15,17 0-15,-17 0 16,35 0-16,-36 0 63,1 0-48,17 0-15,-17 0 16,17 0-16,-17 0 15,-1 0 17,1 0-1,0 0-15,-1 0-1,1 0 1,35 18-16,-36-18 15,19 0-15,-1 0 16,-17 0-16,17 0 0,18 0 16,-36 18-1,1-18-15,17 0 16,-17 0-16,0 0 16,-1 0-16,19 0 15,-1 17-15,-18-17 16,19 18-16,34-18 15,-34 0-15,16 0 16,1 0-16,-35 0 16,35 0-16,-18 0 15,0 0-15,18 0 16,-17 0-16,-1 0 16,36 0-16,-19 0 15,-16 0-15,17 0 16,17 0-16,-35 0 15,18 0-15,0 0 16,-17 0-16,-19 0 16,1 0-16,-1 17 15,1-17-15,0 0 16,-1 0 0,1 0-16,17 18 31,-17-18-16,0 0-15,-1 0 16,19 0-16,-19 0 16,1 0-16,-1 0 15,1 18 1,0-18 0,17 0-16,-17 0 15,-1 0 1,1 0-16,17 0 15,-17 0-15,-1 0 16,19 0 0,17 0-1,-36 0-15,19 0 16,-19 0-16,18 0 16,36 0-16,-18 0 15,0 0-15,0 0 16,0 0-16,17 0 15,-17 0-15,-18 0 16,1 0-16,-19 0 16,1 0 15,17 0 0,1 0-15,-19 0-1,1 0 1,-1 0-16,1 0 16,0 0-16,-1 0 15,1 0-15,17 0 16,1 0 0,-19 0-16,19 0 15,-1 0-15,-18 0 16,36 0-16,0 0 15,-17 0-15,34 0 16,1 0-16,-18 0 16,-1 0-16,1 0 15,18 0-15,-53 0 16,-1 0-16,1 0 94,0 0-79,-1 0 1,1 0 0,-1 0-16,1 0 31,0 0-16,17 0 1,18 0 0,-35 0-16,34 0 15,-16 0-15,-1 0 16,-17 0 0,-1 0 30,19 0-30,-19 0 0,1 0-16,-1 0 422,-17-18-391,0 0-31,0 1 15,0-1 17,0-17-17,0 0-15,0-1 16,0 19 0,0-36-1,0 17-15,0 1 16,0 0-16,0 0 15,0-18-15,0 0 16,0 0-16,0 18 16,0-18-16,0-35 15,0 17-15,-17 0 16,17 1-16,-18 52 16,1-52-16,-1 17 15,18 17 1,0 1-16,0-18 15,0-17-15,-35 70 16,35-36-16,-18-16 16,18 34-16,0 0 15,0-17-15,0 0 16,0-1 15,0 19-15,-18-1-1,1 0 32,-19 18-47,-16 0 16,-19 0-16,18 0 16,-17 0-16,-1 0 15,36 0-15,-1 0 16,-34-35-16,-1 35 15,1 0-15,-54-17 16,1-1-16,-36 18 16,-53 0-16,71 0 15,0 0-15,18-18 16,17 18 0,-71 0-16,36 0 15,-35 0-15,35 0 16,-71 0-16,1 0 15,34 0-15,36 0 16,-71 0-16,36 0 16,0 0-16,34 0 15,-69 0-15,70 0 16,-18 0-16,71 0 16,-36 0-16,-52 0 15,88 0-15,-1 0 16,-34 0-16,35 0 15,17 0-15,-17 0 16,35 0-16,18 0 16,-53 0-16,17 0 15,-35 0-15,53 0 16,-35 0-16,18 0 16,-19 0-16,19 0 15,35 0-15,-18 0 16,-18 0-16,53 0 15,1 0-15,-1 0 16,1 0 78,-1 0-79,0 0-15,1 18 16,-19 17-16,-17 0 16,36 1-16,-1 17 15,-17 0-15,17-18 16,1-17-16,-1-1 16,18 1-16,0-1 15,0 36 16,-18-35-31,1 35 16,17 0-16,0 17 16,-18 19-16,0-54 15,1 18-15,17 0 16,0-36-16,0 1 16,0 17-16,-18 1 15,18-19 32,0 1-47</inkml:trace>
  <inkml:trace contextRef="#ctx0" brushRef="#br0" timeOffset="63708.728">18433 17392 0,'35'0'188,"-17"0"-157,17 0-31,0 0 16,18 0-1,0 0 1,0-18 0,17 18-16,-17 0 15,0 0-15,-35 0 16,35 0-16,-36 0 16,19 0 15,-1-17-31,-17 17 15,35 0-15,-18 0 16,18 0-16,0-18 16,0 18-16,-36 0 15,1 0 1,35-35 0,-36 35-16,19 0 15,-1 0-15,0-18 16,1 18-1,-19 0-15,18 0 16,-17 0 0,0 0-1,-1 0 1,1 0-16,17 0 16,1 0-16,-19 0 15,36 0-15,18 0 16,-36 0-16,18 0 15,0 0-15,-18 0 16,-17 0 0,-1 0-16,1 0 15,0 0 1,-1 0 0,1 0-16,17 0 15,-17 0 1,-1 0-1,1 0-15,0 0 16,17 0-16,0 0 16,18 0-16,-18 0 15,18 0-15,-17 0 16,17 0 0,-1 0-16,-16 0 15,-1 0-15,18 0 16,-18 0-16,1 0 15,-19 0-15,18 0 16,36 18-16,-53-18 16,52 17-16,-17-17 15,0 0-15,-18 0 16,18 0-16,0 0 16,-35 18-16,17-18 15,-17 0-15,35 0 16,-36 0-16,1 0 15,0 18-15,-1-18 16,36 0-16,18 17 16,-54-17-16,54 18 15,-36-18-15,36 18 16,-54-18-16,19 17 16,16 1-16,-34-18 15,0 17 1,-1-17-16,1 0 31,17 0-31,1 0 31,-19 18-31,1-18 47,0 0-31,-1 18-1,18-18 1,1 0 47,-19 0-48,-17 17-15,36-17 16,-1 18-16,-17-18 15,34 18-15,1-18 16,-17 0 0,-19 0-16,1 0 15,17 0-15,-17 0 16,17 0 0,-17 0-16,-1 0 15,1 0-15,0 0 0,-1 0 16,19 0-1,-1 0 1,-17 0 31,-1 0-47,18 0 16,-17 0-16,0 0 15,-1 0 1,1 0-16,0 0 15,17 0 1,18 0 0,-36 0-1,36 0-15,-17 0 16,-1 0-16,18 0 16,-18 0-16,0 17 15,1-17-15,-1 0 16,0 0-1,-17 0-15,0 0 16,34 0 0,-16 0-16,17 0 15,-18 0-15,18 0 16,0 0-16,-18 0 16,0 0-1,1 0-15,-19 0 31,1 0-31,-1 0 204,1 0-189,0 0-15,-1 0 16,19 0-1,-19 0-15,1 0 16,0 0 93,17 0-30,18 0-64,-36 0 1,36 0-16,-17-17 203,-19 17-187,-17-18-16,53-17 15,-35 35 16,-18-18-15,17-17 0,1 35-16,-18-18 15,0 1-15,18 17 16,-1-36-16,-17-17 62,18 18-46,-18 17 0,18 1-1,-18-1-15,0 1 16,0-1 15,0 0-15,0-17-1,0-18-15,0 35 16,0 1-16,0-1 16,0-17-16,0 17 15,0 1-15,0-1 16,0 0-16,0 1 16,-18-36-1,0 35-15,1-17 16,17 17-16,-18-17 15,0 0-15,1 17 16,-18-17-16,35-18 16,-18 35-16,0-17 15,-17-18 1,35 35-16,-35-17 16,35 0-16,-36 17 15,19-17-15,-18 0 16,17 17-1,0 18 1,1-18 0,17 1-1,-53 17-15,35-18 16,0 18-16,-17-18 16,17 18-16,-17 0 15,-35 0-15,34-17 16,19 17-16,-36 0 15,35-18-15,1 18 16,-19-18-16,1 18 16,0-17-16,-1 17 15,-52-35-15,18 35 16,-19 0-16,-16 0 16,16 0-1,19 0-15,-1 0 16,18 0-16,1 0 15,-1 0-15,-18 0 16,18 0-16,-17 0 16,-1 0-16,-17 0 15,0 0-15,17 0 16,-35 0-16,36 0 16,-1 0-16,18 0 15,0-36 1,0 36-16,0 0 15,1 0-15,-1 0 16,0 0-16,0 0 16,0 0-16,-18 0 15,18 0-15,0 0 16,-17 0-16,17 0 16,0 0-16,-17 0 15,-1 0-15,36 0 16,-18 0-16,35 0 15,-17 0-15,0 0 16,-36 0-16,36 0 16,-36 0-16,1 0 15,-36 0-15,35 36 16,1-36-16,-1 17 16,18-17-16,36 0 15,-36 0 1,-18 0-16,36 0 0,-36 0 15,-17 18-15,35-18 16,0 0-16,-35 0 16,-18 0-16,71 0 15,-36 0 1,-34 0-16,87 0 0,-17 0 16,-1 17-1,1 1-15,17-18 47,1 0-31,-1 18-16,1-18 15,-1 0-15,-17 35 16,17-35-16,0 18 16,-35 35-16,18-18 15,-18 0-15,-17 18 16,52-35-1,18-1-15,-18-17 16,1 0 0,-1 18-16,18 0 15,-18-18-15,1 53 16,-1-18-16,18 0 16,-17 0-1,-1 1-15,18-1 16,0 18-16,0 0 15,0 0 1,0-36-16,0 1 16,0 17-16,-18 1 15,1-19 1,17 1 0,0-1-16,0 36 15,0-35 1,0 0-1,0-1-15,0 19 63,0-19-47,0 1 15,17-1-16,1 1-15,0-18 16,-18 18-16,35 17 16,0-17-16,-17-18 15,-1 17 1,36 1-16,-17-18 31,-19 18-31,1-18 16,0 0-1,17 0-15,0 0 16,-17 0 47,-1 0-63</inkml:trace>
  <inkml:trace contextRef="#ctx0" brushRef="#br0" timeOffset="67076.5718">25700 17568 0,'-18'0'0,"1"0"15,-1 0 1,-17 0-16,17 0 15,0 0 1,1 0 0,-19 0-1,19 0-15,-1 0 16,-35 0-16,18 0 16,-18 0-16,18 0 15,17 0-15,-17 0 16,-36 0-16,36 0 15,-18 0-15,0-35 16,18 35-16,17-18 16,-35 18-16,18-17 15,0-1-15,17 0 16,-35-17-16,18 0 16,17 0-1,-35-1-15,53 1 16,0 0-16,-17 0 15,-1 17-15,18-17 16,0-18 0,0 0-16,-17-35 15,17 35-15,0-18 16,0-17-16,0 70 16,0-52-16,0 34 15,0-16-15,17 16 16,18-17-1,-17 36-15,0-1 16,17-35-16,-17 53 16,-1-35-16,1 17 15,0 18 1,-1-17 0,18-1-1,1 18 1,-1-18-16,18 18 15,0-17-15,-18-1 16,0 18 0,-17 0-16,17 0 31,-17 0-31,17 0 31,18 0-31,-18 0 0,18 0 16,-35 0-16,35 0 15,-18 0 1,-17 0-16,-1 0 16,19 0-1,-1 0 1,-17 0-16,17 0 16,-17 0-16,-1 0 31,1 0-16,-1 0 1,1 0 0,0 0-1,-1 18 95,-17-1-95,18-17 1,0 18 0,-18 0-16,17-1 31,-17 1-16,18 0 1,-18-1 0,0 18-16,0-17 15,0 17 1,0 1-16,0-19 16,0 19-16,0-1 15,0-18-15,0 19 16,0-19-1,18-17-15,-18 18 16,17 17-16,-17-17 16,0 0-1,0-1-15,0 36 16,0 18-16,0-54 16,0 19-16,0-1 15,0-17-15,0 17 16,0-18-16,0 19 15,0-19-15,0 36 16,0-35 0,0 0-16,0-1 0,0 1 15,0 35 1,0-36 0,0 1-1,0 0 63</inkml:trace>
  <inkml:trace contextRef="#ctx0" brushRef="#br0" timeOffset="70437.479">27446 17533 0,'-18'0'16,"-34"0"0,-1 0-16,17 0 15,-17 0-15,18 0 16,0 0-16,17 0 15,1 0 1,-1 0-16,0 0 16,-52 0-1,17 0-15,-18 0 16,-35 0-16,54 0 16,16 0-16,-17 0 15,18 0-15,0-18 16,17 18-1,-17 0 1,0 0 0,17 0 31,18-17-32,-18 17-15,-17-18 31,17 18 32,1-18-47,-1 1-16,0 17 15,18-18 1,-17-35-1,-1 53-15,18-35 16,0 17 0,-17 1-1,-1-1 17,18 0-17,-18 1 1,18-36-16,0 35 0,0 1 15,0-19 1,-17 36-16,17-17 16,0-1-16,0 0 15,0 1-15,0-18 16,0-18 0,0 0-16,0 17 15,0-17 1,0 18-16,0 18 15,0-36-15,0 0 16,0 35 0,0 0-16,0 1 31,0-18-31,17 17 16,-17 0-1,0 1-15,0-1 16,0-17-16,0-18 109,18 53-46,-18-18-63,18-17 15,-1 17 17,-17 1 14,35-1-30,-17 18 62,0 0-62,17 0-1,-17 0 1,17 0 0,-17-18-16,-1 18 15,1 0 1,0 0-16,17 0 16,18 0-16,-18 0 15,18 0-15,0 0 16,0 0-16,0 0 15,-18 0-15,-17 0 16,17 0-16,-18 0 16,1 0-16,0 0 15,17 0-15,0 0 16,-17 0-16,35 0 16,-18 18-16,18 0 15,-35-18-15,35 17 16,-36-17-1,19 0 17,-19 0-32,18 18 15,-17 0-15,0-18 16,17 0 0,-17 0 46,-18 17-62,17 36 16,1 18-1,-18-54 1,0 19 0,0-1-1,0-18 1,0 36-16,0-17 15,0 17 1,18-18 0,-18-18-16,0 1 15,0 17-15,0-17 16,0 0-16,0 17 16,0 0-1,0-17 1,0 0-16,0-1 15,0 18-15,0 1 16,0 17-16,0-18 31,0-17-31,0-1 0,0 1 16,0 17 62,0-17-15,0-1 15,0 1-63,0 0-15,0-1 16,0 19 0,0-19 187,-36 1-156,1-18 15,17 17-46,1 1-1,-1-18 1,0 0 0,1 0 77,-1 0-77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40:39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8361 7214 0,'-18'0'31,"1"0"-16,-1 0 32,0 0-47,1 0 32,-1 0-17,-53 0-15,54 0 16,-18-17-16,17-1 15,0 18-15,-17-18 16,35 1 0,-35-1-1,17 0-15,18-34 16,0-19-16,-18 36 16,18 17-1,-17-35-15,17 36 16,0-1-16,0 0 0,0 1 15,0-19 1,0 19-16,0-1 16,0-17-16,0 17 15,0 0 1,0 1 0,0-18-16,17 35 15,19-36 1,17-34-16,0 17 15,-36 18-15,36-1 16,0 19-16,-18-1 16,-35 0-1,36 1 1,-1 17 31,0 0 15,-17 17-46,17 1-16,-17 0 16,-1-18-16,-17 17 15,36 1 1,-19-18-16,1 53 31,-1-18-31,-17 18 16,18-53-1,0 35-15,-18-17 16,0 0 0,0 34-16,0-16 15,0 17 1,0-36-16,0 1 15,0 0-15,0-1 16,0 1-16,0 0 16,0 17-1,0-18 17,0 1-32,0 0 15,0-1-15,0 1 31,0 0-31,0 17 16,0-17 62,0-1-78,-36 1 16</inkml:trace>
  <inkml:trace contextRef="#ctx0" brushRef="#br0" timeOffset="2666.4313">12294 7267 0,'0'0'0,"-35"0"0,0 0 16,17 0-1,-17 0 1,17 0-16,-52 0 16,52 0-16,0 0 15,1 0-15,-19 0 16,19 0 0,-1 0-1,1 0 1,-1 0-16,-70-17 15,88-1-15,-18 18 16,-17 0 0,35-18-16,-18 18 15,-17 0 1,35-17 0,-35-1-16,17-17 15,-35-1-15,53 19 16,-35-1-16,17 1 15,-17-19 17,17 19-1,18-19-31,0 19 16,-17-19-16,-1 19 15,0-1-15,1-17 16,-1 0-1,18-18 1,0 35-16,0-53 16,0 19-16,0 16 15,0-17-15,0 18 16,18-35-16,-18 17 16,17 17-16,1 1 15,0-18-15,-1 0 16,1 18-1,17 0 1,-17 17-16,-18 0 16,17 18-16,19-35 15,-19 17 1,1 1-16,17 17 31,-17 0-31,35-18 16,0 18-16,70 0 15,18-53 1,-53 53-16,1 0 16,-1-17-16,0 17 15,18-18-15,-53 18 16,-18 0-16,18 0 16,0 0-16,-18 0 15,18 0-15,0 0 16,-18 0-16,18 0 15,0 0-15,-35 0 16,-1 0 0,1 0-1,0 0-15,-1 0 16,1 18-16,0-18 16,-1 0-16,1 0 15,0 17 32,-1 1-31,1 0-16,-1-1 15,-17 18 1,18 36-16,0-36 16,-18 36-16,17-1 15,1-17-15,-18-17 16,0 34-16,0-35 15,0 1 1,0-19-16,0 19 16,0-19-1,0 19 1,0-19 0</inkml:trace>
  <inkml:trace contextRef="#ctx0" brushRef="#br0" timeOffset="3678.7085">11518 7285 0,'53'0'62,"35"0"-46,0 0-16,-35 0 15,18-18-15,-18 18 16,-35 0 0,-1 0-16,1 0 15,17 0 1,0 0-1</inkml:trace>
  <inkml:trace contextRef="#ctx0" brushRef="#br0" timeOffset="41741.8786">9931 6279 0,'0'0'0,"-53"0"15,-88 0-15,-36 0 16,36 0-16,-35 0 16,17 0-16,-17 0 15,87 0-15,-34 0 16,-1 0-16,54-17 16,-1-18-16,-17-1 15,-35-17-15,17 0 16,-35 0-16,53 36 15,-18-54-15,35 54 16,36-19-16,-53 19 16,88-1-1,-18 0-15,0 18 16,1-35-16,-1 18 16,1-1-16,-1 0 15,0-17-15,18 0 16,0-18-16,0 18 15,0-89 1,36 53-16,52-52 0,18 35 16,-18-53-1,-18 70-15,-17 18 16,0 36-16,0-19 16,0 36-16,18-17 15,34-1-15,36 18 16,1 0-16,34 0 15,-17 0-15,-71 0 16,35 0-16,-87 0 16,-19 0-16,1 0 15,0 0 1,-18 18 0,17-18-16,18 53 15,-35-36-15,18 89 16,0-88-16,-1 70 15,-17 18-15,36 17 16,-19 1-16,-17-36 16,0 35-16,18-70 15,-18-17-15,0-1 16,0-18 62,0 1-78,0 0 16</inkml:trace>
  <inkml:trace contextRef="#ctx0" brushRef="#br0" timeOffset="43324.2319">8520 7073 0,'-18'0'15,"18"53"-15,-18-53 16,-17 18 0,35-1-1,-18-17 1,-17 0 15,-18-17-15,18-19-1,-18-69 1,18 69-16,-1-17 16,1 1-16,-53-1 15,0-53-15,52 53 16,-16 0-16,34 18 16,0-1-16,1 36 15,17-17 32,0-1-31,17 18-16,36-35 15,0 35-15,35-53 16,-17 53-16,17-18 16,0 18-16,36-35 15,-18 17-15,-54 18 16,54-17-16,-88 17 15,17-18-15,-17 18 16,17 0 0,-17 0-1,17 35 1,-17-17 0,-1 0-1,-17 52-15,18-17 16,-18-18-16,0 54 15,0 16-15,0-69 16,0-1-16,0-17 16,0-1-16,0 19 15,0-19 1,0 1-16,0 35 16,-18-18-1,1-17 1,-1-18-16,0 17 15,-17 19 1,18-19 0,-1 1 77,18-1-77,-18 19-16,1-19 16,17 1-1,-18 0-15</inkml:trace>
  <inkml:trace contextRef="#ctx0" brushRef="#br0" timeOffset="46997.6285">8520 9349 0,'0'0'0,"52"0"0,-16 0 15,52 0-15,35 0 16,1 0-16,-1 0 16,18 0-16,71 17 15,-35-17-15,-19 18 16,-17 0-16,36-1 16,-54-17-16,36 0 15,-53 0-15,70 0 16,36 0-16,-53 0 15,17 0-15,18 0 16,18 0-16,-36 0 16,-35 0-16,-17 0 15,-1 0-15,-35 0 16,1 0 0,-19 0-16,-35 0 0</inkml:trace>
  <inkml:trace contextRef="#ctx0" brushRef="#br0" timeOffset="49741.2921">5574 10530 0,'0'0'0,"53"0"0,35 0 15,-17 0-15,-1 0 16,71 0-16,-53 0 16,1 0-16,-1 0 15,-18 0-15,36 0 16,18 0-16,-54 0 15,-17 0-15,18 0 16,17 0-16,0 0 16,0 0-16,71 0 15,-18 0-15,-17 0 16,52 0-16,-53 0 16,19 0-16,-19 0 15,1 0-15,-36 0 16,0 0-16,0 0 15,0 0-15,-17 0 16,-18 0-16,17 0 16,-34 0-16,52 0 15,0 0-15,-35 0 16,53 0-16,0 0 16,-18 0-16,0 0 15,35 0 1,-17 0-16,71 0 15,-1 0-15,-52 0 16,87 0-16,-70 0 16,18 0-16,17 0 15,-105 0-15,17 0 16,-35 0-16,18 0 16,-36 0-16,0 0 15,18 0-15,18 0 16,-18 0-16,17 0 15,36 0-15,-35 0 16,52 0-16,-35 0 16,-35 0-16,-18 0 15,-17 0-15,0 0 16,-1 0 31,1 0-32,0 0 1,17 0 0,-17 0 15,-1 0-31,1 0 16,52 0-16,1 0 15,-18 0-15,0 0 16,0-17-16,0 17 15,-18 0-15,18 0 16,-36 0 0</inkml:trace>
  <inkml:trace contextRef="#ctx0" brushRef="#br0" timeOffset="52877.1455">11254 10513 0,'0'0'15,"-18"0"-15,0 0 0,1 0 16,-1 0 47,-35 17-48,35-17 1,-17 0-16,-18 0 15,53 18-15,-35-18 16,17 0 187,-17 0-187,17 0-16,1 0 15,-1 0 1,1 0 0,-1 0-16,0 0 31,1 0-31,-19-18 31,36 1-15,-17 17-16,17-53 15,-18 53 1,18-18-16,0-17 31,0 0-15,0 17 0,0 0-16,0-17 15,0 17-15,0 1 16,0-18-16,0 17 31,0-17-31,0-1 16,0-17-1,18 18-15,-1 18 16,-17-1-16,0 0 16,18 1 46,-18-1-46,0 0-1,18 1 48,-18-1-48,0 0 64,17-17-48,1 17-16,17-17 48,-17 18-47,17 17 234,0-18-235,-17 18-15,35 0 16,0 0-16,-18 0 15,18-18-15,0 18 16,-18-17-16,1 17 16,34 0-16,-35 0 15,18 0 1,18 0-16,17 0 16,-53 0-16,36 0 15,-18 0-15,0 0 16,-18 0-16,0-18 15,18 18-15,0 0 16,-18 0-16,36 0 16,-53 0-16,34 0 15,-16 0-15,-1 0 16,0 0-16,-17 0 16,0 0-16,-1 0 15,1 0-15,35 0 16,-18 0-1,-17 0 1,17 0 0,-17 0-16,-1 0 15,19 0-15,-19 0 16,18 0-16,1 0 16,-19 0-16,19 0 15,-1 0 110,-17 18-109,-1 35-16,-17-36 15,0 18-15,0-17 16,0 0-16,0-1 16,0 19-1,0-19 17,0 19-17,0-19-15,0 1 16,0 0-16,0 17 15,0 0-15,0-17 16,0 17 0,0 36 15,0-54-15,0 1-1,0-1 1,0 1 78,0 0-79,-17-1 1,-1 1-16,0 0 78,1-1-47,-19-17-15,19 0 15,-1 0-31,0 0 16,1 0-16,-1 0 15,-17 0 1,-36 0-16,54 0 16,-19 0-16,1 0 15,0 0-15,-18 18 16,35-18-1,-17 18-15,0-18 16,17 35-16,0-35 16</inkml:trace>
  <inkml:trace contextRef="#ctx0" brushRef="#br0" timeOffset="57599.2107">26935 10601 0,'0'0'0,"-53"0"15,35 0-15,-53 0 0,36 0 16,18-18-16,-36 18 16,17 0-1,19 0 1,-19 0-16,-16 0 31,34-17-31,-35 17 16,0 0-16,-18 0 15,19-18-15,-1 18 16,-36 0-16,37 0 16,16 0-16,-17 0 15,0 0-15,1 0 16,-19 0-16,0 0 15,-34 0-15,-54 0 16,106 0-16,-71 0 16,19 0-16,-1 0 15,18 0-15,-54 0 16,19 0-16,52 0 16,-70 0-16,0 0 15,-35 35-15,52-35 16,-52 36-1,17-1-15,71-35 16,0 0-16,-36 18 0,71-18 16,-35 17-1,18 1-15,17-18 16,17 17-16,-16-17 16,16 0-16,19 0 78,-1 0-78,0 0 15,1 0-15,-19 0 16,19 18-16,-1-18 16,-17 0 30,17 0-30,1-35-16,-19 17 16,19-52-16,17 52 15,-18-17-15,18 17 16,-18 0-16,1-52 16,-1 52-16,18-17 15,0-18-15,0-18 16,0 54-1,0-36-15,0 0 16,0 18-16,0-1 16,0 19-16,0-1 15,0 1-15,0-1 16,0 0-16,0 1 16,0-1-1,18 18-15,-18-18 16,17 1-16,54-1 15,-36-17-15,106-18 16,-35 35-16,18-17 16,-1 17-16,1 1 15,17 17-15,-35-18 16,70 18-16,-53 0 16,-17 0-16,71 0 15,-1 0-15,36 0 16,-36 0-16,0 0 15,36-53-15,0 35 16,-71 18-16,53-52 16,-106 16-16,159 36 15,-159-17-15,36-19 16,-1 36 0,177 0-1,-159 0-15,-53 0 16,36 0-16,-71 0 15,-36 0-15,1 0 16,0 0 47,52 0-48,-34 18-15,34-18 16,-52 18-16,17-1 15,18 1-15,-18 0 47,-17 17-31,-18 0 0,0-17-16,0 17 15,0 0-15,0 18 16,0 18-1,0-36-15,0 18 0,0-35 16</inkml:trace>
  <inkml:trace contextRef="#ctx0" brushRef="#br0" timeOffset="60470.537">23901 9613 0,'0'0'0,"-36"-35"15,19 17-15,17 1 16,0-19 0,-18 36-1,0-17-15,1-19 16,-1 36-16,1-35 15,-36 0-15,0-53 16,0 52-16,35 19 16,-52-19-16,52 19 15,-17-1-15,17-17 16,-17 17-16,0 1 16,-18-1-16,35-17 15,-35-1 1,-18 19-16,1-18 15,-1-1-15,1 1 16,17 35-16,-18-53 16,1 53-16,-1-70 15,18 52-15,-35-35 16,53 53-16,17 0 16,-17-35-16,-18 17 15,18 0-15,-1 1 16,-16-1-16,-1 0 15,0 1-15,35 17 16,-35-18-16,0 18 16,36 0-16,-36-17 15,0 17-15,0-18 16,-35-53-16,35 71 16,-35-17-16,-1-19 15,-16 19-15,34 17 16,-17-35-16,35 17 15,0 18-15,-35-18 16,52 1-16,1 17 16,-18 0-1,-17 0-15,17 0 16,-18 0-16,36-18 16,-71 0-16,53 1 15,-17 17-15,-1 0 16,-17-18-16,17 18 15,18 0-15,-35 0 16,18 0-16,-19 0 16,1 0-16,0 0 15,-18 0-15,18 0 16,18 0-16,17 0 16,-18 0-16,-35 0 15,0 0-15,18 0 16,53 0-16,-36 0 15,1 0-15,52 0 16,-35 0-16,0 0 16,18 0-16,-36 0 15,19 0-15,-19 0 16,53 0-16,-70 0 16,35 0-16,18 0 15,-36 0-15,19 0 16,34 0-16,-53 0 15,18 0 1,18 0-16,0 0 16,17 0-1,-35 0 1,18 0-16,-18 0 16,-35 0-16,35 18 15,-35-1-15,0-17 16,35 18-16,17-18 15,-17 0-15,1 0 16,16 0-16,1 18 16,0-18-16,-53 17 15,35-17-15,-36 18 16,1 0-16,-18-1 16,18-17-16,0 0 15,0 18-15,17-1 16,1 1-16,17-18 15,18 0 1,17 0-16,-35 53 16,18-53-16,-18 0 15,0 18-15,-18-1 16,18 19-16,-35-19 16,-18 1-1,71-1-15,-35 19 16,34-36-16,-17 17 15,-17 1-15,-1 0 16,36-18 0,-71 70-16,53-34 15,18-36-15,-18 17 16,0 1-16,-35 17 16,-18 18-16,71-35 15,-71-1-15,35 19 16,1-36-16,-1 35 15,18 0-15,-35 0 16,18-17-16,34-18 16,-87 35-16,52-35 15,18 18-15,18 0 16,-35-1-16,34-17 16,-52 18-16,18 35 15,34-53-15,-17 17 16,-35 19-16,70-36 15,-17 17-15,0 1 16,0 0-16,-36-1 16,36 1-16,-18 0 15,-18 17 1,54-18-16,-1-17 16,-17 0-16,0 18 15,-18 0 1,35-18-1,-17 17-15,-36 19 16,53-19-16,-70 36 16,71-35-1,-1-18-15,-17 17 78</inkml:trace>
  <inkml:trace contextRef="#ctx0" brushRef="#br0" timeOffset="61093.8697">12912 9366 0,'0'36'78,"0"-19"-78,0 1 16,0-1-16,-18 1 15,18 0 1,-18 35-16,1 17 31,52-70 79,18 0-110,-18 0 15,0 0-15,-17 0 16,35 0-16,0 0 15,-35 0-15</inkml:trace>
  <inkml:trace contextRef="#ctx0" brushRef="#br0" timeOffset="62703.6958">7267 10407 0,'0'0'0,"-70"0"0,34 0 16,-69 0-16,34 0 15,-17 0-15,0 0 16,-36 0-16,36 35 16,-36-17-16,-34 17 15,-1-17-15,124-18 16,-1 0-16,19 0 16,-1 0 30,0 0-30,18-18-16,-35-17 16,35 17-16,0-17 15,0-18-15,0 0 16,0-70-16,0 17 16,18-18-1,17 36-15,-17 35 16,-1 0-16,1 36 15,0-1-15,-1-35 16,54 18-16,-18-18 16,106-18-16,-18-17 15,70 0-15,-34 70 16,70-158-16,-89 141 16,1-1-16,-71 19 15,-35 17-15,-17 0 16,16 0-16,1 0 15,36 0-15,-37 0 16,90 0-16,34 0 16,-88 0-16,0 0 15,-35 0-15,0 0 16,-18 0-16,18 0 16,0 0-1,-35 17 1,17 1-1,-17 0-15,0-1 16,-1 1 0,-17 0-1,0-1-15,0 1 16,0 17-16,0 18 16,0 0-16,0 0 15,0 0-15,0-18 16,0 0-16,-17 36 15,-19-1-15,-34 36 16,-1-18-16,-17-17 16,35 17-16,0-35 15,0 0-15,0-35 16,53-1-16,-17-17 16,-19 36-16,-34-19 15,52-17 1,-52 18-16,-89 17 15,71 0-15,-18 1 16,35-36-16,-17 17 16,35 1-16,36-18 15,-1 0 1,0 0-16,-35 0 16,-35 18-16,18-18 15,-19 17-15,54-17 16,-124 36-1,124-36-15,17 0 16</inkml:trace>
  <inkml:trace contextRef="#ctx0" brushRef="#br0" timeOffset="65424.4218">23548 10672 0,'0'0'0,"-18"-18"15,-52-17-15,52-1 32,-17 1-32,35 17 15,-35-17-15,-1-18 16,36 36-16,-17-19 15,17 19-15,-36-1 16,36-17-16,0-18 16,0 18-16,0-36 15,0-17-15,0 35 16,71-18-16,52-35 16,1 18-16,35 0 15,17 35-15,36 0 16,52 36-16,-52 17 15,0 0-15,52 0 16,-70 0-16,-17 0 16,-54 0-1,-17 17-15,0 54 16,-53-18-16,-36 35 16,19-18-16,-36 19 15,0-19-15,0 124 16,0-141-16,0 71 15,0-89-15,-53 53 16,-36-35-16,19 0 16,-71 35-16,17-53 15,1 18-15,-89-17 16,-35 52-16,71-53 16,-36-17-16,-52 17 15</inkml:trace>
  <inkml:trace contextRef="#ctx0" brushRef="#br0" timeOffset="67967.625">14305 10601 0,'53'0'47,"18"0"-47,34-18 16,54 18-16,-18-35 15,71 17-15,0 1 16,52-19-16,-52 19 16,17-1-16,0 18 15,-17 0-15,0 0 16,-36 0-16,-35 0 15,-17 0-15,-142 0 94,-88 0-94,-52 0 16,52 0-16,-159 0 15,53 0-15,-193 0 16,123 0-16,17 0 16,53 0-16,36 18 15,52-18-15,89 0 16,18 0 0,34 0 62,71-18-63,36-35-15,70 36 16,35 17-16,0 0 16,71 0-16,18 0 15,-54 0-15,-34 0 16,-54 0-16,-52 0 15,-36 0-15,-71 0 16,-52 0 47,-18 0-63,0 0 15,-35 0-15,18 0 16,-19 0-16,36 0 15,-35 0-15,53 0 16,-18 17-16,18-17 16,17 18-16</inkml:trace>
  <inkml:trace contextRef="#ctx0" brushRef="#br0" timeOffset="72527.4387">3175 12647 0,'35'0'63,"1"18"-63,16-18 15,37 0-15,-19 17 16,18-17-16,89 0 15,-54 0-15,54 0 16,-1 0-16,53 0 16,-52 0-16,34 0 15,-69 0-15,69 0 16,-34 0 0,-36 0-16,-18 0 15,1 0-15,-1 0 16,18 0-16,-17 0 15,17 0-15,-18 0 16,89 0-16,-36 0 16,-35 0-16,1 0 15,69 0-15,-34 0 16,-19 0-16,-17 0 16,71 0-16,-106 0 15,17 0-15,1 0 16,52 0-16,1 0 15,-36 0-15,35 0 16,-17 0-16,17 0 16,54-35-16,-72 35 15,-17 0-15,71 0 16,-35 0-16,-54 0 16,-35 0-16,-35 0 15,0 0-15,-18-18 16,-17 18-16,0 0 15,52 0 1,1-17-16,17 17 0,35-18 16,-34 18-1,87 0-15,36 0 16,-71 0-16,17 0 16,-105 0-16,18 0 15,-53 0-15,-1 0 344,1-17-141,-36 17-156,1 0-47</inkml:trace>
  <inkml:trace contextRef="#ctx0" brushRef="#br0" timeOffset="75801.7407">8961 13529 0,'-18'0'15,"0"18"-15,-17-1 16,0-17 0,17 18-16,0 0 15,1-18-15,-1 0 47,1 0-47,-19 17 16,-52 18-1,70-35-15,1 0 16,-36 18-16,35-18 16,-17 0-1,17 0-15,-17 0 16,17 0-1,1 0 1,-19 0-16,19 0 16,-1 0-1,1 0 1,-19 0 0,19-18-16,-19 1 15,-17-18-15,36 35 16,-18-53-16,17 35 15,0 0 1,18 1-16,-17-1 16,17-17 15,-36-36-15,36 36-16,0 17 15,0-35-15,0 18 16,0 18-16,0-54 15,0 53-15,0-52 16,0 34-16,36-16 16,-1-19-16,0 18 15,18 35-15,-18-17 16,-17 18-16,35-1 16,-18-17-16,18 35 15,18-36-15,-18 19 16,-1 17-16,19 0 15,17-18-15,-52 18 16,34-35-16,-35 35 16,1 0-16,17 0 15,-18 0 1,18 0 15,-18 35-15,-35-17-16,18-18 15,-1 17-15,1 1 16,-18 0-16,35 17 16,36 18-16,-54-36 15,1 19-15,0-1 16,-1 18-16,1-18 16,0-17-16,17 35 15,-35-18-15,0-17 16,0-1-1,0 1-15,0 0 16,0-1 15,0 19-15,-18-19 46,-17 1-46</inkml:trace>
  <inkml:trace contextRef="#ctx0" brushRef="#br0" timeOffset="77467.3232">9543 13264 0,'0'0'0,"17"-17"0,36-1 16,35 18-16,-17 0 16,-1 0-16,-17 0 15,0 0 1,36 0-16,-1 0 0,0 0 15,35 0-15,1 0 16,17 0-16,-53 0 16,18 0-16,-53 0 15</inkml:trace>
  <inkml:trace contextRef="#ctx0" brushRef="#br0" timeOffset="77954.9831">10495 12982 0,'0'-17'47,"53"17"-32,18 0-15,70 0 16,-18 17-16,-52 1 16,-36-18-1,-17 17-15,-18 1 78,0 0-62,-53 17-16,0 18 16,35-35-16,-70 52 15,35-35 1,35-17-16,1-18 16</inkml:trace>
  <inkml:trace contextRef="#ctx0" brushRef="#br0" timeOffset="87907.3906">8714 13952 0,'0'0'0,"-18"0"16,-17 0-1,17 0-15,0 0 16,1 0-16,-36 0 15,35 0 1,1-17 31,-1 17 31,0 0-47,1-18-31,-1-17 16,-17 17-16,-1 1 16,19 17-16,-36-18 15,18 18-15,-18 0 16,-18-35-1,71 17-15,-53 0 16,36-17 0,-1 35-1,0 0-15,1-35 16,-1-1-16,0 1 16,1 18-1,-1-19-15,0-17 16,18 36-1,0-1-15,-17-17 16,17 17-16,0-35 16,0 0-16,0 36 15,0-19 1,0 19-16,0-1 16,35 1-16,-17-19 15,-1 19-15,1-19 16,53-17-16,-18 0 15,52 18-15,-52 0 16,35 0-16,-35-1 16,-35 1-16,35 17 15,-35 18-15,-1 0 16,18-17 0,-17 17-1,0 0-15,88-35 0,-71 35 16,0-18-1,36 0-15,-36 1 16,-17 17-16,-1-18 16,1 18-16,0 0 15,17 0 1,-18 0-16,1 0 16,0 0-16,-1-18 15,1 18-15,0 0 16,-1 0 15,1 0-15,0 18-1,-1 0 1,18-1 0,-17 36-16,0 0 15,-18-18 1,0 1-16,0-19 15,0 36-15,0-35 16,0-1-16,0 1 16,0 17-16,0-17 15,0 0-15,0 17 16,0-17 0,0 17-16,0-17 15,0-1-15,-18-17 16,0 35-16,1 1 15,-1-1-15,-17-17 16,17-1-16,-17 19 16,17-19-1,1-17-15,-1 0 16,18 18-16,-35-18 16,0 35-16,-36-17 15,53-1-15,-35 1 16,1 17-16,34-35 15,0 0-15,1 0 16,-1 0 0,0 0-16,-17 0 15,-18 0-15,18 0 16,0 0-16,-18 0 16,-18 0-16,53 0 31,1 0-31,-1 0 0,1 0 31,-19 0-31,1-17 16,0-1-16,17 18 15,-17-18-15,17 1 16,1 17-16,-1-18 16,0 18-16,1-18 15,17 1-15,-18-1 16,0 1-16,18-1 15,-17-35-15,17 0 16,0 35-16,0-17 16,0 0-16,0 17 15,0-17-15,0 17 16,0-35-16,0 0 16,0 36-1,35-18-15,-17 17 16,17 0-1,0 1 1,18-1-16,18 18 16,34-35-16,37-53 15,-72 70-15,1-17 16,17 17 0,-18-35-16,-52 53 0,0 0 15,-1 0 1,1 0 15,0 0-15,-1 0-1,1 0 1,0 0 0,-1 0-16,18 35 15,-17 18-15,17 35 16,-35-70-16,18 17 15,0-17 1,-18 0-16,0-1 16,17 19-1,-17-19-15,0 18 16,0 1-16,0 17 16,0-36-16,0 36 15,0-35 1,0 0-16,0-1 15,0 18 314,0-17-314,-17-18 1,-1 18-1,0 17 17,1-35-17,-1 18-15,18-1 16,-18 1-16,1-18 31,-1 0 0,1 0-31,-1 18 16,-17 17 15</inkml:trace>
  <inkml:trace contextRef="#ctx0" brushRef="#br0" timeOffset="89884.1065">19173 14340 0,'-17'-17'93,"17"-1"-77,0-17-16,17-36 16,1 18-16,0 0 15,-18-17-15,0-1 16,0-34-16,17 34 16,-17 36-16,18-1 15,-18 19 1,0-19-1,0 19 32,18-1 47,-1 18-78,1 35-16,17 1 0,0 34 15,1-34-15,-1 17 16,-17 17 0,17 18-16,18-35 15,35 53-15,-70-35 16,-1-36-16,1 35 15,0-52-15,-1-18 16,1 0-16,0 0 94,17 0-94,-35-35 15,0-1-15,17 19 16,1-36-16,0 0 16,-18 0-16,0-70 15,0 52-15,0-35 16,17 36-16,-17-1 16,36-17-16,-36 35 15,0 35-15,0 1 16,17-36-1</inkml:trace>
  <inkml:trace contextRef="#ctx0" brushRef="#br0" timeOffset="91940.6092">20020 14728 0,'0'0'0,"-88"0"16,35 0-1,18 0-15,-1 0 16,-16 0 0,-1 0-16,0 0 15,-35 0-15,17 0 16,18 0-16,-18 0 16,19 0-16,16-17 15,-34-18-15,34 17 16,-69-35-16,34 18 15,1-1-15,17 36 16,-36-35-16,54 18 16,-18-1-1,36 18 1,-1-18-16,0-17 16,-17 0-16,-18-54 15,35 54-15,-17 0 16,18-18-16,17 18 15,0-1 1,0-34 0,0 35-1,0-36-15,0 18 16,0 18-16,0-71 16,0 88-16,35-17 15,0-18-15,0 18 16,18 0-16,0-1 15,-18-17-15,107-17 16,16-18-16,-87 0 16,35 35-16,0 17 15,-54 1-15,1 17 16,-35 18 0,0 0-16,17 0 15,0 0-15,18 0 16,0 0-16,-18 0 15,1 0-15,-19 0 16,19 0-16,-1 0 16,0 0-1,36 71-15,-1-18 16,1-35 0,52 52-16,-70-35 15,-35-35-15,17 18 16,-17 0-16,-1-1 15,19 54-15,-36-18 16,17 17-16,19-17 16,-19 18-16,1-18 15,-1 0-15,-17-18 16,18 18-16,0-53 16,-18 17-16,0 19 15,0 34-15,0 1 16,0-1-16,0-52 15,0 35-15,0-18 16,0-17 0,-18 17-1,0-17-15,1-18 16,-1 35-16,1-17 16,-19-1-16,36 1 15</inkml:trace>
  <inkml:trace contextRef="#ctx0" brushRef="#br0" timeOffset="92628.7697">21061 13406 0,'-18'17'31,"-17"18"-31,0 1 16,-1-19-16,-17 19 15,1-1-15,34-17 16,0-1 0,-17 1-16,17-1 15,-17 1 1,35 0 46,0-1-46,0 19-16,18 17 16,-1-18-16,36 35 15,0-17-15,-18-17 16,1-1-16,17-17 16,-36-1-16,19 1 15,-19-18 48</inkml:trace>
  <inkml:trace contextRef="#ctx0" brushRef="#br0" timeOffset="93323.9118">20761 13741 0,'53'0'109,"53"0"-109,17 0 16,36 0-16,17-18 15,-17-17-15,-35-1 16,-1 19-16,18-1 16,-53 18-16,71-17 15,-71 17-15,0 0 16,-17 0-16,0 0 16,-36 0-16,18 0 15,-18-18-15</inkml:trace>
  <inkml:trace contextRef="#ctx0" brushRef="#br0" timeOffset="104014.3756">9225 15557 0,'-35'0'32,"17"18"-32,1-18 15,-1 0-15,-17 0 16,17 0-1,0 0-15,1 18 16,-1-18-16,-35 17 16,36-17-1,-36 0-15,-18 18 16,18-18-16,-17 0 16,17 0-16,17 0 15,-17 0-15,18 0 16,18 0-1,-1 0 1,-17 0-16,-1 0 16,-17 0-16,18 0 15,-18 0-15,18 0 16,17-18-16,-17 18 16,0-17-16,17-1 15,18 0 1,-17 1-1,17-36-15,-36 18 16,1-54-16,35 54 16,0 18-16,0-19 15,0 1-15,0 17 16,0 1 0,0-19-16,0-16 15,0-1 1,18 35-16,-1-17 15,36-36-15,-18-35 16,1 71-16,-19 35 16,1-35-16,0 35 15,35-18-15,-36 0 16,18 18-16,-17-17 16,35-1-16,0 1 15,-18-1-15,36 0 16,-1-17-16,-34 35 15,-1 0-15,35-35 16,-34 35-16,17 0 16,0 0-16,-36-18 15,18 18-15,1 0 16,-19 0 31,1 0-32,0 0-15,17 35 16,-17-17-16,-1 0 16,1 35-16,-1-1 15,1-16-15,17-19 16,-17 19 0,-18-1-1,18-35-15,-18 35 16,0-17-1,0 17 1,0 18-16,0-35 16,0 35-1,0-18-15,0-17 16,-18-1-16,18 1 16,-35 17-16,17 0 15,18-17 1</inkml:trace>
  <inkml:trace contextRef="#ctx0" brushRef="#br0" timeOffset="109343.132">4692 16845 0,'35'0'156,"-17"0"-141,17-18-15,0 18 16,-17 0-16,0 0 16,17 0-16,-17 0 15,17 0-15,-17 0 16,-1 0 0,1 0-16,35 0 15,-36 0 1,19 0-16,-1 0 15,0 0-15,18 0 16,0 0-16,-18 0 16,18 0-16,-18 0 15,18 0 1,-17 0 15,-19 0-31,36 0 16,0 0-16,-18 0 15,36 0-15,0 0 16,-1 0-16,36 0 16,-18 0-16,0 0 15,1 0-15,-37 0 16,37 0-16,-19 0 16,18 0-16,1 0 15,-1 0-15,35 0 16,-52 0-16,35 0 15,-18 0-15,-18 0 16,36 0-16,-35 0 16,-1 0-16,19 0 15,-37 0-15,37 0 16,-36 0-16,52 0 16,19 0-16,-36 0 15,0 0-15,-17 0 16,52-17-16,-35 17 15,18 0-15,-35 0 16,-1-18-16,1 18 16,0-17-1,-54 17-15,36 0 0,0 0 16,-18 0 0,1 0-16,34 0 15,-35 0-15,18 0 16,0 0-16,0-18 15,18 18-15,-18 0 16,-18 0-16,35 0 16,1 0-16,0 0 15,-19 0-15,1 0 16,18 0-16,17-18 16,-53 18-16,18-17 15,0 17-15,18 0 16,-18-36-16,-18 19 15,36 17-15,-19 0 16,-16 0-16,34-18 16,-17 18-16,0 0 15,0-18-15,-35 18 16,52-17-16,-34 17 16,16-18-16,-16 18 15,-1 0-15,18-17 16,0 17-16,-18 0 15,36 0 1,-1-18-16,18 0 16,-35 18-16,18 0 15,-1-17-15,-17-1 16,53 18-16,-53 0 16,18 0-16,70 0 15,-53 0-15,88 0 16,-87 0-16,-1 0 15,70 0-15,-105 0 16,18-18-16,0 18 16,-19 0-16,-16 0 15,17 0-15,17 0 16,-17 0-16,35 0 16,-35 0-16,88 0 15,-52 0-15,-19 0 16,18 0-16,-35 0 15,18 0-15,-18 0 16,-36 0-16,54 0 16,-1 0-16,1 0 15,17 0-15,18 0 16,0 0 0,0 0-16,-53 0 15,-1 0-15,19 0 0,-53 0 16,-1 0-1,1 0-15,17 0 16,-17 0-16,0 0 16,17 0-16,-18 0 15,54 18-15,-36-18 16,-17 0 0,0 0 109,-1 0-125,1 0 15,-1 0 1,19 0-1,-19 0 1,19 0 0,-19 0-16,54 0 15,-54 0-15,36 0 16,36 18 0,-36-18-16,-1 0 15,1 0-15,-17 0 16,-1 0-16,0 0 15,-17 0-15,-1 0 16</inkml:trace>
  <inkml:trace contextRef="#ctx0" brushRef="#br0" timeOffset="110718.9257">15804 16545 0,'0'18'16,"-17"0"-1,-1-18-15,-17 0 16,0 0-16,-18 0 16,0 0-16,-18 0 15,36 0-15,-18 0 16,-18 0-16,-17 0 15,-18 0-15,1 0 16,16 0-16,-16 0 16,-19 0-16,36 0 15,17 0-15,18 0 16,18 0-16,18 0 16,-19 0-16,19 0 31,-1 0-31,0 0 15,1 0-15,-1 0 16,-35 0 47,35-18-48,-17 0-15,0 1 16,0-1-16,17 0 15,-17 1-15,17-1 32,18-52-17,0 34 1,0 1-16,0 0 16,0 17-16,0 0 15,0 1 1,0-1-16,0-17 15,0 17-15,0 1 16,0-1-16,0-17 16,0 17-1,18-17 48,17-1-48,-17 19 1,17 17 0,0-53 15,-17 53-15,17 0-16,-17 0 15,-1 0 1,72-35-16,-72 35 62,1 0-46,17 0-16,-35 17 16,18 1-16,-1 0 46,1 34-30,-18-16 0,0-19-16,0 36 15,0 0 1,0-35 0,0-1 30,0 1-46</inkml:trace>
  <inkml:trace contextRef="#ctx0" brushRef="#br0" timeOffset="113591.6905">15434 16651 0,'0'0'16,"-53"18"-16,35-18 16,18 17-16,-17-17 15,-1 0-15,-17 0 32,0 0-32,-1 18 15,1-18-15,-18 0 16,18 18-16,-18-18 15,0 0-15,0 0 16,-35 0-16,53 0 16,-18 0-16,17 0 15,1 0-15,0 0 16,17 0-16,-17 0 16,0 0-16,17 0 15,-35 0-15,0 0 16,0 0-16,18 0 15,0 0-15,-18 0 16,35 0-16,-17 0 16,17 0-16,1 0 15,-1 0 1,0 0-16,1 0 16,-19-18-16,19 0 15,-18-17 1,17 35-16,18-18 15,-18 18 1,1-17 0,-1-36 15,18 35-31,0 1 16,-35-19-16,17 19 15,18-19 1,-18 1-1,18 18 1,0-19-16,0-17 16,0 36-1,0-1-15,0-17 16,0-36 0,0 54-1,0-1 1,0 0-1,0 1 1,0-19 0,36-17-16,-1 18 15,-17 0 1,-1 17 0,-17 1 15,0-1-16,0 0 1,18 1 0,0-1 15,-1 0 0,1 18-15,-1-17-16,1-1 15,17 1-15,-17 17 16,0 0 0,17-18-16,0 18 31,-17 0-31,-1 0 16,1 0-1,0 0-15,-1 0 16,54 0-16,-36 0 15,1-35 1,34 35 15,-52 0-31,17 0 16,-17-18 0,-1 18-1,1 0-15,0 0 63,-1 0-48,1 0-15,-1 0 16,19 0-16,-19 0 109,1 0-109,0 0 16,-1 0-16,19 0 31,-19 0 79,1 0-110,17 0 15,-17 0 1,-1 0-1,19 0-15,17 0 16,-18 0 0,-17 0-1,17 0-15,0 0 16,0 0-16,18 0 16,18 0-16,-36 0 15,-17 0-15,35 0 16,0 0-16,-1 0 15,-34 0-15,17 0 16,1 0-16,34 0 47,-52 0-31,17 0-16,-17 18 15,17-18 1,0 17-16,1-17 15,-1 18-15,0-18 16,0 0-16,1 0 16,-19 0-16,19 0 15,-19 0 1,19 0 31,-1 18-47,0-1 15,18 1 1,-53-1-16,18 1 16,-1-18-16,1 53 15,-18-35 1,18 35 0,-1-18-16,1 0 15,0-17-15,-18 17 16,0-17-1,0-1 1,0 1 0,0 17-1,0 18 1,0-35-16,0-1 16,0 36 15,-18-35 0,0-18-31,-17 18 16,17-1-16,-17-17 15,-18 18-15,35-18 16,-17 18 0,18-18-1,-36 35 1,17-35-16,-34 0 15,17 0-15,0 0 16,0 0-16,35 0 16</inkml:trace>
  <inkml:trace contextRef="#ctx0" brushRef="#br0" timeOffset="114586.0326">14305 16598 0,'0'0'0,"-53"0"16,18 0-16,-53 0 16,70 0-16,0 0 15,1 0-15,-1 0 63,-17 0-63,17 0 15,1-17-15,-1-1 16,-17 0-16,17-17 16,0 17-1,18-17-15,-17-18 16,17 18-16,0-36 16,0 36-16,0 17 15,0-70-15,0 53 16,0 17-16,0 1 15,0-19 1,0 19-16,0-1 16,17 0-1,19 1-15,-1-36 16,0 35-16,18-17 16,-35 17-16,-1 1 15,19 17-15,-19 0 16,19 0-16,-36-18 15,17 18-15,36-18 16,-18 18-16,-17 0 16,17-17-16,-17 17 15,0 0 32,17 0-31,-17 53-16,-1-18 15,19 36-15,-19-54 16,-17 1 0,0 35-1,0-36 1,0 36 0,0-35-16,0 0 0,0 34 15,-17 1-15,-19-17 16,1-1-1</inkml:trace>
  <inkml:trace contextRef="#ctx0" brushRef="#br0" timeOffset="116071.1577">13829 16827 0,'0'0'0,"-53"36"0,-18-19 15,-52 54-15,88-71 16,-36 18-16,36 17 15,17-35-15,-35 18 16,18-1 0,17 1-16,-35-18 15,18 17 1,-71 19-16,89-36 16,-107 17-16,36 19 15,17-19-15,36-17 16,0 0-16,0 0 15,-18 18-15,35-18 16,-35 0-16,-35 0 16,17 0-16,1 0 15,17 18-15,-71-1 16,19-17-16,16 71 16,-16-71-16,52 0 15,17 0-15,1 0 16,17 0-1,1 0-15,-36 0 16,0 0 0,-53 0-16,18 0 15,0 0-15,-18 0 16,53 0-16,18 0 16,-18 0-16,18 0 15,17 0 1,-17 0-16,-18 0 15,17 0-15,-105 0 16,71 0-16,-71 0 16,70-18-16,1 0 15,17 1-15,35 17 16,-17-35 0,17 35-16,0-18 15,-17 0-15,-18-17 16,18 17-16,0 1 15,-1-19-15,1 19 16,-35-18-16,34 17 16,36 0-1,-17 1-15,-19-1 16,19 0 15,-1 18-15,0-17-16,1 17 15,-1-18 1,18 0-16,-17 18 16,-36-70-1,35 35-15,18 17 16,0 53 343,0-17-327,0-1-17,0 1 1</inkml:trace>
  <inkml:trace contextRef="#ctx0" brushRef="#br0" timeOffset="119520.9395">5803 6085 0,'0'0'0,"-88"0"0,17 0 16,-52 0-16,-36 0 15,36 0-15,-142 36 16,53-1-16,-17 0 16,53-17-16,-36 52 15,0-52-15,54 17 16,-1 18-16,-17-53 15,52 36-15,1-36 16,70 0-16,0 0 16,-35 0-16,17 0 15,18 0-15,0-36 16,0 19-16,36-1 16,-1 0-1,0 18-15,18-70 16,-17-1-16,-1-17 15,18 17-15,-18 1 16,1 52-16,17-17 16,0 17-16,0-35 31,0 18-31,35-35 16,124-36-16,105-53 15,-34 0-15,17 36 16,123-71-16,-88 35 15,-35 88-15,0 1 16,-106 17-16,18 18 16,53-36-16,35 54 15,-36-36-15,160-36 16,17 72-16,-18-18 16,-35 17-16,1-70 15,-72 70-15,-52 18 16,-18 0-16,-35-18 15,-71 18-15,-35 0 16,-18 0-16,0 0 16,0 0-16,-17 0 15,53 18-15,-18 17 16,35 18-16,18 0 16,-36-35-16,71 105 15,-17-17 1,105 0-16,-70-18 15,-36 0-15,-52-35 16,-18-35-16,-18 0 16,-17-18-1,-18 17 1,35 18-16,0 18 16,-17-17-16,17 17 15,36 70-15,-18-52 16,0-36-16,-18 0 15,-35-17 32,0-1-47,-18 36 16,-35-17-16,-35-1 16,18 0-16,-54 36 15,1-54-15,17 36 16,0 18-16,0-54 15,18 19-15,-36-19 16,54 19-16,17-19 16,-18 19-16,18-1 15,1-18-15,-19 19 16</inkml:trace>
  <inkml:trace contextRef="#ctx0" brushRef="#br0" timeOffset="122616.667">3933 13335 0,'-17'0'78,"-1"0"-78,-17 53 16,-18 0-16,0-18 15,0 18-15,18-18 16,17 18-16,-17 0 16,35-35-16,0 17 15,-18-17 1,1-1 0,17 36-16,0-35 15,-36 70-15,36-53 16,0 36-16,-17 17 15,-1 0-15,0-35 16,1 0-16,17-18 16,0 1-16,-18-1 15,18 18 1,0-35 0,0 34-16,0-16 15,0 34-15,0-34 16,0 87-1,0-70-15,0 0 16,0 17-16,0-34 16,0 17-16,0-18 15,0-17 1,0 17-16,0 18 16,35 35-16,-35-35 15,18 35-15,17-17 16,-17-19-16,17 19 15,-17-36-15,-18-17 16,35 17-16,-35-17 16,0 0-16,36 17 15,-19 35-15,18-34 16,1 17-16,-19-36 16,1 18-1,0-35-15,-18 18 16,0 0 46,17-1-46,1-17-16,-18 36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43:08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6015 6368 0,'35'0'47,"36"0"-31,17 0-16,-35 0 16,17 0-16,19 0 15,-37 0-15,1 0 16,-17-18-16,-1 18 15,18 0 1,-18 0-16,36 0 0,-36 0 16,-17 0-1</inkml:trace>
  <inkml:trace contextRef="#ctx0" brushRef="#br0" timeOffset="2888.2825">9207 6438 0,'18'0'47,"35"0"-31,0 0-16,0 0 15,35 0-15,0 0 16,-17 0-16,-18 0 16,-36 0-16,36 0 15,0 0-15,-35 0 63,-1 0-32</inkml:trace>
  <inkml:trace contextRef="#ctx0" brushRef="#br0" timeOffset="4608.9847">14164 6174 0,'0'17'16,"0"1"0,-18-18 15,1 18-31,-1-18 47,0 0-32,1 0-15,-1 0 16,-17 0 0,17 0-16,-17 0 15,0-18-15,35 0 16,-18 1-16,-17 17 16,17-18-1,-17 0-15,17 1 16,1-36-16,-19 17 15,36 19 1,-35-18-16,17-18 16,18 17-16,0-17 15,-17-17-15,17-1 16,0 36-16,0 0 16,0-36-16,0 18 15,0 36-15,35-36 16,-17 0-16,35 0 15,0-18 1,-18 18-16,0 18 16,-17 18-16,35-1 15,0 0-15,-18 1 16,-35-1-16,17 18 16,1 0-16,17 0 15,-17 0 1,0 0-16,-1 0 15,1-18-15,0 18 16,-1 0 31,18 18-31,-35 17-16,0-17 15,0 17-15,18 0 16,0 1-16,-18-1 15,17 18-15,-17-18 16,0 0 0,0 1-16,0-19 15,0 19-15,0-1 16,0-17-16,0-1 16,0 19-1,0-1 1,0-18-16,0 1 15,0 0 1,0 17-16,0-17 16,0-1-1,0 1 1,0 0-16,0-1 16,0 18-1,0 1 1,-17-1-16,-19 18 15,19-53-15,17 18 16,0-1-16,-18-17 16,1 18-16,17-1 31,0 1-31,-36 0 16,36 17 62,-17-35-63,17 18-15,0-1 16</inkml:trace>
  <inkml:trace contextRef="#ctx0" brushRef="#br0" timeOffset="5041.8418">14129 6227 0,'-18'17'0,"0"-17"15,18 18 1,-35-1-16,-18 1 16,36 0-1,-19-1-15,1 19 16,17-19-16,18 1 0,-17 0 15,-1-1 17</inkml:trace>
  <inkml:trace contextRef="#ctx0" brushRef="#br0" timeOffset="5410.8537">13917 6350 0,'18'0'0,"52"0"16,-52 35-1,17 1-15,0-19 16,1 1-16,-1-1 15,-17 1-15</inkml:trace>
  <inkml:trace contextRef="#ctx0" brushRef="#br0" timeOffset="5913.5129">14041 6491 0,'-36'35'63,"36"1"-63,0-1 15,0-17-15,-17 52 16,17-35-16,0 1 16,-18-19-16,18 1 15,0 0-15,0-1 47,0 1-47,0 0 63,0-1-48,35 1-15,1-18 16,16 0-16,-16 0 16,-19 0-16,1 0 15</inkml:trace>
  <inkml:trace contextRef="#ctx0" brushRef="#br0" timeOffset="6753.2702">14058 7108 0,'-17'0'47,"-1"0"-31,0 0-16,-17 0 0,0 0 15,-18 53-15,53-35 16,-18 0-1,1-18 1,17 17 15,0 1-15,0 0-16,0 34 16,0-34-1,17 0-15,1-18 16,17 17-16,18 1 15,18 17-15,-1-35 16,-17 0-16,18 0 16,-36 0-16,-18 0 15,1 0 32,-18 36-31,0-1-16,0-17 15,0-1-15,-18 1 16,-17-1 0,18 1-16,-1-18 15,-35 0-15,18 0 16,-53 0 0,17 0-16,18 0 15,18 0-15,-18 0 16,35 0-16,1 0 15,-19 0 1,19-35 0,17 17 15,0-17-31</inkml:trace>
  <inkml:trace contextRef="#ctx0" brushRef="#br0" timeOffset="9226.659">19473 6297 0,'106'0'94,"71"0"-94,-19 0 16,19 18-16,-54-18 15,-35 0-15,-52 0 16,-1 0-16,-17 17 94,-18 19-79</inkml:trace>
  <inkml:trace contextRef="#ctx0" brushRef="#br0" timeOffset="10554.1105">20726 6421 0,'17'0'47,"36"0"-47,0 0 15,35-18-15,18-17 16,18 35-16,-36-18 15,-18 18-15,-17-18 16,88 18-16,-105-17 16,-1 17-16,-17 0 15,17 0-15,0 0 16</inkml:trace>
  <inkml:trace contextRef="#ctx0" brushRef="#br0" timeOffset="11883.59">21290 6315 0,'0'0'0,"-35"0"0,0 0 16,-18 0-16,0 0 15,35 0-15,-52 0 16,34-18-16,19 18 16,-36 0-1,35 0-15,0 0 16,-17-18 0,0 1-1,17 17 1,1-53-16,-19 35 15,1 18 1,35-17-16,-35-19 16,17 19-16,0-36 15,-17 0-15,35-18 16,-35 18-16,17 18 16,18-18-16,0-17 15,0-1-15,0 18 16,0 18-16,0-36 15,0 18-15,0-35 16,0 18-16,0-1 16,18 18-16,35-35 15,-36 53-15,-17 17 16,0 0-16,18 1 16,0-1-16,-1 1 15,1-1 16,0 0-15,17 18 0,-17 0-16,17 0 15,0 0-15,-17 0 16,-1 0 0,1 0-1,0 0 1,-1 0-16,-17 71 15,0-1-15,18 1 16,-18-18-16,0 0 16,0 0-16,0-18 15,0 53-15,0 0 16,0-35-16,0 18 16,0-1-16,0-34 15,0-1-15,0-17 16,0-1 15,0 1 0,0-1-15,0 19 0</inkml:trace>
  <inkml:trace contextRef="#ctx0" brushRef="#br0" timeOffset="13266.3288">23072 6156 0,'0'0'0,"35"0"16,35 0-16,-17 0 16,0 18-16,18-18 15,-1 0-15,19 0 16,-1 0-16,35 0 16,-70 0-16,35 0 15,71 0-15,-18 0 16,36 0-16,-54 0 15,124 0-15,-18-18 16,1-17-16,17 35 16,-18 0-16,-17 0 15,-71 0-15,-18 0 16,-35 0 0,36 0-16,-107-18 15</inkml:trace>
  <inkml:trace contextRef="#ctx0" brushRef="#br0" timeOffset="18179.0686">20920 6121 0,'-36'0'16,"1"0"15,18 0-15,-19 0 30,19 0-30,-1 0 0,0 0-16,-17 0 15,17 0-15,1-18 16,-1 0-16,0 1 16,1-36-1,-18 35 1,35 1-16,-18-1 15,18 0-15,-18 1 16,18-1 0,0 0-1,0-17-15,-17-18 16,17 36-16,0-1 16,0-17-16,0-1 15,0 19-15,0-36 16,0 18-16,0-36 31,0 18-15,0 35-1,17 1 1,19-1 0,-36 0-16,17-34 15,18 16 1,-17 19-1,-18-1-15,18 0 0,-1 18 110,1 0-110,0 0 31,-1 0-31,19 0 63,-19 0-48,19 0-15,-19 0 16,1 18-16,17 35 47,-17-35-32,17-1 1,-35 1-16,0-1 16,18-17-16,-1 36 15,-17-19-15,18 19 16,-18-19-16,18 19 15,-18-1-15,0 18 16,17-36-16,1 19 16,-18-1-16,0 0 15,0 36-15,0-18 16,0-18-16,0 18 16,0 0-16,0 0 15,0-18-15,0-17 16,0-1 93,0 1-93,0 0-16</inkml:trace>
  <inkml:trace contextRef="#ctx0" brushRef="#br0" timeOffset="22339.2038">3104 9331 0,'18'0'32,"0"-18"-32,-1 18 15,1 0-15,0 0 16,35 0-16,17 0 15,-35 0-15,36 0 16,17 0-16,0 0 16,18 0-16,0 0 15,-18 0-15,106 0 16,-88 0-16,18 0 16,87 0-16,-70 0 15,71 0-15,-141 18 16,70-18-16,-71 0 15,36 0-15,0 18 16,-18-18-16,0 0 16,-17 0-16,52 0 15,-17 0-15,-71 0 16,89 0-16,-71 0 16,17 0-16,1 0 15,17 0-15,0 0 16,0 0-16,-35 0 15,71 0 1,-18 0-16,0 0 16,-1 0-16,36 0 15,1 0-15,-19 0 16,36 0-16,-106 0 16,0 0-16,-18 0 15,-17 0 579,-18-36-563,35-34-31,-18 17 16,-17 18-16,0-1 15,0 1-15,18 0 16,-18-18-16,18-18 16,-18 54-16,17-54 15,-17 36-15,0-18 16,36-18-16,-19 36 16,-17 0-16,0-1 15,0 1 1,0 18-1,18-36-15,-18 35 16,0 0-16,0 1 16,0-19-16,0-16 15,0-1-15,35-71 16,-17 89 0,-18 0-16,0 17 0</inkml:trace>
  <inkml:trace contextRef="#ctx0" brushRef="#br0" timeOffset="25043.762">2999 9119 0,'0'-35'110,"0"0"-110,0-18 15,0 0-15,0 35 16,0-17-16,0 0 15,0-1-15,0 1 16,0 18 0,17-36-16,1 17 15,0 1-15,-1-18 16,1 18-16,-1-53 16,19 35-16,-19 17 15,1-16-15,0 34 16,17-53-16,-35 54 15,18-19-15,-1 36 16,1-35 0,-1 35-1,36-17 1,0-1 0,-35 18-1,0 0-15,-1 0 16,1-18-16,-1 18 15,1 0-15,0 0 16,-18-17 0</inkml:trace>
  <inkml:trace contextRef="#ctx0" brushRef="#br0" timeOffset="26131.8141">3563 8079 0,'18'0'47,"-1"0"-47,19 0 15,17-18-15,-18 18 16,18-18-16,17 18 15,-17 0-15,0-17 16,53 17-16,-53 0 16,0-18-16,35 18 15,-17-35-15,17 35 16,-18 0 0,-52 0-16,52 0 15,-17 0-15,-35 0 16,53 0-16,-19 0 15,-34 0-15,53 0 16,-18 0-16,35 0 16,-35 0-16,0 0 15,0 0-15,-1 0 16,1-18-16,-17 18 16,-1 0-16,0 0 15,18 0-15,18 0 16,52 0-16,-70 0 15,53 0-15,17-35 16,-17 35-16,-18 0 16,1 0-16,-36 0 15,-18 0-15,18 0 16,17 0-16,18 0 16,-70 0-16,70 0 15,18-18-15,-71 18 16,1 0-16,-19 0 15,36 0-15,-17 0 16,16 0 0,1 0-1,-35 0-15,35 0 16,-18 0-16,36 0 16,-36 0-16,0 0 15,1 0-15,16 0 16,-16 0-1,17 0-15,-36 0 32,1 0-32,17 0 15,-17 0 1,17 0-16,0 0 16,1 0-1,17 0 1</inkml:trace>
  <inkml:trace contextRef="#ctx0" brushRef="#br0" timeOffset="26828.9493">5874 7849 0,'0'-35'78,"17"17"-78,19 1 16,17-19-16,-18 19 16,-35-18-16,35 17 15,36 0-15,-36 18 16,0-35-16,18 35 15,-18 0-15,-35-18 16,18 18 47,0 0-48</inkml:trace>
  <inkml:trace contextRef="#ctx0" brushRef="#br0" timeOffset="27339.5848">6597 7108 0,'0'18'47,"0"70"-32,0-52-15,0-1 16,0 18-16,0 0 16,0-18 15,0 0-15,-18 1 15</inkml:trace>
  <inkml:trace contextRef="#ctx0" brushRef="#br0" timeOffset="28162.92">6667 7056 0,'0'0'0,"18"-18"16,-18 0-16,18 18 15,-1-35 1,1 17-16,17 18 94,1 0-79,-19 0 1,1 18 0,0 0-1,-18-1 1,0 1-16,0 0 15,0 17-15,0-18 16,0 1-16,0 0 16,0-1-1,0 36 1,0-35-16,-36 0 16,19-1-16,-1-17 15,0 18 1,1-18-16,-19 0 47</inkml:trace>
  <inkml:trace contextRef="#ctx0" brushRef="#br0" timeOffset="28547.8929">6826 7285 0,'18'0'46,"0"0"-46,-1 0 16,1 17 0,-1 1-1</inkml:trace>
  <inkml:trace contextRef="#ctx0" brushRef="#br0" timeOffset="29212.1156">7161 7038 0,'-17'0'0,"-19"0"16,19 0-16,-18 0 15,17 0 1,0 0-16,1 0 15,-1 0 1,18 18 15,0-1-15,0 1-16,0-1 16,0 19-16,0 17 15,0-18-15,35 18 16,-35-36-16,18-17 15,-18 36 1,18-19 0,-18 1-1,0 0 1,0-1 0,0 1-1,-18-18-15,0 18 16,1-18-16,-1 17 15,0-17-15,-35 0 16</inkml:trace>
  <inkml:trace contextRef="#ctx0" brushRef="#br0" timeOffset="29692.837">7214 7108 0,'0'0'0,"18"36"15,-18 17-15,18-18 16,-18-17-16,0-1 15,0 18-15,0 1 16,0-54 93,35-35-93</inkml:trace>
  <inkml:trace contextRef="#ctx0" brushRef="#br0" timeOffset="30059.8549">7302 7214 0,'0'0'0,"36"-53"0,-36 36 15,0-1-15,0 0 16,17 1 46,1 17-62,0-18 16,35-17-16,-18 17 16,-17 1-16,-1 17 62,1 17-62,-18 19 16,17 16-16,19 19 15,-36-36-15,17-17 16,-17 0-16,0-1 16,0 1-16,0 17 15,0-17-15,0-1 32,0 1-1,0 17-31,0 1 15</inkml:trace>
  <inkml:trace contextRef="#ctx0" brushRef="#br0" timeOffset="30492.6944">7444 7161 0,'0'0'0,"70"-35"15,-35 17-15,-17 18 16,0 0-16</inkml:trace>
  <inkml:trace contextRef="#ctx0" brushRef="#br0" timeOffset="37188.8035">14429 9366 0,'17'-17'79,"36"17"-79,0-18 15,35 18-15,0-18 16,71 18-1,-18-17-15,18 17 16,17 0-16,18 0 16,-17 0-16,-1 0 15,36 0-15,0 0 16,-36 0-16,18 0 16,-18-36-16,18 36 15,-17 0-15,-36-17 16,35 17-16,1 0 15,-54 0-15,1 0 16,-1 0-16,18 0 16,18-18-16,35 18 15,53 0-15,-71 0 16,18 0-16,18 0 16,-36 0-16,1 0 15,34-18-15,-87 18 16,-1-17-16,19-36 15,-19 53-15,36-18 16,-18 1-16,-53 17 16,36 0-16,-36 0 15,-18 0-15,1-18 16,-18 18-16,-18 0 16,0 0-16,18 0 15,35 0-15,1 0 16,-1 0-1,53 0-15,-53 0 16,36 0-16,-36 0 16,35 0-16,-35 0 15,-35 0-15,18 0 16,-36 0-16,0 0 16,18-18-16,0 18 15,18-17-15,17 17 16,36 0-16,-1-18 15,36 18-15,-53 0 16,17 0-16,1 0 16,52 0-16,-88 0 15,71 0-15,-18 0 16,0 0-16,53-35 16,-17 35-16,17-18 15,52 18-15,-16 0 16,-1 0-16,-17 0 15,17-17-15,-17 17 16,-36 0-16,1 0 16,34 0-16,-70 0 15,-17 0-15,17 0 16,-18 0 0,54 0-16,34 0 15,-17 0-15,71 0 16,-89 0-16,71 0 15,-106 0-15,71-36 16,-88 36-16,-36-17 16,-18 17-16,1 0 15,-18 0-15,-36 0 16,19 0-16,-19 0 31,19 0-31,-19 0 16,19 0-16,-19 0 15,36 0-15,-35 0 16,52 0-16,-34 0 16,-1 0-16,0 0 15,18 0-15,-35 0 16,-1 0-16,1 0 16</inkml:trace>
  <inkml:trace contextRef="#ctx0" brushRef="#br0" timeOffset="41750.0645">7920 7920 0,'-53'0'31,"35"0"-31,-35 0 16,-52-18-16,-54-52 15,0 70-15,18 0 16,-124 0-16,124 0 16,-18 0-16,36 0 15,70-18-15,-17 18 16,34 0-16,36-18 16,-17 1-16,-1 17 15,0-36-15,-17-34 16,17-1-16,-34-34 15,-1 34-15,17 0 16,19 18-16,-1-35 16,18 35-16,-18 18 15,18-53-15,0 0 16,0-18-16,53 18 16,-17 35-16,17-53 15,-18 71-15,0-36 16,0-17-1,-17 70-15,70-70 16,-35 70 0,18 1-16,-18 17 15,88 0-15,17-18 16,-105 18-16,88 0 16,-70 0-16,-18 0 15,-35 18-15,34 70 16,37-17-16,-36-1 15,70 71-15,-70-35 16,88 0-16,-88-53 16,18 0-16,-71-36 15,17 72-15,1-19 16,-18-17-16,0 18 16,0 34-16,0-34 15,0-18-15,0 17 16,-18-17-16,-17-17 15,17-1-15,-17 18 16,0 0 15,35-36-31,0 36 32</inkml:trace>
  <inkml:trace contextRef="#ctx0" brushRef="#br0" timeOffset="43245.946">14552 9207 0,'0'0'0,"-18"0"0,18 18 16,-35 53-16,0-18 15,17-53-15,-17 53 16,0-18-16,-1-18 16,1 19-16,-18-1 15,18 0-15,0-35 16,-54 36-16,19-19 15,-54-17-15,36 0 16,-71 18-16,71-18 16,-35 0-16,17 0 15,18 0 1,-71 0-16,0-71 16,18-35-16,-70 1 15,87 52-15,-35-18 16,1-52-16,-1 17 15,53 35-15,18 1 16,35-18-16,-35 17 16,-18-17-16,53 17 15,0 18-15,0-35 16,0 35-16,36 53 16,-19-70-16,-52 17 15,70 17 1,-52-34-16,-1-18 0,-87 88 15,34-53-15,1-18 16,17 36-16,0-36 16,0 36-16,18 35 15,17-18-15,54 1 16,-19-1-16,-16 1 16,34 17-16,-35-18 15,-18 18-15,-17-53 16,18 35-1,-107-17-15,71 35 16,18-18-16,18 18 0,-1-52 16,53 52-1,-17 0-15,-18 0 16,18 0-16,-18 0 16,-17 0-16,34 0 15,-34 0-15,52 0 16,0 0 46,-34 0-62,34 0 16,0 0-16</inkml:trace>
  <inkml:trace contextRef="#ctx0" brushRef="#br0" timeOffset="43870.3139">8908 7250 0,'-36'0'31,"-17"0"-15,1 0-16,-1 17 15,17 1-15,-17-1 16,18 1-16,17 0 16,1 35 62,-1 0-63,18-18-15,0 18 0,0 0 16,0-18 0,0 0-16,0 1 15,18-19-15,35 36 16,-36-18-16,1-17 15,0 0-15,17-1 16,-35 1-16,35 0 16,-17-18-1,-18 17-15,18 1 16,-1-1-16</inkml:trace>
  <inkml:trace contextRef="#ctx0" brushRef="#br0" timeOffset="47255.2669">13829 9402 0,'0'-36'16,"53"36"-16,17 0 15,19 0-15,-19-17 16,54 17-16,-19 0 16,1 0-16,35 0 15,0 0-15,-17 0 16,35 0-16,-53 0 15,-1-18-15,19 0 16,-71 18-16,-18 0 16,-17 0-16</inkml:trace>
  <inkml:trace contextRef="#ctx0" brushRef="#br0" timeOffset="48213.7028">16563 9402 0,'18'0'687</inkml:trace>
  <inkml:trace contextRef="#ctx0" brushRef="#br0" timeOffset="58263.2263">21026 6156 0,'0'18'0,"-18"-18"16,0 0-1,1 17 1,-1-17 0,0 0-16,18 18 15,-17-18-15,-1 0 16,0 0 0,1 0-16,-1 0 15,-17 0 1,0 0-1,-1 0-15,-17-35 16,18 17-16,0 0 16,0 18-16,17-17 15,0 17-15,18-18 16,-17 0-16,-19 18 16,36-17-16,-17-1 15,-1 0-15,0-17 16,18 18-16,-17-1 31,-1 18-31,18-35 16,0-1-16,0 19 15,0-19-15,0 19 16,-17-54-16,17 54 16,0-1-16,0 0 15,0-17-15,0-18 16,0 36-16,0-1 15,0-53-15,0 54 16,17-19-16,1 1 16,-18 0-16,17 0 15,-17 17 1,18 18-16,-18-53 16,35 0-1,36 18 1,-53 17-16,-1 18 15,36-17-15,-35 17 16,-18-18-16,17 18 16,19-18-1,-19 18 17,19 0-17,-1 0-15,18 0 16,-36 0-16,19 18 15,-1 0-15,-17-1 16,-1 1-16,1-1 16,0-17-16,-18 18 15,17 0-15,1-18 16,-1 17-16,19 36 16,-19-35-1,-17 0-15,18 34 16,-18-34-1,18 17-15,-18 1 16,0 17-16,0-36 31,0 1-31,0 0 16,0-1 0,0 1-16,0 17 15,0 0-15,0-17 16,0 35-16,0-35 15,0-1 1,0 18-16,0 1 16,-18-19-16,0 19 31,18-19-31,-17 19 16,-1-19-1,0-17-15,1 35 31,-1-35-15,1 18-16,-1-18 16,-17 35-16,-18-17 15,35 0 1,0-18-16,1 17 16,-1-17-1,1 18 1,-19-18-16,1 0 15,-18 0-15,18 0 16,-1 0 0,19 0-1,-18 0-15,-1 0 32,19-18-32,-36-17 15,53 17-15,-36-35 16,1-17-16,18 52 15,-36-35 1,35-17-16,-17 17 16,35 0-16,-18 0 15,18 18-15,0 0 16,0-1-16,0-17 16,0 36-16,0-36 15,0 17 1,0 1-16,0-18 15,0 18 1,0 17-16,18 1 16,35-19-16,-36 1 15,19 18 17,-19 17-17,1 0-15,17-18 16,0 18-16,-17 0 15,17-18-15,18 18 16,-35 0 0,-1 0-16,19 0 15,17 0 1,-36 0-16,19 18 31,-1 0-31,-35-1 16,18 1-16,-1-1 15,18 1-15,-35 35 16,18 0-16,-18-18 16,0 36-16,0-54 15,18 36-15,-18-17 16,17-1 0,1 0-1,0-17 1,-18 17-1,0 18-15,0 0 16,17-35 0,-17 17-16,0 0 15,0-17 1,0 17 125,0 0 359,0 1-454,0-19-30,0 18 15,0-17 1,-17 0-32,-1-1 31,0-17 0,1 36-15,-1-36-1,-17 0 1,-18 17 0,35-17-1,1 0 32,-1 0-47,-35 0 16,18 0-1,17 0 1,-17 0-16,0 0 16,17 0 62,0 0-63,1-17 1,-19-1-16,19-17 16,-1 17-1,18 0 1,0-17-16,0 18 15,-18-36-15,18 0 16,-17 0-16,-1 18 16,18-1-16,0 19 15,-35-36-15,17 0 16,18 35-16,-17 1 16,17-36-16,0 35 15,0 0-15,0-35 16,0 36-16,0-1 15,0-52-15,0 52 16,0-53-16,0 36 16,0-18-1,0 18 1,0 17 15,17 1-31,1-1 16,0 0-16,34 1 31,-16-19-15,-1 36 15,-17 0-31,17 0 16,18-17-1,-36 17 16,1 0-15,17 0 0,1 0-16,-19 0 15,19 0-15,17 0 16,-36 17-16,-17 1 16,35 0-1,-17-18 1,-18 17-16,18 1 15,-1 17-15,1 1 16,0 16-16,-1-34 16,-17 0-16,18 17 15,-18-17 1,0 17 0,0-17-16,0 17 15,18-18 1,-18 1-16,0 35 15,0-35-15,0 35 16,0-36-16,0 36 16,0 0-16,0-35 15,0-1-15,0 1 16,0 0 62,0-1-78,0 1 16,0 0-1,0 34 1</inkml:trace>
  <inkml:trace contextRef="#ctx0" brushRef="#br0" timeOffset="60122.2587">3334 12153 0,'17'0'47,"72"0"-31,-37 0-16,1 0 15,18 0-15,-18 0 16,-18 0-16,0 0 15,-17 0-15,0 0 32,17 0-32,18 0 0,0 0 15,0 0 1,35 0-16,-35 0 16,0 0-16,-18 0 15,-17 0 63,-1 0-78,1 0 16</inkml:trace>
  <inkml:trace contextRef="#ctx0" brushRef="#br0" timeOffset="60945.0613">5592 12171 0,'17'-35'32,"18"35"-17,36-18-15,52 18 16,-17 0-16,53 0 15,-35 0-15,-19 0 16,19 0-16,-89 0 16</inkml:trace>
  <inkml:trace contextRef="#ctx0" brushRef="#br0" timeOffset="62320.9987">7620 12100 0,'18'-35'78,"17"35"-62,-17 0-16,34 0 15,19 0-15,-18 0 16,17 0-16,19 0 15,69 0-15,-69 0 16,-1 0-16,35 0 16,-17 0-16,71 0 15,-54 0-15,-35 0 16,18 0-16,-18 0 16,0 0-16,-17 0 15,52 0-15,-52 0 16,-18 0-16,-18 0 15,18 0-15,0-18 16,-35 18-16,17 0 16,0-17-1,18-1 1,-35 18 0,17 0-16,-17 0 15,-1 0 1,1 0-16,0 0 31,17 0-15,-35-18-16,35 18 15,-17 0 1,-1 0-16,36 0 16,18-17-16,17 17 15,-53 0-15,89 0 16,-89 0-16,18 0 15,-18 0-15,-17 0 16,0 0 0,-1 0-16</inkml:trace>
  <inkml:trace contextRef="#ctx0" brushRef="#br0" timeOffset="71080.5854">3845 13529 0,'0'53'93,"0"53"-93,0-36 16,0 1 0,0-53-16,0 34 15,0-16-15,0-19 16,-17 19 0,17-19 62,17-17-63,1 0-15,0 0 16,34-35-16,-34 35 16,17 0-16,-17 0 15,17-18-15,18 18 16,-18 0-16,18 0 15,0 0-15,-35 0 32,0 0-17,-18 36 1,0 17-16,0-18 16,0 0-16,0 0 15,0 1-15,-53 34 16,0-35-16,-71 36 31,1-36-31,-18 36 16,53-53-16,-1-1 15,36 36-15,0-53 16,36 0 0,-1-35 15,1 17-31,-1 18 15</inkml:trace>
  <inkml:trace contextRef="#ctx0" brushRef="#br0" timeOffset="71705.9191">3616 13758 0,'71'-53'62,"-54"36"-46,36 17-1,0-18-15,-35 18 16,35 0-16,-1 0 16,19 0-1,17 0-15,89 0 16,-54 0-16,1 0 16,-72 0-16,-34 0 15</inkml:trace>
  <inkml:trace contextRef="#ctx0" brushRef="#br0" timeOffset="72361.1631">4533 13229 0,'0'-17'31,"18"-1"-16,-1 0 1,1 18-16,17 0 16,18 0-16,-17 0 15,-19 0 1,1 0 0,-1 0-1,1 0 1,-18 18-16,0 17 15,0 0-15,0 18 16,0 0 0,-18-35-16,1 17 15,-18-17-15,17-18 16,-17 17 0,17-17-16,0 18 15,-17-18 48</inkml:trace>
  <inkml:trace contextRef="#ctx0" brushRef="#br0" timeOffset="72896.7307">5027 13035 0,'-18'35'47,"1"-17"-31,-18 17-16,35-17 15,-36 17-15,19 1 16,17-19-16,-18 1 31,18-1-15,0 19 0,0 17-16,18-18 15,-1 0-15,1-17 16,0-18-16,-1 0 15,1 0-15,17 0 16,-17 0-16,17 0 16,-17 0-16</inkml:trace>
  <inkml:trace contextRef="#ctx0" brushRef="#br0" timeOffset="75496.7837">7320 13670 0,'0'35'63,"0"18"-63,0 18 15,0-18-15,0-18 16,0 53-16,0-35 15,0-18-15</inkml:trace>
  <inkml:trace contextRef="#ctx0" brushRef="#br0" timeOffset="76074.241">7232 13652 0,'0'-35'31,"70"-18"-15,-52 53-16,53 0 16,-18 0-16,-18 0 15,-17 0-15,17 0 16,-18 0-16,1 0 15,17 0-15,-17 0 16,17 0 0,-17 18-16,0 0 15,-1 17 1,-17-18 0,18 1-16,-18 0 0,0 52 15,17-17 1,-17 18-16,0-18 15,0 17-15,0 18 16,0-17-16,-17-18 16,-1-18-16,1 18 15,17-35-15,-36 35 16,19-36 0,-1 36-16,0-53 15,18 36-15,-17-36 16</inkml:trace>
  <inkml:trace contextRef="#ctx0" brushRef="#br0" timeOffset="76866.1282">7937 13123 0,'36'53'62,"-36"-35"-62,17 88 16,19-36-16,-19 54 15,19-89-15,-19 0 16,1-17 0,0-18-16,-1 0 15,18 0-15,-17 0 16,17-35-16,18-36 15,-35 36 1,-18 0-16,0-1 16,0 54 77,0 35-93,0 53 16,0-36-16,0-17 16,0-18-16,-18 71 15,-17-35-15,-36 17 16,54-35-16,-1-35 16,1 17-16,-1-35 46,-17-18-30,-1-17 0,19 17-16,-1 18 15,0 0-15,1-17 16</inkml:trace>
  <inkml:trace contextRef="#ctx0" brushRef="#br0" timeOffset="78404.022">5115 13670 0,'0'0'0,"-53"0"0,36 0 0,-19 0 15,1 0-15,18 0 16,-1 0-16,0 0 16,1 0-1,-36 0-15,17 0 16,1 0-16,17 0 15,-17 0-15,18 0 16,-19-18 31,1-34-47,0 52 16,-1-36-16,1 1 15,18 17 1,17 1-1,-18-1 1,18 0-16,0-17 16,0 0-16,0 0 15,0-18-15,0 17 16,0 1-16,35-18 16,0-35-16,36 0 15,-18 17-15,0 18 16,-53 36-16,35-1 15,-17 18 32,35 0-47,0 0 16,0 0-16,17 0 16,54 35-16,-54-17 15,-35 0-15,-17-1 16,0-17-1,-1 36-15,-17 16 16,0 1-16,18 0 16,-18 0-16,0-17 15,0-1-15,0-18 16,0 19 0,0-19-1</inkml:trace>
  <inkml:trace contextRef="#ctx0" brushRef="#br0" timeOffset="79522.2748">8590 13952 0,'0'0'0,"-18"0"0,1 0 16,-1 0-16,-17 0 15,17 0 1,-17 0-16,0 0 15,-1 0-15,-34 0 16,35 0-16,-18 0 16,17 0-16,-34-17 15,17-19-15,0 19 16,18-1-16,17 1 16,-17-1-16,17 18 15,1-18-15,-19-17 16,19-18-16,-1 35 15,18-17-15,-18-18 16,1 18-16,17 17 16,-18 1-16,18-19 15,0 1-15,0 0 16,0-18-16,0 0 16,0 35-16,0 1 15,18-19-15,17 19 16,-17-1-16,-1 18 15,54-35-15,-54 35 16,19-18 0,-19 18-16,36 0 0,-35 0 15,0 0-15,52 0 16,-35 0 0,1 0-16,-1 0 15,0 18 1,1-18-16,-36 18 15,35 17-15,0 35 16,-17-52-16,17 88 16,-17-106-16,-18 35 15,0-17-15,0-1 16,0 1 0,0 0-1,0 17 1,0-17-16,0-1 15,0 1-15,-18-1 16,0 1 15,-17 17-15,-18-17 0,0 0-1</inkml:trace>
  <inkml:trace contextRef="#ctx0" brushRef="#br0" timeOffset="80081.7772">5468 14005 0,'18'0'31,"52"0"-15,18 0-16,54 0 16,-19-17-16,0 17 15,36 0-15,-106 0 16,-18 0-16,-17 0 16,0 0-16</inkml:trace>
  <inkml:trace contextRef="#ctx0" brushRef="#br0" timeOffset="81082.1036">6156 13705 0,'-18'18'46,"-17"35"-30,0-35-16,-18 35 16,-18 35-1,36-53-15,-18 0 0,-17 18 16,34-35-16,-17 35 16,53-36-16,-17 19 15</inkml:trace>
  <inkml:trace contextRef="#ctx0" brushRef="#br0" timeOffset="81425.6858">5609 13847 0,'53'0'47,"53"105"-32,17-52-15,18-17 16,1 34 0,16-17-16,-87-35 0,-36-18 15</inkml:trace>
  <inkml:trace contextRef="#ctx0" brushRef="#br0" timeOffset="83794.3576">11448 13035 0,'17'-18'16,"1"1"-1,17-1-15,36 18 16,-18 0-16,-18 0 16,0 0-16,0 0 15,-17 0 1,-18 53-16,18-18 16,-18 18-16,0 53 15,0-53-15,0-18 16,-36 18-16,-16 0 15,-1-18-15,-18-17 16,1 0-16,-1-1 16,0 1-16,-17-18 15,71 0-15,-1 0 16</inkml:trace>
  <inkml:trace contextRef="#ctx0" brushRef="#br0" timeOffset="84202.2727">11871 12982 0,'-18'0'16,"1"0"-1,17 18-15,-36 17 16,36-17-16,-17 17 15,17-17-15,-18 35 16,0-36-16,1 19 16,-1-19-16,18 18 15,0-17-15,0 0 16,0-1-16,0 1 16,0 0-16,53-18 15,0 0-15,0 0 16,35 0-1,-70 0-15</inkml:trace>
  <inkml:trace contextRef="#ctx0" brushRef="#br0" timeOffset="84787.705">12241 12894 0,'0'35'47,"0"18"-47,0 0 15,0-35-15,0 70 16,0-70-16,0-1 16,18-17-16,0 0 15,-1 0-15,54 0 16,-1 0-16,-34-17 16,34-72-16,-52 54 31,17-35-31,-17 17 15,-1-36-15,-17 160 63,0 52-47,0 54-16,0-89 15,0 0-15,0-52 16,-17 34-16,-1-35 15,1 1 1,-1-19-16,0-17 16,-17 18-1,17 0-15,1-18 16,-1 0-16,-35 0 16,-17 0-1,70-36 1</inkml:trace>
  <inkml:trace contextRef="#ctx0" brushRef="#br0" timeOffset="85097.8727">12859 13441 0,'0'0'0</inkml:trace>
  <inkml:trace contextRef="#ctx0" brushRef="#br0" timeOffset="85731.1861">11289 14041 0,'0'0'0,"18"-18"0,17 18 16,-18-18 0,36 18-16,36 0 15,87 0-15,53 0 16,18 0-16,35 0 15,71 0-15,-141 0 16,-71 0-16,-88 0 16,-35 0-16</inkml:trace>
  <inkml:trace contextRef="#ctx0" brushRef="#br0" timeOffset="85954.5849">13317 13970 0,'0'0'0,"18"-18"16,0-17-1</inkml:trace>
  <inkml:trace contextRef="#ctx0" brushRef="#br0" timeOffset="89307.6251">19297 6403 0,'0'-18'15,"-35"18"1,-1 18 0,1 35-16,17-36 15,-17 1-15,18-18 16,34 0 93,1 0-109,52 0 16,1 0-16,35-35 15,17 35-15,1 0 16,52 0-16,36 0 16,52 0-16,-70 0 15,71 0-15,0 0 16,-19-53-16,-69 53 16,-36-35-16,18 17 15,-89 0-15,-52 18 16,0-17-16,-1 17 15</inkml:trace>
  <inkml:trace contextRef="#ctx0" brushRef="#br0" timeOffset="90227.1666">20144 6667 0,'0'0'0,"-36"53"0,-17-17 16,0 34-16,-52 36 16,52-53-16,-88 88 15,35-35-15,-18 53 16,-17 35-16,35-36 15,-17 36-15,-18 1 16,-36 51-16,54-87 16,-18 88-16,0-53 15,0 0-15,-1 0 16,-52 88-16,53-70 16,-17 70-16,16-35 15,-52 18-15,36-18 16,17 0-16,70-36 15,18-87-15,35 88 16,18-89-16,0 18 16,0-88-16,0 0 15,0 0-15,0 0 16,0-18 0,36 0-1,-19-35-15,1 0 0,0 18 16,35-18-1,17 0-15,-35 0 16,89 0-16,-89 18 16,18-18-16,-35 0 15</inkml:trace>
  <inkml:trace contextRef="#ctx0" brushRef="#br0" timeOffset="92675.6239">15804 12859 0,'0'17'0,"0"1"16,0 53-16,0-19 16,0 1-1,0-17-15,0 17 16,0 0-16,0-18 15,0 18-15,0-18 16,0 0-16,0 89 16,0-18-16,0-1 15,0-52-15,0 36 16,0-54-16,0-18 16</inkml:trace>
  <inkml:trace contextRef="#ctx0" brushRef="#br0" timeOffset="93322.8934">16122 13176 0,'0'-17'31,"-18"17"-15,-17 35-16,0-17 15,-53 70-15,35-53 16,-53 36-16,88-36 15,-17-35-15,17 17 125,54-17-109,-1 18 0,88 0-16,-35-18 15,1 17-15,-19 1 16,18-18-16,1 71 16,-36-54-16,-36-17 15,1 18-15</inkml:trace>
  <inkml:trace contextRef="#ctx0" brushRef="#br0" timeOffset="93683.9285">16545 12912 0,'18'-18'16,"0"89"15,-18 87-31,0-17 16,17-17-16,-17 52 15,0-35-15,0 18 16,18-71-16,-1-17 16,-17-53-16</inkml:trace>
  <inkml:trace contextRef="#ctx0" brushRef="#br0" timeOffset="94155.6694">16722 12965 0,'0'0'0,"0"-18"15,17 0-15,1 1 16,-18-1-16,35 0 31,-17 18-31,-1-17 16,1 17-16,0 0 15,-1 0-15,36 0 16,-17 0-16,-1 0 16,71 53-16,-89-18 15,19 35-15,-19-17 16,-17-35-16,0 0 16,0-1-16,0 1 15,0 17-15,0-17 16,-17-18-16,-1 0 15,-53 18-15,19-18 16,-19 0-16,18 0 16,-18 0-16,19 17 15,34 18 1</inkml:trace>
  <inkml:trace contextRef="#ctx0" brushRef="#br0" timeOffset="94508.7251">17639 13300 0,'18'0'0,"17"17"16,18-17-1,-18 0-15,0 0 16,36 0-16,-18 0 15,17 0 1,1 0-16,-36 0 0,-17 0 16</inkml:trace>
  <inkml:trace contextRef="#ctx0" brushRef="#br0" timeOffset="94811.9145">18045 13159 0,'-18'0'0,"0"0"16,1 17-1,-1-17-15,18 36 16,0 16-16,0 1 16,0 0-16,0 18 15,0-36-15,0 18 16</inkml:trace>
  <inkml:trace contextRef="#ctx0" brushRef="#br0" timeOffset="96363.7674">18292 13829 0,'0'0'0,"17"0"16,18 0-1,1-35-15,52-1 16,-18-17-16,36-52 15,53-19-15,-53 54 16,-53-1-16,17 0 16,-52 19-16,0 16 15,-1 1-15,1-36 16,-18 18-16,0 1 16,0 16-1,0 19-15,0-1 16,0-35-16,0-17 15,-18 34 1,18 19 0,-17-1-1,-1 18 17,0 0-17,-17 0-15,-18 71 16,18-19-16,-18 19 15,-18-18-15,71-35 16,-35 34-16,35 1 16,0-17-1,0-19-15,0 36 16,0-17-16,0-1 16,53 0-16,0 18 15,-35-53-15,52 18 16,-35-1-16,1 1 15,-1 0-15,0-1 16,-17-17 0,0 0-1</inkml:trace>
  <inkml:trace contextRef="#ctx0" brushRef="#br0" timeOffset="96708.8499">19544 12894 0,'0'35'31,"0"89"-31,0-1 16,18 142 0,34 211-16,-34-264 15,17 17-15,-35-70 16,0-18-16,0-106 16,0-70 46,0-71-46</inkml:trace>
  <inkml:trace contextRef="#ctx0" brushRef="#br0" timeOffset="97227.4587">19544 13070 0,'0'0'0,"0"-17"0,0-19 31,0-16-15,53 34 0,17-17-16,-52 35 15,35 0-15,-35 0 16,-1 0 0,1 0-1,-1 17-15,1 54 16,0-1-16,17 1 15,-35 17-15,18-35 16,-18-35-16,0 17 16,0-17-16,0 35 15,0-36 1,0 1 0,-18-18-16,-35 17 15,0-17 1,36 0-16,-1 0 15,-17 0-15,-18 0 16,17-17-16,1-18 16,35 17-1</inkml:trace>
  <inkml:trace contextRef="#ctx0" brushRef="#br0" timeOffset="97580.5156">20937 13212 0,'18'-18'15,"0"0"1,35 18 0,35 0-1,-18 0-15,18 0 16,18 0-16,-70 0 15,-19 0-15,-17 18 32</inkml:trace>
  <inkml:trace contextRef="#ctx0" brushRef="#br0" timeOffset="97828.8533">20920 13529 0,'35'0'47,"0"0"-31,53 0-16,-70-18 15,0 18 1,-1 0-16,1 0 15,0 0 1,-1 0-16,1 0 16</inkml:trace>
  <inkml:trace contextRef="#ctx0" brushRef="#br0" timeOffset="98163.9577">22384 12594 0,'0'88'31,"0"71"-16,0-18-15,0 0 16,0-52-16,0-19 16,0 1-16,0-1 15,0-52-15,0 17 16,0-17-16,0-1 16,0 1-1</inkml:trace>
  <inkml:trace contextRef="#ctx0" brushRef="#br0" timeOffset="98595.8032">22807 12894 0,'-35'0'47,"-18"0"-47,-35 71 16,52-71-16,1 17 16,17-17-16,1 0 46,-1 18-30,18-1 0,0 54-1,106-36 1,18 1-16,-54-19 16,-17 1-16,-53 0 15,35-18-15,-17 17 16,-18 1 15,0 17-31,0 18 31</inkml:trace>
  <inkml:trace contextRef="#ctx0" brushRef="#br0" timeOffset="98876.0533">22913 13335 0,'35'-53'16,"0"35"-16,54 1 16,-19-1-16,1 1 15,17-1-15,-35 0 16,-35 18-1,-1 0-15,-17-53 79</inkml:trace>
  <inkml:trace contextRef="#ctx0" brushRef="#br0" timeOffset="99148.3256">23213 12682 0,'0'0'0,"-18"0"16,0 53-16,18-17 15,0 34-15,-17 18 16,17 0-16,0 18 15,0-53-15,0 0 16,0 35-16,0-70 16,0 17-16,0 1 15,0-1 1,0-18 0,17 19-16,19-1 15,-1 36-15</inkml:trace>
  <inkml:trace contextRef="#ctx0" brushRef="#br0" timeOffset="99788.6163">23389 13705 0,'18'-17'31,"17"-19"-16,0-16-15,-17 34 16,0 0-16,17-17 16,0 17-16,36-35 15,-18 1-15,0-1 16,-1-53-16,-16 18 16,-1-18-16,0 18 15,-35-36-15,18 54 16,-18-54-1,0 89-15,0-36 16,0 36-16,0 17 16,0 1-1,0-1-15,-35-35 16,17 71 46,-35 52-62,0 36 16,36 18-16,17-71 16,-18 35-16,18 35 15,0-35-15,0-17 16,0-36-16,18 18 16,-1-18-16,18 18 15,-17-17 1,0-1-16,-1-35 15,1 0 1,0 0 0,-1 0 46,1 0-46</inkml:trace>
  <inkml:trace contextRef="#ctx0" brushRef="#br0" timeOffset="100516.6701">22084 12735 0,'0'18'31,"-18"52"-15,1 1-16,17-18 16,-18 35-16,0 36 15,18-54-15,0 1 16,0 17-16,0 0 16,0-53-16,0 18 15,0-17-15,0-1 16,0 35-16,71-17 15,-36-17-15,53-1 16,-17 35 0,35-17-16,-53-35 15,0 0-15,-36-1 16,1-17 0</inkml:trace>
  <inkml:trace contextRef="#ctx0" brushRef="#br0" timeOffset="101076.1766">24447 12700 0,'0'-18'16,"-17"71"0,-18 124-16,35-1 15,0 71-15,0-71 16,0-35-16,0-17 15,0-71-15,0-35 16,0 17-16,-18-18 16,0-17-16,18 18 15,-17 0-15,-19-1 16,36 1-16,-17 0 16,-19-1-16,19-17 62</inkml:trace>
  <inkml:trace contextRef="#ctx0" brushRef="#br0" timeOffset="101438.2098">24712 13017 0,'18'0'16,"-18"53"-1,0 124-15,0-1 16,70 36-16,-70-36 16,36-35-16,-1 18 15,-35-88-15,0-18 16</inkml:trace>
  <inkml:trace contextRef="#ctx0" brushRef="#br0" timeOffset="101852.1054">24888 12965 0,'0'0'0,"53"0"16,-17 0-16,17-18 16,-36 18-1,18 0 1,1 53-1,-19 17-15,1-52 16,17 53-16,-35-36 16,0 0-1,0-17 17,0-1-32,0 19 15,-35-1-15,-18-17 0,-35-1 16,0 1-1,-18 0-15,-18-18 16,36 17-16,0 1 16,53-18-16,-18 17 15,35-17-15</inkml:trace>
  <inkml:trace contextRef="#ctx0" brushRef="#br0" timeOffset="103293.2539">22772 13794 0,'0'0'15,"-35"17"-15,-1-17 0,-17 0 16,0 18-16,0-18 16,-17 0-16,17 0 15,35 0-15,-35 0 16,-35 0-1,53-35-15,-18-18 16,18 53-16,17-36 16,1 19-16,-19-1 15,19 0-15,-1 1 16,0-18-16,1-1 16,17-87-16,0 70 15,0-35-15,0-36 16,0 89-16,0-53 15,0 52-15,0-16 16,17 34-16,1-17 16,35-18-16,-18 17 15,0 36-15,18-17 16,36-36-16,-37 18 16,19-1-16,-53 1 15,-1 35 16,1 0-15,0 0-16,52 18 16,1 17-1,-36 0-15,18 1 0,-18-1 16,-17 35 0,35 36-16,-36 18 15,19-1-15,-36 18 16,0-17-16,0-36 15,0 0-15,0-53 16,0-17 31,0 17-31,-53 1-1</inkml:trace>
  <inkml:trace contextRef="#ctx0" brushRef="#br0" timeOffset="104148.9621">24112 13970 0,'-17'18'0,"-19"-18"47,19 0-31,-18 0-1,-18-36-15,0-17 16,0 36-16,0-36 16,-18-18-16,36 54 15,0-19 1,-18 1-16,18-18 15,-1 36-15,-17-72 16,53 36-16,-53-52 16,36 52-16,-18-88 15,17 17-15,18 71 16,0-70-16,0 70 16,0 0-16,0-35 15,0 35-15,0 18 16,35-36-16,0 18 15,36 18-15,0-1 16,-1 19-16,-17-18 16,-18 17-16,36 0 15,-1 18-15,1 0 16,-36 0-16,71 53 16,-35 18-16,-36-1 15,18 124-15,-36-194 16,-17 71-16,0-18 15,0 35-15,0-17 16,0-19-16,-17 1 16,-36-17-1,35-1-15,-17 18 16,-36 17-16,19 1 16,-19 17-16,0 18 15,-17-35-15</inkml:trace>
  <inkml:trace contextRef="#ctx0" brushRef="#br0" timeOffset="105173.2281">15998 13988 0,'0'0'0,"0"17"78,-17-17-78,-18 0 16,17 0-16,-35-17 16,0-19-1,-17 19-15,17-36 16,-18 0-16,-17-53 15,-36 18-15,54 17 16,17-17-16,35 35 16,1 0-16,17 18 15,0 0-15,0-1 16,0-16-16,0-1 16,53-18-16,-36 71 15,89-71-15,-53 36 16,-18 35-16,18-17 15,18-1-15,-36 18 16,0 0-16,53 0 16,-35 0-16,-35 0 15,53 0-15,-1 0 16,-17 0-16,-35 35 16,17 36-16,18 52 15,-53-35-15,17 36 16,-17-36-16,0-17 15,0 17-15,0-53 16,0 53-16,0-17 16,0-1-1,-17-17-15,-1-35 16,1 35-16,17-18 16</inkml:trace>
  <inkml:trace contextRef="#ctx0" brushRef="#br0" timeOffset="106173.5532">18768 14023 0,'0'0'0,"0"-18"0,0-35 0,0 0 15,-36-17-15,1-1 16,0 18-16,-36 36 16,18-36-16,53 0 15,-35-35-15,18 35 16,17 0 0,-18-18-16,18-17 0,0-53 15,0 18 1,0-19-16,0-16 15,0 17-15,0-36 16,0 107-16,18-1 16,-1 18-16,18 36 15,-17-1-15,0 18 16,17 0 0,0 0-1,18 0-15,-18 0 16,54 88-16,-54-17 15,0 70-15,-17-53 16,52 35-16,-52-52 16,-18 52-16,18-34 15,-1-19-15,-17-17 16,18 0-16,-18-35 16,0 17-16,0-17 15,0-1-15,0 1 16,0 0-16,0 34 15,0-34-15,-53 17 16,35 1-16,-17-1 16,18-35-16,-1 0 31,0 0-15,1 0-1,17 18-15,-18-18 16,0 17-1</inkml:trace>
  <inkml:trace contextRef="#ctx0" brushRef="#br0" timeOffset="115366.016">21149 6121 0,'-18'0'32,"-17"0"-17,17 0 1,1 0-16,-1 0 16,-17 0-1,17 0 1,-52-71-16,17-35 15,18 53-15,-18-17 16,0-54-16,0 54 16,35 17-16,0-18 15,1 18 1,-1-35-16,18 35 16,-17 18-16,17 0 15,0 17-15,0 0 16,0-52-1,0 17-15,52 18 16,-16-1 0,-1 1-1,-35 18-15,53-1 16,-35 18-16,70 0 16,-35 0-16,0 0 15,-36 0-15,1 0 16,0 0-16,17 0 15,-35 18-15,17 34 16,-17 19-16,0 52 16,0 1-16,0-1 15,0 19-15,-35-37 16,0-34-16,-36 70 16,18-88-16,-35 17 15,53-17-15,0-17 16,17-36 31,0 0-32,1 0-15,-19-36 16,1-17-16,35 36 16,-35-54-16,35 1 15,0-18-15,0 17 16,0 18-16,0-35 15,0 17-15,0 54 16,53-36-16,-53 17 16,17 1-16,1 18 15,35-1 1,-35 18 31,-1 53-47,-17 17 15,0-34-15,0 34 16,0 18-16,0-17 16,0 0-16,0-36 15,0 53-15,0-35 16</inkml:trace>
  <inkml:trace contextRef="#ctx0" brushRef="#br0" timeOffset="122526.8809">21078 6350 0,'0'35'313,"18"18"-298,0-35-15,17 17 16,-17-17-16,-1-1 15,1-17-15,-18 36 16,18-19 15,-1-17 1,1 18-32,-1 17 0,1 0 15,0 18-15,-1-17 16,19 17-1,-1-18 1,0 18-16,-17-53 16,-18 53-16,35 0 15,-17-53 1,17 35-16,-35-17 16,0-1-16,35 18 15,-35-17-15,18 0 16,35 52-16,-35-34 15,-18-1-15,35 18 16,-18-18-16,1 53 16,0-52-16,-1-1 15,19 35-15,-36-17 16,17-17-16,1 52 16,0-35-16,-1 17 15,1 18-15,-1-17 16,-17 17-16,18 18 15,0-35-15,-1 52 16,-17-35-16,18 0 16,0 18-16,-1-35 15,-17-18-15,0 0 16,18 17 0,-18-17-16,0-18 15,18 18-15,-18-17 16,0 16-1,0 1-15,0 18 16,0-18-16,0 0 16,0 53-16,0-53 15,0-18-15,0 18 16,0 17-16,0 18 16,0-52-16,0 34 15,0-34-15,0-1 16,-18 53-16,0-35 15,1 18-15,-1-19 16,0 1-16,-52 53 16,52-53-16,1 18 15,17-36-15,-71 53 16,36-17 0,17-54-16,18 1 15,-18 35-15,-34 0 16,16 17-16,19-34 15,-19-1-15,1 0 16,-18 71 0,18-35-1,-18-1-15,35-52 16,-35 17-16,18 18 16,35-35-16,-53 35 15,0-1-15,-17 19 16,34-53-16,1 35 15,0-18-15,35 0 16,-18-17-16,-17 17 16,0 0-16,17-17 15,0 0 17,1-1-17,17 1-15,-18-18 16,1 18-16,-1-1 15,0 1-15,1-1 16,-19 19-16,36-19 16,-17-17-16,-19 36 15</inkml:trace>
  <inkml:trace contextRef="#ctx0" brushRef="#br0" timeOffset="125583.7097">15399 14834 0,'17'0'78,"72"0"-63,87 0-15,141 0 16,-17 0-16,106 0 16,247 0-16,-177 0 15,-106 0-15,230 0 16,123 0-16,-70 0 15,246 0-15,-175 0 16,52 0-16,88-70 16,-88 34-16,-106 36 15,-193 0-15,-248 0 16,18 0-16,-247 18 78,-53 17-78,-53-17 16</inkml:trace>
  <inkml:trace contextRef="#ctx0" brushRef="#br0" timeOffset="126440.4215">3810 14640 0,'18'0'47,"123"0"-47,0 0 15,159-35-15,141 35 16,-124 0-16,124 0 16,476 35-16,-70 36 15,-36 52-15,-52-17 16,-177 0-1,-53-106-15,-264 35 16,-54-35-16,-34 0 16,-54 0-16,-52 0 15,-18 0-15,-18 0 16,-17 0-16</inkml:trace>
  <inkml:trace contextRef="#ctx0" brushRef="#br0" timeOffset="126951.0577">9895 15222 0,'0'18'47,"18"53"-47,70 105 15,53 0-15,18-35 16,17 18-16,36-18 15,-18-35-15,106-18 16,-35 18-16,193-53 16,89-53-16,70 71 15,71-36-15,141-35 16,-176 0-16,-318 0 16,106 0-16,71-35 15,-142-124-15,-158 88 16,-18-70-16,-88 53 15,-54 17 1,-16 19-16,-36-19 0</inkml:trace>
  <inkml:trace contextRef="#ctx0" brushRef="#br0" timeOffset="128016.2114">14693 15787 0,'0'0'16,"0"17"-16,-53 1 0,-17 0 15,-54-1-15,1 19 16,-1 17-16,71-36 15,-35-17 1,53 0-16,0 0 16,-1 0-16,36-123 31,0-124-15,0-35-16,0-71 15,0 88-15,0-52 16,0 70-16,0 17 15,0 1-15,0 70 16,0-35-16,0-53 16,0-35-16,0-35 15,0-36-15,0 88 16,0 1-16,0 87 16,0-70-16,-70 89 15,52 34-15,-70 1 16,35-1-16,18-17 15,-36 53-15,54 35 16,-19-18-16,-87-70 16,70 106-16,-18 0 15,-17 0-15,-35-1 16,17-34-16,18-1 16,17 18-16,-35-17 15,36-1 1,-36 1-16,0-19 15,0 54-15,36 17 16,-1-17-16,1 18 16,-19-19-16,-34 1 15,52 17-15,-35 1 16,36-19-16,-18 1 16,17 35-16,-17-18 15,-71 18-15,-70-35 16,70 18-16,-17 17 15,35 0-15,-36 0 16,54 0-16,52 0 16,1 0-16,34 0 15,-69 52-15,69-16 16,-87 34-16,17-17 16,-53 35-16,18 36 15,18-36-15,-36 18 16,-17 17-16,-18 71 15,123-123-15,-53 105 16,89-105-16,18-36 31</inkml:trace>
  <inkml:trace contextRef="#ctx0" brushRef="#br0" timeOffset="128417.1375">8520 9807 0,'0'88'31,"0"71"-31,0-53 16,0 0-16,0-53 15,0 17-15,0-34 16,0-19-1,0 1-15,0 35 16,17-36-16,1 1 16,-18 35-16,17-18 15,-17-17-15,18 0 32,17-1-17,36-17 1,70-17-16</inkml:trace>
  <inkml:trace contextRef="#ctx0" brushRef="#br0" timeOffset="129193.109">9878 9349 0,'0'0'0,"-53"0"16,18-18-16,-18 0 15,-18 18-15,-35 0 16,18 0-16,-53 0 15,17 0-15,1 0 16,35 0-16,17 18 16,-35 35-16,54-35 15,-37 34-15,1-52 16,18 36-16,-1-19 16,-35 1-16,89 0 15,-54-1-15,18-17 16,18 18-16,0 0 15,-71 34-15,35-34 16,-35 70-16,36-52 16,-18 16-16,35-34 15,0 17 1,0 18-16,0-35 16,53 0-16,-53 35 15,18-18-15,17 0 16,-17 18-16,-36 18 15,-35 70-15,53-88 16,-35 17-16,35 1 16,36-36-16,-1 18 15</inkml:trace>
  <inkml:trace contextRef="#ctx0" brushRef="#br0" timeOffset="129617.9307">6826 10372 0,'0'53'46,"0"-18"-46,0-18 16,0 19-16,0-19 16,0 1-1,0 0 1,0-1-16,0 1 31,18-18-15,52 0-16,19 0 15,34-35-15,36-18 16,-36 17-16,-34 1 16,-37 18-16,-34 17 15</inkml:trace>
  <inkml:trace contextRef="#ctx0" brushRef="#br0" timeOffset="130504.5634">7743 9648 0,'0'-17'0,"-17"17"15,-18-18 1,17 18-16,0 0 15,-17 0 1,-18-17 0,-17 17-16,-19 0 0,1 0 15,0 0 1,-53 0-16,35 0 16,-35 0-16,53 0 15,17 0-15,-17 0 16,0 0-16,35 0 15,18 0-15,-18 0 16,0 0-16,-18 0 16,36 17-16,-53 1 15,17-18-15,1 17 16,17-17-16,17 0 16,1 18-16,0 0 15,0-18 1,-1 0-16,-34 35 15,17-17-15,0 35 16,-18-18-16,1 0 16,17-17-16,35 17 15,-17-17-15,17-18 16,1 35-16,-1-35 16,-35 18-1,53-1-15,-35 1 0,17 17 16,-35 0-1,36 1-15,-19-1 16,19-17-16,-1-1 16,18 1-16,-18 0 15,-17 17-15,18-18 16,-1 1-16,18 35 16,-35-18-16,17-35 15,-17 53-15,35-35 16</inkml:trace>
  <inkml:trace contextRef="#ctx0" brushRef="#br0" timeOffset="131120.9177">4798 10107 0,'0'-18'63,"0"54"-48,0-1 1,0-17 62,17 17-62,1-17-16,0-18 31,-1 0-16,1 0 1,0 0-16,35 17 0,-53 1 16,17-18-1,1 0 17,-1 17-32,1-17 15,17 0-15,89 0 16,17 0-16,35 0 15,36 0-15,35-70 16,-71 52-16,-52-17 16,-54 35-16</inkml:trace>
  <inkml:trace contextRef="#ctx0" brushRef="#br0" timeOffset="139609.2399">3387 12012 0,'-53'-35'0,"17"17"16,1-17-16,0 0 15,35 17-15,-35-35 16,17 0-16,18-35 15,0 17-15,0 36 16,0-18-16,0 0 16,0-53-16,0 36 15,0 17-15,18 0 16,-1-70-16,54-1 16,-36 71-1,18 0-15,18-17 16,-54 52-16,36 0 15,-35 18-15,35 0 16,70-17-16,18 17 16,-17 0-16,140 0 15,-70 0-15,53 0 16,-17 0-16,-107 0 16,1 0-16,-89 0 15,0 0-15,36 0 16,-18 70-16,-1-17 15,1 0-15,-17 18 16,-19-1-16,-17 54 16,0-54-16,0 19 15,-106 69-15,54-52 16,-90 35-16,37-17 16,16-36-16,-16-35 15,87-53-15,-35 0 16,0 17-16,35-17 15,-17 0-15,-18 18 16,36-18-16,-19 0 16,1 18-1,17-18-15</inkml:trace>
  <inkml:trace contextRef="#ctx0" brushRef="#br0" timeOffset="140832.9587">6315 12100 0,'-36'0'16,"-16"0"-16,-1 0 16,0 0-16,0 0 15,-18-35-15,1-18 16,17 53-16,-35-53 16,52 53-16,1-17 15,35-1-15,-71-35 16,1 18-16,35-18 15,-36 0-15,53 35 16,-17-35-16,-18-17 16,53 34-16,-35-16 15,17 34 1,18-17-16,0-1 16,0 1-16,0 0 15,0-18-15,0 0 16,0-18-16,0 36 15,0-18-15,0 18 16,0-18-16,18 35 16,0 1-16,-1-19 15,1 36-15,35-17 16,0 17-16,70-35 16,-52 35-16,17-18 15,35-17-15,36-1 16,-88 1-16,52 35 15,-70 0-15,18 0 16,-1 0-16,-52 0 16,52 0-16,-17 0 15,35 53-15,-17-35 16,-18 17-16,0 0 16,-35-17-16,-1-18 15,1 17-15,17 1 16,0 35-16,-17-53 15,0 18-15,17 17 16,0 18 0,18-18-16,-35 0 15,17 54-15,-17-54 16,-18 18-16,0-18 16,0 0-16,0 1 15,0 34-15,0-35 16,0 1-16,-53 52 15,35-70-15,-52 17 16,34 18-16,1-36 16,0-17-1,-1 36-15,19-36 16,-18 0 0,-1 0-1,-34 0-15,34 0 16</inkml:trace>
  <inkml:trace contextRef="#ctx0" brushRef="#br0" timeOffset="141913.1113">6967 12083 0,'36'0'46,"-19"0"-46,89-18 16,-71 18-16,54-18 16,-19 18-16,36 0 15,0-17-15,35 17 16,-18 0-16,1 0 16,70 0-1,18 0-15,-54-18 0,19 18 16,-1 0-16,-52-35 15,17 17-15,53-17 16,-71 0 0,54 17-16,-54 18 0,0-18 15,1 18 1,-36 0-16,-35 0 16,-18 0-16,54 0 15,-54 0-15,-18 0 16,1 0-1,17 0 1,1 0-16,-19 0 16,54-17-16,-18 17 15,35 0-15,-53-18 16,18 18-16,18 0 16,-36 0-16,-17 0 15,-1 0-15,1 0 78,0 0-78,34 0 16,-34 0-16,53 0 16,-18 0-16,-1 0 15,-16 18 1</inkml:trace>
  <inkml:trace contextRef="#ctx0" brushRef="#br0" timeOffset="147924.2381">16492 2452 0,'0'0'0,"-53"35"15,53-17-15,-70-1 16,35 1-1,17 17 1,0 1-16,-35 16 16,36-16-16,-19 17 15,-16 17-15,16-17 16,36-35-16,0-1 62,0 36-62,36-35 16,-1 17-16,18-17 16,-18 0-16,18-18 15,0 17-15,-18-17 16,-17 0 0,-1 0-1,1 18-15,0-18 31</inkml:trace>
  <inkml:trace contextRef="#ctx0" brushRef="#br0" timeOffset="148441.8509">16140 2787 0,'52'0'62,"-34"0"-62,35-18 16,35 18-16,18-17 15,-18-36-15,18 35 16,106-17-16,-71 17 16,71 1-16,-36-19 15,0 36-15,71-17 16,-123 17-16,-71-18 16,0 18-16,-18 0 15</inkml:trace>
  <inkml:trace contextRef="#ctx0" brushRef="#br0" timeOffset="148738.0607">18697 2540 0</inkml:trace>
  <inkml:trace contextRef="#ctx0" brushRef="#br0" timeOffset="149619.2583">18927 3281 0,'0'0'0,"-71"0"0,18 0 16,18 0-16,-18 0 15,0 0-15,0-18 16,-35-35-16,17-35 15,1-35-15,-54-19 16,71-16-16,-17-19 16,34-34-16,19 87 15,-1-52-15,18 17 16,0 53-16,18-35 16,52 53-16,-17 0 15,53 70-15,-71 0 16,36 1-16,0 17 15,17 0-15,70 53 16,1 35-16,-35 35 16,-1-17-1,-17-18-15,-71-17 16,36 88-16,-71-71 16,17 88-16,-17-35 15,0-17-15,0-36 16,0-17-16,-35-36 15,18 0-15,-19-17 16,1-1-16,17-17 16,-35 0-16,1 0 15,-1 0-15,-36 0 16,37 0-16,16 0 16,-17 0-16,36 0 15,-19-35-15,19 18 16,-1-1-16,18-17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4:46:58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9049 2258 0,'0'-18'16,"53"18"15,-36 0-15,19 0-16,-19 0 15,18 0 1,-17 0-1,0 0 17,-1 0-17,1 18 1,-18-1-16,0 1 16,0 0 15,0-1-31,0 1 15,0 0-15,0 35 16,0-36-16,-35 1 16,-18 17-16,53-17 15,-35-1-15,17 1 32,18 0-32,-35 17 15,17-35 79,0 35-94</inkml:trace>
  <inkml:trace contextRef="#ctx0" brushRef="#br0" timeOffset="537.5649">8678 2752 0,'18'0'78,"53"0"-78,-19 0 15,37 0-15,34 0 16,-35 0-16,36 0 16,-1 0-16,-35 0 15,-17 0-15,-53 0 16</inkml:trace>
  <inkml:trace contextRef="#ctx0" brushRef="#br0" timeOffset="951.4988">9243 2787 0,'-18'0'16,"0"35"-1,1-17 1,-18 17-1,35 18-15,-18-18 16,18-17-16,-18 17 16,1 18-1,-1-18 1,18-17 0,0 17-16</inkml:trace>
  <inkml:trace contextRef="#ctx0" brushRef="#br0" timeOffset="1641.6145">8714 3140 0,'0'17'47,"0"1"-32,0 0-15,0 17 16,0 0 0,0-17-16,0 17 15,0-17-15,17-1 16,19 54 15,-19-53-15,-17-1-16,18 1 47,-1-18-32,19 0-15,-1 0 16,53 0-16,0 0 16,18 0-16,-18 0 15,1-18-15,-19 18 16,36-17-16,-53-1 15,-18 0-15</inkml:trace>
  <inkml:trace contextRef="#ctx0" brushRef="#br0" timeOffset="2024.5907">9984 3651 0</inkml:trace>
  <inkml:trace contextRef="#ctx0" brushRef="#br0" timeOffset="4841.0651">9613 4057 0,'0'-18'62,"35"18"-46,-35 18-16,18 0 16,0-18-16,-18 17 15,17 1-15,1-1 16,0 1-16,-1 17 16,1 18-16,17-35 15,0 35-15,-17-35 16,-18 17-16,18-35 15,-1 17-15,1 1 16,-18 0-16,18-18 16,-1 17-1,-17 1 1,18 0-16,-18-1 31,0 1 47,0 0 47,0-1-93,0 1-17,-18 17 1,-17 0-16,0 1 15,17-36 1,18 17-16,0 36 16,-35-35-16,17-1 15,1 19 1,-19-1 0,19-17-16,-1-1 15,-17 36-15,17-17 16,-35-1-16,36-18 15,-1 1 1,0-18 15,-17 35-15,17-17 0,18 0-16,-17 17 15,-1-17-15,-17 17 31,35-18 1</inkml:trace>
  <inkml:trace contextRef="#ctx0" brushRef="#br0" timeOffset="5713.7324">9384 5133 0,'0'35'94,"-18"18"-78,1-35-1,17-1-15,0 19 16,-18-19 0,18 1 124,18-18-108,17 0-17,-17 0-15,-1 0 16,36-18-16,0 1 15,0-1-15,35-17 16,-35 17-16,-18-35 16,53 18-16</inkml:trace>
  <inkml:trace contextRef="#ctx0" brushRef="#br0" timeOffset="14843.4567">4480 7320 0,'71'0'16,"-71"18"-16,35-18 15,0 0-15,1 0 16,-1 0-16,-17 0 15,17 0-15,-18 0 16,19 0-16,17 0 16,-18 0-16,18 0 15,17 0-15,-34 0 16,17 0 0,-18 0-1,-17 0-15,17 0 16,18 0-1,0 0-15,17 0 16,1 0-16,35 0 16,-53 0-16,17 0 15,-17 0-15,18 0 16,-19 0-16,1 0 16,-17 0-16,17 0 15,-36 0-15,36 0 16,18 0-16,-18 0 15,0 0-15,-1 0 16,-16 0 0,34 0-16,1 0 0,-1 0 15,19 88-15,-54-88 16,0 0-16,18 35 16,18 1-16,-54-36 15,1 0-15</inkml:trace>
  <inkml:trace contextRef="#ctx0" brushRef="#br0" timeOffset="25643.5961">11130 7302 0,'-18'0'32,"1"0"14,-1 0-14,1 0-32,-36-52 15,35 52 1,18-53-16,0 35 16,0-17-1,0-1 16,0-16-15,0 34-16,0-53 16,0 18-1,0 36-15,0-36 16,18 18-16,-18-1 16,17 19-16,1-19 15,0 19-15,-18-1 16,17 0-16,1 1 15,-1 17 1,1-35 0,0 35-1,17-18-15,-17-17 16,-1 35 0,19 0-1,-19-18-15,1 18 16,17-18-16,18 18 15,-35 0 1,-1 0-16,1 0 16,0 0-16,-1 0 15,1 0-15,0 0 16,-1 0-16,18 18 16,1 0-1,17-1-15,-53 1 16,35 0-1,0-1-15,-17 18 16,-1-35 31,19 18-47,-36 0 16,17 17-1,-17 0-15,0-17 16,0 0-16,0 17 15,0-17-15,0-1 16,0 1-16,0 52 16,0-34-16,0-1 15,0 18-15,0-18 16,0-17-16,0 17 16,0 0-16,-17-17 15,-1 0 1,0 17-1,1-35-15,-18 17 16,35 1-16,-36-18 16,19 18-16,-1-18 15,0 17 1,1-17-16,-1 0 31,-17 0-31,-18 0 16,18 0-16,-1 0 15,19 0-15,-19 0 16,19 0-16,-18 0 16,17 0-1,-17 0 1,17 0 0</inkml:trace>
  <inkml:trace contextRef="#ctx0" brushRef="#br0" timeOffset="27515.1795">8431 7408 0,'0'0'0,"-17"0"15,-19 0-15,1 0 16,18-17-16,-19 17 15,19-18 17,-1 0-17,-17-17 1,17 35 0,0-18-16,1-17 15,-1-18 1,1 53-1,-1-35-15,18 17 0,0-35 16,0-17 0,0 35-16,0-36 15,0 53-15,0 1 16,0-18-16,0 17 16,0 0-16,18-17 15,-18 17-15,35-35 16,0 18-16,-17 17 15,-18 1-15,17 17 16,1-18 0,0 18-16,17-17 15,0 17-15,0 0 16,1 0-16,-1-18 16,-17 18-16,-1 0 15,1 0 1,0 0-1,17 0-15,-18 0 16,1 0-16,0 0 16,-1 0-16,19 35 15,-19-17-15,-17-1 16,18 19-16,-18-1 16,35 0-1,-35-17-15,18 17 0,0 1 16,-18-19-1,0 18 1,0 1-16,0-19 16,17 1-16,-17 0 15,0-1-15,0 19 16,0-1-16,0 0 16,0 0-16,0 1 15,0 17-15,0-36 16,0 1-16,0 17 15,0-17-15,0-1 16,0 1-16,0 0 31,-17 17-15,-1-35 0,0 18-16,-17-18 15,-18 0-15,35 0 16,-35 17-16,18 1 15,0-18-15,-18 0 16</inkml:trace>
  <inkml:trace contextRef="#ctx0" brushRef="#br0" timeOffset="28748.8819">9913 7302 0,'0'0'0,"-18"0"15,-52 0-15,17 0 16,18 0-16,-36 0 0,36-17 15,-18 17 1,35-18-16,-35-17 16,18 17-16,0-17 15,0 0 1,-1-1 0,19 1-16,17 0 15,0 0-15,-36-1 16,36-17-1,0 36-15,0-18 16,0-1-16,0-17 16,0 36-16,0-36 15,18 17 1,17 1-16,1 18 16,-19-1-16,36-35 15,0 18-15,0-1 16,-35 36-16,17 0 15,18 0-15,-36 0 16,19 0 0,-19 0-16,36 0 15,-18 71 1,1-36-16,-19-17 16,19 17-16,-36-17 15,17-1-15,1 19 16,-18-1-1,0-17-15,18 35 16,-1-36-16,-17 1 16,0 0-16,0 17 15,0 0-15,0 0 16,0-17-16,0 70 16,-35-53-16,0 1 15,35-19-15,-71-17 16,71 18-16,-18 0 15,-34-1 32</inkml:trace>
  <inkml:trace contextRef="#ctx0" brushRef="#br0" timeOffset="29486.912">8520 6914 0,'0'36'47,"0"17"-31,0-36-16,0 36 15,0-35-15,0-1 16,0 19-16,0-1 16,0-17-1,0-1-15,0 1 16,0 0-1,0 17-15</inkml:trace>
  <inkml:trace contextRef="#ctx0" brushRef="#br0" timeOffset="30028.4623">8872 7020 0,'18'0'47,"0"0"-47,17 0 16,18 0-1,-36 0-15,36 0 16,-17 0-16,-1 0 15,18 0-15,0 0 16,-36-17-16,19 17 16,-19 0-16</inkml:trace>
  <inkml:trace contextRef="#ctx0" brushRef="#br0" timeOffset="30460.3113">9119 6879 0,'0'53'47,"-17"-18"-47,17 18 15,0 0-15,0-18 16,0-17 0,0 0-1</inkml:trace>
  <inkml:trace contextRef="#ctx0" brushRef="#br0" timeOffset="31347.939">9507 6667 0,'36'-17'16,"-1"-1"-16,-17 18 16,-1 0-16,1 0 15,35 0-15,-18 0 16,-17 0-16,35 0 15,-36 0 1,1 0-16,-1 0 16,1 0-16,0 0 15,-18 35 17,0 1-32,0-19 15,0 54-15,-53-18 16,35-35-16,-17-1 15,0 1 1,17-18 0,-17 0-16,-1 17 15,1-17-15,35 18 16,-17-18-16,-1 18 78,18-1-62,18 1-16,-1-18 15,36 53-15,-53-18 16,18-17-16,-1-1 16,-17 1-1,0 0 1,0 17 46,-35-35-46,0 18-16,17-18 16,1 0 30,-1 0-30,0 0 0</inkml:trace>
  <inkml:trace contextRef="#ctx0" brushRef="#br0" timeOffset="32316.3508">11289 6862 0,'0'52'47,"0"-34"-31,-18 0-16,1 35 16,-19-18-16,19 18 15,-1 0-15,18-36 16,0 1-1,88-18 79,-17 0-94,-36 0 16,18 0-16,0 0 15,-18 0-15,-17 0 16,-1 0-16,1 0 31,0 0-15</inkml:trace>
  <inkml:trace contextRef="#ctx0" brushRef="#br0" timeOffset="32732.2375">11553 6932 0,'-17'-35'15,"-1"35"-15,1 0 16,17 53 0,-18-18-16,18 18 15,0-35 1,-18 17-16,18 18 16,0-36-1,-35 36-15,35-17 16,0-19-1,0 18 1</inkml:trace>
  <inkml:trace contextRef="#ctx0" brushRef="#br0" timeOffset="33508.1643">10548 7020 0,'0'-17'63,"18"17"-32,17 0-15,0 0-16,1 0 15,34 0 1,-52 0-16,35 0 16,-18 0-16</inkml:trace>
  <inkml:trace contextRef="#ctx0" brushRef="#br0" timeOffset="33932.0318">10566 7232 0,'17'0'62,"1"0"-46,35 0-16,-18 0 15,-17 0-15,17 0 16,-17 0 0,-1 0-16,19 0 15,-19 0-15,1 0 16,0 0-16</inkml:trace>
  <inkml:trace contextRef="#ctx0" brushRef="#br0" timeOffset="34478.5712">8714 7073 0,'-18'0'78</inkml:trace>
  <inkml:trace contextRef="#ctx0" brushRef="#br0" timeOffset="34877.5053">9754 7126 0</inkml:trace>
  <inkml:trace contextRef="#ctx0" brushRef="#br0" timeOffset="35205.6279">11042 7250 0,'18'17'109</inkml:trace>
  <inkml:trace contextRef="#ctx0" brushRef="#br0" timeOffset="36196.9816">9384 7585 0,'0'35'94,"35"18"-94,0 17 16,18-17-16,0 18 15,18-18-15,-18 0 16,53-18 0,-36 0-16,36 36 0,17-1 15,-17-34-15,0 52 16,-35-35-1,-1-18-15,-52-17 16,-1-18-16,19 0 47,-1 0-47,-17 0 16,-1 0-16,1 0 15,0 0 16,17 0-31,-35-36 16,18 1-16,-1 18 16,1-36-16,35 0 15,-36 0-15,19-18 16,-36 54-16,35-54 16,-17 36-16,-18-18 15,17 35-15,18-52 16,1 17-16,-1 17 15,0-34-15,1 17 16,16-35-16,-34 70 16,0-17-16,-18 17 93,-36 36-77</inkml:trace>
  <inkml:trace contextRef="#ctx0" brushRef="#br0" timeOffset="36933.011">9737 7532 0,'17'0'47,"19"53"-47,-19 0 16,36-18-1,-35-17-15,52 70 16,-34-53-16,17 71 16,-1-53-16,1 0 15,-35-53 1,0 35-16,-18-17 0,17-18 47,19 17-16,-19-17 0</inkml:trace>
  <inkml:trace contextRef="#ctx0" brushRef="#br0" timeOffset="37613.194">10619 8202 0,'35'0'78,"18"18"-78,-18-18 16,0 0-1,54 0-15,-37 0 16,-34 0-16,35 0 16,35 17-16,36-17 15,-1 0-15,18 0 16,0 0-16,-17 0 16,-1 0-16,-70 0 15</inkml:trace>
  <inkml:trace contextRef="#ctx0" brushRef="#br0" timeOffset="38261.4609">11659 8220 0,'18'0'62,"35"0"-62,0 0 16,17 0-16,-17 0 15,0 17-15,0 1 16,35 17-16,-52-17 16,16 17-16,1-17 15,0 35-15,-35-36 110,-18 1-110,0 0 15,-18 17 1,-17 0-16,17-35 15,1 53 1,-1-35 31</inkml:trace>
  <inkml:trace contextRef="#ctx0" brushRef="#br0" timeOffset="38613.5213">12312 8784 0,'18'0'16,"-1"0"0</inkml:trace>
  <inkml:trace contextRef="#ctx0" brushRef="#br0" timeOffset="42789.3621">10125 7638 0,'0'0'0,"-36"0"16,19 0-16,-18 0 15,-1 0-15,19 0 16,-1 0-16,0 0 16,-17 0-1,17 0 1,-17 0-1,-35 0-15,34 0 16,-17 0 0,-17 0-16,52 0 15,-35 0-15,0 0 16,36 0-16,-36 0 16,0 0-1,0 0-15,-18 0 16,54 0-16,-36 0 15,-18 0-15,36 0 16,-18 0-16,0 0 16,18 0-16,0 0 15,-1 0-15,1-18 16,17 18 0,-17 0-16,18 0 15,-19 0-15,19 0 16,-1 0-16,-35 0 15,0-18-15,18 18 16,0-17-16,-1 17 16,19-18-1,-19 18 1,19-18 0,-1 18-16,0 0 15,-17 0 1,0-17-16,17 17 15,1-18 1,-1 1-16,0-1 16,-17 18-16,17-35 15,-34-1-15,52 19 16,-18-1 31,18-35-47,0 0 15,0 18-15,0-36 16,0 18-16,0 36 16,35-54-16,-17 36 15,-18 0-15,53-106 16,-36 105 0,1 19-16,-18-1 15,0 0-15,18 18 16,-1-35-16,19 17 15,-1-34 1,-18 34 0,1 0-1,0-17-15,-1 35 16,1-35-16,0 35 16,-1 0-1,1-18-15,17 18 16,0-18-16,-17 18 15,35 0-15,-35-17 16,17-1-16,0 18 16,18 0-16,-18 0 15,18 0-15,0-17 16,0 17-16,0 0 16,-18 0-16,18 0 15,0 0-15,0-36 16,-35 36-16,52 0 15,-17 0-15,-17 0 16,34 0-16,1 0 16,17 0-16,-18 0 15,36 0-15,-18 0 16,-17 0-16,-18 0 16,17 0-16,-34 0 15,-1 0-15,0 0 16,18 0-16,-18 0 15,54 0-15,16 0 16,-52 0 0,89 0-16,-72 0 0,18 0 15,53 0 1,-17 0-16,17 0 16,-53 0-16,-17 0 15,52 0-15,-88 0 16,18 0-16,18 0 15,-53 0 1,-1 0 0,1 36-16,-1-36 15,19 35-15,-19 0 16,1 0-16,0 1 16,-1 34-16,-17 1 15,18-36-15,0-17 16,-18 35-16,0-36 31,0 1-31,0 17 16,0 18-16,0-35 15,0 35-15,0-36 16,0 36-16,-18 18 16,-17-1-16,35-34 15,-36 16 1,19-16-16,-1-1 31,-17 0-15,17-35-1,1 18-15,-36-18 16,0 18-16,17-18 16,-16 0-16,-1 0 15,-36 53-15,37-53 16,-54 17-16,17-17 15,1 0-15,-18 0 16,71 0-16,-18 0 16,0 0-16,18 0 15,-18 0-15,18 0 16,-53 0-16,35 0 16,-18 0-16,-35-17 15,18-1-15,18 0 16,-1 18-16,53 0 15,-34 0-15,34 0 16,0 0-16</inkml:trace>
  <inkml:trace contextRef="#ctx0" brushRef="#br0" timeOffset="48710.5395">4498 8590 0,'0'0'0,"35"0"16,-17 0-16,17 0 15,-17 0-15,17 0 16,-17 0 0,-1 0-16,1 0 15,0 18-15,17-1 16,35-17-16,-34 18 15,52-18-15,106 35 16,-106-35-16,0 0 16,0 0-16,-52 0 15,17 0-15,0 0 16,-18 0-16,18 0 16,17 0-16,-17 0 15,18 0-15,-1 36 16,-17-36-1,18 0-15,17 0 16,-35 0-16,35 0 16,0 0-16,-35 0 15,-17 0-15,34 0 16,18 0-16,-35 0 16,-18 17-16,36-17 15,0 0-15,-36 18 16,0-18-16,18 0 15,0 0-15,0 0 16,17 0-16,1 0 16,0 0-16,17 0 15,-35 0-15,35 0 16,-18 0-16,-17 0 16,-17 0-16,17 0 15,-1 0-15,-16 0 16,34 0-16,-17 0 15,18 0-15,-36 0 16,18 0-16,18 0 16,-36 0-16,18 0 15,17 0-15,-17 0 16,35 0-16,-35 0 16,35 0-1,-17 0-15,0 0 16,-18 0-16,35 0 15,-18 0-15,-17 0 16,0-18-16,-18 18 16,18-17-16,0 17 15,-18-18-15,71 0 16,-88 18-16,53 0 16,17 0-16,0 0 15,-18 0-15,36 0 16,-53 0-16,-18 0 15,1 0-15,-19 0 16</inkml:trace>
  <inkml:trace contextRef="#ctx0" brushRef="#br0" timeOffset="51120.1056">9948 8661 0,'0'0'0,"71"-53"0,-18 35 16,106 0-1,-71 1 1,70-1-16,54-17 16,-88 0-16,-1 35 15,18-53-15,-35 35 16,18 0-16,34 1 15,-34-1-15,-18 18 16,35-70-16,-53 52 16,35 18-16,-52-18 15,17 1-15,-17-1 16,-18 18-16,-18-18 16,0 18-16,-17 0 15,-1-17-15,19 17 16,-1-18-16,-17 18 15,52-17-15,-17-1 16,-35 18 0,-1 0 46,1 0-46,0 0-1,-1 0-15</inkml:trace>
  <inkml:trace contextRef="#ctx0" brushRef="#br0" timeOffset="52074.5504">12612 7973 0,'0'-18'16,"17"18"31,36 0-47,-35 0 16,35 0-16,0 0 15,-36 0-15,1 0 47,-18 18-31,18-1-16,-18 19 15,0-19 1,0 1-16,0 0 47,0-1-47,0 1 15,0 17 1,-18-35 15,18 18-31,0-1 16,-18 1-16,1 0 16,-1-1-1,18 1 1,-17-18-16,-1 0 15,18 18-15,-18-18 16</inkml:trace>
  <inkml:trace contextRef="#ctx0" brushRef="#br0" timeOffset="54736.0411">14146 7461 0,'-17'0'16,"-19"0"-1,-16 0 1,16 0-1,-17 53-15,36-35 16,-36 17-16,35-17 16,1-1-16,-1 1 15,18 0-15,0-1 16,0 1-16,0 0 16,0-1-16,0 18 15,0-17 16,0 0-15,18-18 0,17 0-1,-18 0-15,1 0 16,0 0-16,17 0 16,-17 0 15,-1 0-31,54-53 15,-54-18-15,-17 54 16,0-36-16,0 0 16,0 0-1,0 35-15,18 36 78,-18 35-78,0-36 16,0 19-16,0-1 16,0-17-16,0-1 15,18 1 1,-1 35 0,1-36-16,-18 1 15,18 35 1,-1-35-1,-17-1-15,18 1 47</inkml:trace>
  <inkml:trace contextRef="#ctx0" brushRef="#br0" timeOffset="55207.7758">14252 7655 0,'18'-17'47,"-1"17"-32,19 0-15,-1 0 16,53 0-16,-17 0 16,-1 0-16,19 0 15,-37 0-15,-34 0 16,0 0-16,-1-18 16,1 18-16</inkml:trace>
  <inkml:trace contextRef="#ctx0" brushRef="#br0" timeOffset="55663.5589">14640 7408 0,'-35'18'16,"17"53"0,-17 17-1,35-53-15,-18 18 16,-17 17-16,18-70 15,17 36-15,0-19 16</inkml:trace>
  <inkml:trace contextRef="#ctx0" brushRef="#br0" timeOffset="56591.0811">15187 7444 0,'18'-36'31,"-18"19"-15,53 17-16,-36 0 16,19 0-16,-1 0 15,-18 0 1,1 0-16,0 0 16,-1 0-16,1 0 15,0 0-15,-18 17 31,0 1-15,0 17 0,-18-35-16,-17 53 15,-1-35-15,1-18 16,-18 17-16,36 1 16,-1-18 30,18 18-30,0-1-16,0 19 31,0-19-15,0 19-16,0 16 16,18-34-16,-18 17 15,17-17-15,-52-18 94,0 0-94,-1 0 16,19 0-16,-1 0 15,-17 0 1,0-18-16,35 1 15,-18 17 1</inkml:trace>
  <inkml:trace contextRef="#ctx0" brushRef="#br0" timeOffset="57447.7908">15293 7091 0,'-18'0'16,"1"0"-16,-1 35 16,0 18-1,18-18-15,-35 71 16,35-88-16,-18 52 15,1-34-15,-1 17 16,18-36-16,-17 36 16,-1 0-16,0-35 15,1 35-15,-1-36 16</inkml:trace>
  <inkml:trace contextRef="#ctx0" brushRef="#br0" timeOffset="58047.1891">15910 7620 0,'18'0'78,"70"0"-78,18 0 16,-53-18-16,53-35 16,-89 53-16,1 0 15</inkml:trace>
  <inkml:trace contextRef="#ctx0" brushRef="#br0" timeOffset="58415.205">16104 7426 0,'-35'0'16,"17"0"-16,18 35 15,0 18-15,-17 53 16,-19-35-16,36-36 15,0 18 1,0 17-16,0-52 16,0 0-16</inkml:trace>
  <inkml:trace contextRef="#ctx0" brushRef="#br0" timeOffset="59279.8943">16969 7461 0,'0'0'0,"0"-17"63,-18 17-47,0 0-16,1 0 15,-1 0 1,0 0-16,1 0 15,-1 0 1,0 0-16,1 0 16,-18 0-1,-1 35-15,1-17 16,0 34 0,17-34-1,18 17-15,0 18 16,0-35-1,0 0-15,0 17 16,0 0 0,0-17-16,0 35 15,18-36 1,-1-17-16,19 18 16,-1 0-16,18-1 15,-18 1 1,-17-1-1,-1-17 1,1 0 0,0 0-16,-1 0 15,1 0-15,0 0 16</inkml:trace>
  <inkml:trace contextRef="#ctx0" brushRef="#br0" timeOffset="61240.6563">15046 7144 0,'-35'35'78,"35"0"-78,-18 1 15,-17 34-15,35-17 16,-18 18-16,-17-1 16,35-52-16,0 35 15,0-36 1,-18 36-16,18 0 16,0-35-1,0-1-15,0 1 16,0 35-16,0-18 15,0 1-15,0 16 16,0 19-16,0-53 16,18 35-16,-18-36 15,17 1-15,1 0 16,-18-1-16,18 18 16,-1-35-1,1 18-15,0-18 16,17 35-16,0-35 15,1 18-15,-1 0 16,18-18-16</inkml:trace>
  <inkml:trace contextRef="#ctx0" brushRef="#br0" timeOffset="61904.8815">17198 7197 0,'53'17'31,"-36"36"-31,1 53 16,0-53-16,-18 88 16,17-53-16,-17-35 15,0 18-15,0-36 16,0 0-16,0 1 16,0-19-16,-17 1 15,-1 17-15,-17 0 16,35-17-16,-35 17 15,17-17-15,0 0 16,1-1-16,-1 1 16,0-18-1,1 18 1,-1-18-16,0 17 16,1 1-16,-1-18 15</inkml:trace>
  <inkml:trace contextRef="#ctx0" brushRef="#br0" timeOffset="63071.7625">13864 7020 0,'0'-17'47,"-17"17"-47,17 17 15,-18 19-15,0 16 16,-17 19-16,17 35 16,18-71-16,-35 36 15,35-36-15,0 18 16,0-18-16,0-17 16,0 17-16,0 0 15,0 36-15,0-36 16,0 53-16,0-17 15,35-1-15,1-17 16,-19-17 0,19 17-16,-1-36 15,-18-17 17,19 0-32,-1 0 15,-17 18-15,-1-18 16,1 0-1</inkml:trace>
  <inkml:trace contextRef="#ctx0" brushRef="#br0" timeOffset="63967.3961">15505 6950 0,'0'0'0,"0"17"0,0 36 16,17 0-16,1 0 15,-18-35 1,0 52-16,0-34 15,17-19-15,-17 1 16,0-1-16,0 1 16,18 0-16,-18-1 15,0 1-15,0 70 16,0-52-16,0 16 16,0-34-16,0 17 15,0 18-15,0 0 16,0 0-16,0-18 15,0 1 1,0-19-16,0 1 16,0 17-1,0-17 1,-35 35-16,-18-18 31,18 0-31,17-35 16,0 18-1,1 17 1</inkml:trace>
  <inkml:trace contextRef="#ctx0" brushRef="#br0" timeOffset="69767.8664">4621 9543 0,'-17'-18'31,"34"18"-15,36 0-1,71 0-15,-1 0 16,18 0-16,36 0 15,-36 0-15,35 0 16,36 0-16,-53 0 16,17 0-16,-35 0 15,18 0-15,-18 0 16,-18 0-16,19 0 16,-72 0-16,18 0 15,-17 0-15,-18 0 16,0 0-16,17 0 15,-34 0-15,34 0 16,-17 0-16,0 0 16,-18 0-16,-17 0 15,0 0 1,-1 0 0,18 0-16,18 0 15,18 0-15,-1 0 16,19 0-1,-1 0-15,0 0 16,18 18-16,-18-1 16,-17-17-16,-36 0 15,0 0-15,0 0 16,18 0-16,0 0 16,71 0-16,-36 0 15,53 0-15,-70 0 16,-1 0-16,-17 0 15,-35 0-15,17 0 47,18 0-31,0 0-16,35 0 16,53 0-16,-35 0 15,-53 0-15,-35 0 16,-1 0-16,1 0 62,17 0-46,36 0-16,-36 0 16,-35 18 93,-18 17-93,-52 18-16</inkml:trace>
  <inkml:trace contextRef="#ctx0" brushRef="#br0" timeOffset="71394.5195">4533 10601 0,'-17'0'15,"34"0"17,36 0-32,35-18 15,18 1-15,0 17 16,17 0-16,-52 0 15,17 0-15,-35 0 16,-18 0-16,54 0 16,-19 0-16,71 0 15,36 0 1,-19 53-16,-17-36 0,36 1 16,17 35-16,-53-53 15,-70 17-15,17-17 16,-35 0-16,17 0 15,18 0-15,1 0 16,-1 0-16,35 0 16,-17 0-1,0 0-15,35 0 0,-53 0 16,18 18 0,-53-18-16,0 0 15,0 0-15,-18 0 16,89 0-1,-1 0-15,-17 0 16,0 0-16,17 0 16,1 0-16,-1 0 15,-70 0-15,0 0 16,0 0-16,-35 0 16,17 0-16,0 0 15,0 0-15,18 0 16,35 0-16,1 0 15,-19 0-15,54 0 16,-54 0-16,1 0 16,-18 0-16,35 0 15,18 0-15,-36 0 16,1 0-16,-18 0 16,-36 0-16,1 0 109,0 0-93,-1 0-16</inkml:trace>
  <inkml:trace contextRef="#ctx0" brushRef="#br0" timeOffset="74506.2319">5927 9560 0,'0'0'0,"-53"0"0,-18 0 15,-52 0 1,87 0-16,-16 0 16,-1 0-16,17 0 15,19 0 1,-1 0-16,-17 0 16,-1 0-16,1 0 15,-35 0-15,-1 0 16,-17 0-16,17 0 15,18 0-15,1 0 16,-1 0-16,17 0 16,-17 0-16,18 0 15,0 0-15,-18-17 16,0 17-16,18 0 16,-36-18-16,54 18 15,-1-18-15,-17 18 16,-1 0-16,1-17 15,-18-19 17,0 36-32,18-17 15,0-1-15,-18 1 32,53-36-32,-18 0 15,-17 17 1,17 19-16,18-1 15,-17 18-15,17-35 16,0 0 0,0-1-1,0 19-15,0-1 16,0-17-16,0 17 16,0 0-1,0 1-15,0-1 16,0 1-1,0-1-15,0 0 16,17 1 0,1-1-1,35-17-15,-53 17 16,35 18-16,-17 0 16,17-18-1,0 1-15,18 17 16,-35-18-1,35 18-15,17 0 16,1-17-16,-18-1 16,53 18-1,-54-18-15,-34 18 16,35 0-16,-35 0 16,17-17-16,0 17 15,-17 0-15,52 0 16,-17-18-16,36 18 15,-1 0-15,35-18 16,1-17-16,-36 17 16,0 18-16,18-17 15,-53 17-15,-18-36 16,-17 36-16,17 0 16,-17 0-1,35 0 1,-1 0-16,1 0 15,71 0-15,-71 0 16,53 18-16,-53-18 16,-1 0-16,-16 0 15,-19 0 1,1 18-16,35-1 16,0 1-16,-18-18 15,18 18-15,0-1 16,0 1-1,0-18-15,-53 18 16,35-1-16,-17-17 16,-1 36-16,1-36 15,35 70-15,-35-35 16,17 1-16,18-19 16,-18 1-16,-17 17 15,-1-17 32,-17-1-47,0 1 16,0 35-16,0-18 15,0 1-15,0-1 16,0-18-16,0 1 16,0 0-16,0-1 31,0 1-16,0 17 17,0-17-32,-17-18 15,-1 18-15,0-18 16,-35 17 0,18 1-16,0 0 15,0-18-15,-18 17 16,17 1-16,19-18 15,-1 0-15,1 0 16,-1 0 0,0 0-1,1 0-15,-36 0 16,0 17-16,17-17 16,-34 18-16,35-18 15,17 0-15,0 0 16,1 0-16</inkml:trace>
  <inkml:trace contextRef="#ctx0" brushRef="#br0" timeOffset="82756.1624">11677 8943 0,'-18'0'47,"18"18"-16,0-1-31,0 36 16,0-35-16,0 17 16,0 0-16,0-17 15,0 70-15,0-53 16,0-17 78,0 17-94,-17-17 15,17 0-15</inkml:trace>
  <inkml:trace contextRef="#ctx0" brushRef="#br0" timeOffset="83371.5149">11871 9243 0,'18'0'31,"-1"-18"-16,36 18-15,18-18 32,-36 1-32,18-1 15,0 18-15,0 0 16,-36-17-16,1 17 16,0 0-16,-1 0 15,1 0 16,0 0-15</inkml:trace>
  <inkml:trace contextRef="#ctx0" brushRef="#br0" timeOffset="83802.3614">12188 9049 0,'-17'0'47,"-1"17"-47,18 1 15,0 0-15,0 17 16,0 0-16,0 0 15,-17-17-15,17 0 16,0 17 0</inkml:trace>
  <inkml:trace contextRef="#ctx0" brushRef="#br0" timeOffset="84684.0048">12823 9066 0,'0'18'78,"0"17"-62,0 36-1,0-54-15,0 19 16,0-19-16,0 36 16,0-35-1,0 0-15,18-1 47,0-17-47,35 0 16,-36 0-1,36-17 1,-53-1 47,0 0-48,0 1-15,0-19 16,0-17-16,0 18 15,0 0-15,0 17 32,0 1-32,-17-1 15,-19 0 1,19 1 0,-1 17-1,-17 0-15,17 0 47,0 0-31,-17 0 15,18 0-31,-1 0 16,0 0-1</inkml:trace>
  <inkml:trace contextRef="#ctx0" brushRef="#br0" timeOffset="85434.9991">13652 9102 0,'53'-18'78,"0"18"-62,-17-18-16,-1 18 16,18 0-16,-36 0 15,1 0-15,0 0 16,17 0-16</inkml:trace>
  <inkml:trace contextRef="#ctx0" brushRef="#br0" timeOffset="85994.5371">13758 9260 0,'36'0'78,"-19"0"-62,19 0-16,-19 0 16,1 0-1,17 0 1,-17 0 15</inkml:trace>
  <inkml:trace contextRef="#ctx0" brushRef="#br0" timeOffset="86723.556">14552 8961 0,'18'0'47,"-18"35"-31,17 18-16,-17 0 16,0-18-1,0 35-15,0-17 16,0-35-16,0 0 15,0-1-15,0 1 16</inkml:trace>
  <inkml:trace contextRef="#ctx0" brushRef="#br0" timeOffset="88731.1901">12753 9578 0,'18'0'63,"17"0"-63,0 0 15,18 0-15,-18 0 16,1 0-1,-19 0-15,18 0 16,18 0-16,-17 0 16,17 0-16,-18 0 15,-17 0-15,-1 0 16</inkml:trace>
  <inkml:trace contextRef="#ctx0" brushRef="#br0" timeOffset="101036.3121">11553 10125 0,'-17'17'125,"17"36"-109,0-35 15,-18 0-31,18-1 15,0 1-15,0 35 16,0-36 0,0 36-16,0-35 15,0 0 1,0-1 15,-17 1-31,17-1 16</inkml:trace>
  <inkml:trace contextRef="#ctx0" brushRef="#br0" timeOffset="101861.1035">11853 10336 0,'18'0'47,"35"0"-32,17 0 1,-52-35-16,35 35 16,-18 0-16,1 0 15</inkml:trace>
  <inkml:trace contextRef="#ctx0" brushRef="#br0" timeOffset="102347.8005">12012 10160 0,'-18'0'16,"1"0"15,17 18-15,-18-1-16,1 19 15,17 16-15,-18 19 16,18-53-16,-18 35 16,-17-1-16,35-34 15,0 0-15,0 35 16,0-18 0</inkml:trace>
  <inkml:trace contextRef="#ctx0" brushRef="#br0" timeOffset="103972.1344">13194 10601 0,'0'18'15,"0"-1"1,-18 1-1,1-18 17,-1 0-17,0 0-15,-17 0 16,17 0 0,-17 18-16,17-18 15,1 0-15,-18 0 16,-1 0-1,19 0 1,-1 0 0,0 0-1,1 0-15,-1 0 16,0 0-16,1 0 16,-1 0-16,1 0 31,-1 0-16,0 0 1,18-18 0,0 0-16,-17 1 15,17-54-15,0 53 16,0-17-16,-18 17 16,18 1-1,0-18-15,0 17 16,0-17-1,0-18 17,0 17-1,0 19-15,0-18-1,18 17 1,-1-17-1,1 35-15,0 0 32,-1 0-17,1 0 1,-1-18-16,1 18 16,17-18-16,-17 18 15,17 0-15,-17 0 16,0 0-1,-1 0 1,1 0 0,-1 0-1,1 0 1,0 0-16,-1 0 16,19 18-1,-19 0 1,1-1-16,0 1 15,-18 0 1,0 17 0,17-18-1,-17 1-15,0 0 16,0-1 0,0 19-16,0-19 15,0 1-15,0 17 16,0 0-1,0-17 1,0 17 0,0-17-1,0 0 1,0-1 0,0 1-16,0 0 62,0-1-62</inkml:trace>
  <inkml:trace contextRef="#ctx0" brushRef="#br0" timeOffset="106214.1434">13758 10301 0,'36'0'94,"-1"0"-78,-17 0 30,-1 0-46,18 0 16,18 0-16,-17 0 16,-1 0-1,0 0-15,-17 0 78,-18 35-46</inkml:trace>
  <inkml:trace contextRef="#ctx0" brushRef="#br0" timeOffset="106870.3934">13758 10583 0,'36'0'109,"-19"0"-109,19 0 16,-19 0-16,18 0 15,-17 0 17,0 0-32,17 0 15</inkml:trace>
  <inkml:trace contextRef="#ctx0" brushRef="#br0" timeOffset="108758.3442">14605 10178 0,'-18'17'63,"1"1"-63,-19 35 15,19-18 16,17-17-15,0 17-16,0 0 16,0-17-1,0 0 1,0 17-16,0-18 16,0 1-1,0 17 1,0-17-1,0 0-15,17-1 0,1-17 16,17 18-16,-17 0 31,0-18-15,-1 0 0,36 0-16,-18 0 31,-17 0-16,0 0 1,-1 0-16,-17-18 16,18 18-1,0-18 1,-18-17 0,0 17 15,0 1-31,0-1 15,0-17 1,0 17 0,0-17-1,0 17 1,0-17-16,0 17 16,0 1-1,0-19-15,0-16 31,0 34-15,0 0 47,0 1-63,-36 17 15,-17 0 1,18 0-16,-18 0 15,18 0-15,-18 0 16,35 0 0,1 0-1</inkml:trace>
  <inkml:trace contextRef="#ctx0" brushRef="#br0" timeOffset="109909.2697">13035 10742 0,'-35'18'0,"17"-1"15,-17 19 17,17-19-1,1 1-16,-1 0 1,0-1-16,1 1 16,17-1-16,0 1 15,-18 0-15</inkml:trace>
  <inkml:trace contextRef="#ctx0" brushRef="#br0" timeOffset="110421.8991">12965 10742 0,'35'0'32,"0"0"-17,-17 0 1,-1 0 0,1 0-16,0 0 15,-1 18-15,1-18 16,0 17-16,17 19 15,0-36-15,-17 0 16</inkml:trace>
  <inkml:trace contextRef="#ctx0" brushRef="#br0" timeOffset="110941.5102">13070 10813 0,'0'17'47,"0"1"-31,0 17-16,0-17 16,0 17-16,0 18 15,0-35 32,0-1-31,0 1-1</inkml:trace>
  <inkml:trace contextRef="#ctx0" brushRef="#br0" timeOffset="111590.7749">12841 11324 0,'18'0'63,"17"0"-48,-17 0-15,35-17 16,-1-1-16,-16 0 16,-1 1-1,0 17-15,1 0 16</inkml:trace>
  <inkml:trace contextRef="#ctx0" brushRef="#br0" timeOffset="112110.3879">13247 11095 0,'17'0'47,"1"35"-31,-18 36-1,0-54-15,0 1 16,0 35-16,0-35 31,0-1-15</inkml:trace>
  <inkml:trace contextRef="#ctx0" brushRef="#br0" timeOffset="113077.8018">11236 10848 0,'35'0'47,"53"0"-32,1 0-15,-36 0 16,17 0-16,-17 0 16,-18 0-16,-17 0 15</inkml:trace>
  <inkml:trace contextRef="#ctx0" brushRef="#br0" timeOffset="113910.5755">11483 10918 0,'0'0'0,"-18"36"16,18-19 0,0 19 15,0-1-16,0-17-15,0-1 16,0 1-16,0-1 16,0 19-16,0-19 15,0 1-15,0 17 16,0-17-16,0 0 125,18-18-109,17 0-16,0 0 15,1 0-15,-19 0 16,19 0-16,34 0 15,-35 0-15,18 0 16,0 0 0,53 0-16,-53 0 15,0 0-15,-18 0 16,1 0-16</inkml:trace>
  <inkml:trace contextRef="#ctx0" brushRef="#br0" timeOffset="114598.7372">12065 11130 0,'0'18'93,"18"-18"-77,-18 17 0,17-17-16,1 0 15,0 18-15,52 0 16,-52-18 124,-18 17-124,0 19-16,-18 17 16,18-36-1,-35 18-15,17-17 16</inkml:trace>
  <inkml:trace contextRef="#ctx0" brushRef="#br0" timeOffset="126960.1908">3545 11818 0,'36'0'94,"17"0"-79,-36 0-15,36 0 16,0 0-16,35 0 16,18 0-16,18 0 15,-36 0-15,-18 0 16,-17 0-16,-17 0 15,-19 0-15,18 0 32,-17 0-17,0 0-15,35 0 16,0 0-16,-18 0 16,35 0-16,1 0 15,-36 0-15,53 0 16,-52 0-16,34 0 15,1 0-15,-36 0 16,53 0-16,-35 0 16,18 0-16,-36 0 15,18 0-15,-18 0 16,-17 0 0,17 0-16,-17 0 15,-1 0-15,36 0 16,-17 0-16,17 0 15,52 0-15,-16 0 16,-19 0-16,-17 0 16,18 0-16,-36 0 15,-18 0-15,1 0 16,17 0 15,-17 0-31,17 0 16,1 0-16,-1 0 15,18 0-15,0 0 16,-18 0-16,0 0 16,36 0-16,-36 0 15,36 0-15,-1 0 16,-35 0-16,36 0 16,-18 0-16,0 0 15,-18 0-15,18 0 16,18 0-16,-36 0 15,-17 0 1,17 0-16,-18 0 16,19 0-16,-19 0 15,36 0-15,0 0 16,-18 0-16,18 0 16,0 0-16,-35 0 15,35 0-15,-18 0 16,-17 0-16,-1 0 15,1 0-15,0 0 16,-1 0-16,1 0 16,17 0-1,-17 0 1,17 0-16,0 0 16,1 0-1,-19 0-15,1 0 16,0 0-16,-1 0 15,1 0 1,0 0-16,34 0 16,-16 0-16,-19 0 15,36 0-15,-35 0 16,0 0-16,-1 0 16,1 0-16,35 0 31,0 0-16,-36 0-15,36 0 16,0 0-16,18 0 16,-54 0-16,1 0 15,0 0 1,-1 0 0,1 0-1,17 0 1,0 0-16,-17 0 15,0 0 1,-1 0 15,1 0-31,0 0 16,-1 0 0,19 0-16,-1 0 31,0 0-16,-17 0 1,17 0 15,-17 0-15,17 0 0,-17 0-1,35 0-15,-1 0 16,1 0-16,0 0 15,-17 0-15,-19 0 16,18 0-16,-17 0 16,0 0-1,-1 0 1,1 0-16,17 0 16,1 0-16,-1 0 15,-17 0 1,17 0-16,0 0 15,-17 0-15,-1 0 63,1 0-47,0 0-16,17 0 15,-17 0-15,17 0 16,-18 0-1,1 0 1,0 0 0,-1 0-16,1 0 31,17 0-15,-17 0-1,0 0-15,34 0 16,-34 0-1,0 0-15,17 0 16,-17 0-16,-1 0 16,1 0-1,0 0 48,-1 0-63,1 0 15,0 0 1,-1 0-16,18 0 0,-17 0 16,0 0-1,-1 0 17,1 0-17,17 0 1,-17 0-1,17 0 1,0 0 0,-17 0-1,0 0-15,-1 0 16,1 0 0,0 0-16,-1 0 15,1 0 1,0 0-16,-1 0 15,1-18-15,17 18 16,0 0 47,1 0-48,-19 0-15,19 0 16,17 0-16,-36 0 15,18 0 1,-17 0-16,0 0 16,-1 0-16,1 0 31,0 0-31,-1 0 16,19 0-16,-1 0 15,-18 0 1,19 0-16,17 0 15,-18 0 1,-17 0-16,34 0 16,-34 0-16,17 0 15,-17 0 1,0 0-16,-1 0 16,19 0-16,-19 0 15,1 0 1,35 0-16,-36 0 0,1 0 15,17 0-15,18 0 16,-17 0 0,-19 0-16,18 0 15,-17 0-15,0 0 16,-1 0-16,19 0 16,-19 0-16,36 0 15,-35 0-15,-1 0 16,1 0-1,0 0-15,17 0 16,-17 0-16,-1 0 0,1 0 16,0 0-1,17 0 1,0 0 0,0 0-16,1 0 15,-1 0-15,0 0 16,1 0-16,-1 0 15,0 0-15,18 0 16,-35 0-16,35 0 16,-18 0-16,-18 0 15,36 0-15,-35 0 16,17 0-16,18 0 16,-35 0-16,0 0 15,17 0-15,-18 0 16,19 0-16,17 0 15,-18 0-15,0 0 16,0 0-16,1 0 16,17 0-16,-36 0 15,1 0-15,17 0 16,-17 0-16,17 0 16,0 0-1,-17 0-15,0 0 16,17 0-1,-17 0-15,17 0 16,18 0-16,-18 0 16,0 0-16,1 0 15,17 0-15,-1 0 16,-34 0-16,35 0 16,-35 0-1,-1 0-15,36 0 16,-35 0-1,17 0-15,0 0 16,1 0-16,17 0 16,17 0-16,-17 0 15,35 0-15,-52 18 16,16 0-16,1-18 16,-35 0-16,17 0 15,-17 0 1,17 0-16,0 0 15,-17 0-15,17 0 16,-17 0 0,35 0-16,0 0 0,-35 0 15,17 0-15,18 0 32,-18 0-17,0 0 1,-17 0-1,35 0-15,-36 0 16,36 0-16,18 0 16,-53 0-16,34 0 15,1 0-15,-17 0 16,-19 0-16,19 0 16,17 0-1,-18 0 1,18 0-1,-18 0 1,-17 0 0,17 0-16,0 0 15,-17 0-15,-1 0 16,1 0 0,17 0 15,-17 0-16,0 0 1,17 0-16,-17 0 16,17 0-16,-18 0 15,1 0-15,0 0 78,-1 0-62,1 0 0,0 0-16,-1 0 15,1 0 48,0 0-63,17 0 15,-17 17 1,-1-17-16,36 0 16,-18 0-1,-17 0 1,0 0 0,-1 0-16,19 0 15,16 0 1,1 18-16,-17-18 15,17 0-15,-36 0 16,1 0-16,-1 0 16,1 0 46,0 0-62,17 0 16,0 0 15,-17 0 0,17 0-31,-17 0 16,0 0 0</inkml:trace>
  <inkml:trace contextRef="#ctx0" brushRef="#br0" timeOffset="128927.6768">2910 11289 0,'0'0'0,"-17"0"15,-1 0-15,0 0 16,1 0-16,-18 0 16,17 0-1,0 0-15,1 0 16,-1 0-16,-35-18 15,35-17-15,-17 35 16,-35-71-16,-54 36 16,54-35-16,-1-1 15,-35-35-15,71 89 16,17-19-16,-17 1 16,17-18-16,1 35 15,-19-17-15,19 0 16,-36-53-16,35 35 15,1-18-15,-36 1 16,53 17-16,-18-35 16,18 35-16,-18-18 15,18 18-15,0-17 16,0-36-16,0 0 16,0 18-1,0 35-15,0 0 0,36-18 16,-19 18-16,1 18 15,17-18 1,36-35-16,-36 53 16,18-18-16,-35 0 15,35 0-15,-18 18 16,35-18-16,-17 18 16,71-18-16,-71 17 15,70-17-15,-17-17 16,0-1-16,-36 36 15,-17 17-15,-17-17 16,-19 17-16</inkml:trace>
  <inkml:trace contextRef="#ctx0" brushRef="#br0" timeOffset="129720.527">2663 8572 0,'18'0'63,"17"0"-63,18 0 16,18 0-16,-36 0 15,36 18-15,-36-18 16,-17 0-1,17 18 32,-17-18-47,17 0 16,-18 0 31,-17 53-32,0-36 1,0 36-16,-17 0 16,-1-18-16,-35 54 15,36-54 1,-19 0 0,19-17-16,-1-1 15,0 1 1</inkml:trace>
  <inkml:trace contextRef="#ctx0" brushRef="#br0" timeOffset="146346.0943">6174 12700 0,'0'0'0,"17"0"0,1-18 0,17 1 16,-17 17 15,-1 0 16,19 0-31,52 0-16,-53 0 15,18 0-15,18-18 16,-18 18-16,-53-18 16,35 1-16,-18 17 78,-17 17-47,0 1-31,0 53 16,0-36-1,0-17 1,0-1-1,0 1-15,0-1 16,0 1 0,0 0-1,0-1 1,0 1 46,-17 17-46,-1-17-16</inkml:trace>
  <inkml:trace contextRef="#ctx0" brushRef="#br0" timeOffset="146800.8783">6350 12912 0,'0'17'47,"0"19"-47,0-19 15,0 18 1,0 1 0,0-19-16,0 1 15,0 0 1,0 17 0</inkml:trace>
  <inkml:trace contextRef="#ctx0" brushRef="#br0" timeOffset="147611.7231">6491 13000 0,'18'0'47,"-18"17"-31,0 19-1,0-1 1,0-17-16,0-1 16,0 1-1,0 0 16,0-1-31,-18-17 16,0 18 0,1-18-16,-18 0 0,-1 0 15,19 0 1,-1 0-16,0 0 31,1 0-15,-1 0-16,0 0 15,1 0-15,-1 0 16,53 0 109,54 0-109,87 0-16,-88 0 15,36 0-15,17 0 16,-71 0-16,19 0 16,-72 0-16</inkml:trace>
  <inkml:trace contextRef="#ctx0" brushRef="#br0" timeOffset="148618.0222">7161 12506 0,'0'18'78,"0"-1"-62,0 19-1,0-1-15,0-18 16,0 1 47,-17-18-48,-19 0 1,1 0-16,0 18 15,70-18 79,36 0-78,-54 0-16,1 0 15,0 0 1,-1 0 0,-17 17 46,-17 1-46,-19 17-1,-17 1-15,53-19 16,0 1-16,0 35 16,0-71 62,18 0-63,0 18 1,-18-17-16</inkml:trace>
  <inkml:trace contextRef="#ctx0" brushRef="#br0" timeOffset="149138.6308">7144 12859 0,'0'35'16,"53"18"-16,-53-35 15,0-1 1,0 1 0,0-1 46,0 1-46,-18-18 15,36 0 47,35 0-78,-18 0 16,-18-18-16,1 18 15</inkml:trace>
  <inkml:trace contextRef="#ctx0" brushRef="#br0" timeOffset="149604.3863">7444 12788 0,'17'0'15,"-17"18"1,0 17-16,0 18 16,0 0-16,0-18 15,0-17-15,0-1 16,0 19-16,0-1 16,18-53 62,0 1-63,17-1 1,18 0 0,-36 1-16,1 17 31,0-18-31</inkml:trace>
  <inkml:trace contextRef="#ctx0" brushRef="#br0" timeOffset="149881.6553">7302 13141 0,'0'0'16,"-17"18"-16,17-1 15,0 1 32,17-18-31,36 0-16,-35 0 15,0 0-15,17 0 16</inkml:trace>
  <inkml:trace contextRef="#ctx0" brushRef="#br0" timeOffset="152251.3113">11501 12735 0,'17'0'15,"18"0"17,-17 0-32,35 0 46,-35 0-46,17 0 16,0 0-16,0 0 16,18 0-16,0 0 15,18 0-15,-18 0 16,0 0-16,0 0 16,0 0-16,-36 0 15,18 0-15,36-17 16,-53 17-16,35 0 15,-1 0-15,-16 0 16,17 0 0,-18 0-16,18 0 15,-18 0-15,36 0 16,-36 0-16,-17 0 16,35 0-16,-1 0 15,-34 0-15,53 0 16,-18 0-16,35 0 15,-53 0-15,0 0 16,54 0-16,-72 0 16,18 0-16,1 0 15,-19 0-15,54 0 16,-18 0-16,0 0 16,0 0-16,17 0 15,54 0-15,-89 17 16,18-17-16,0 0 15,0 0 1,-36 0-16,36 0 16,-17 18-16,34-18 15,18 0-15,-35 18 16,18-18-16,-1 0 16,-52 0-16,35 0 15,-35 0 1,-1 0-16,1 0 15,17 17 1,0-17-16,18 0 16,-17 0-16,52 0 15,-53 0-15,-17 0 16,-1 0-16,19 0 16,-19 0-16,18 0 15,1 0-15,-19 0 16,72 18-16,-19-18 15,1 0-15,17 17 16,-18-17-16,-52 0 16,35 0-16,-18 0 15,-17 0 1,17 0 0,36 0-1,-54 0-15,19 18 16,52 17-16,-35-35 15,-18 0-15,-17 0 16,-1 0-16,1 0 16,0 0-16,17 0 15,0 0-15,0 0 16,1 18 0,-1-18-16,-17 0 0,-1 0 46,1 0-30,0 0-16,-1 0 16,36 0-16,35 0 15,-52 0-15,34 0 16,-35 0 0,-17 0-1,0 0 1,17 0-1,-17 0-15,17 0 16,53 0-16,-70 0 16,35 0-16,17 18 15,-52-18-15,35 0 16,0 0-16,-36 0 16,36 0-16,0 0 15,-18 0-15,18 0 16,-17 0-16,-19 0 15</inkml:trace>
  <inkml:trace contextRef="#ctx0" brushRef="#br0" timeOffset="155025.8971">17604 12118 0,'-18'0'156,"18"18"-140,-18 17 0,18-18-1,-35 19 17,35-1-32,0 0 15,0-17 1,0 0-16,0-1 15,0 18-15,0-17 16,0 0-16,0 17 31,0-17-31,0-1 16,0 19-16,0-1 16,18-17-16,-1 34 15,-17-34 63,18 0-62,17 17-16,-17-35 0,0 0 16,17 18-1</inkml:trace>
  <inkml:trace contextRef="#ctx0" brushRef="#br0" timeOffset="166300.9146">8308 14834 0,'-35'0'78,"17"0"-62,0 0-1,1 0-15,-1 0 16,0 0-16,-17 0 16,-18 0 15,18 0-16,17 0 1,1 0 0,-1 0-1,0 0-15,1 0 16,-19 0-16,19 0 16,-1 0-1,1 0-15,-1 0 94,0 0-94,1 0 31,-1 0-31,0 0 16,1-35-1,-1 17-15,0 18 63,1 0-1,-1-17-30,1-1-17,-1 0 17,18 1-17,-18-1 1,18 1-16,0-19 31,0 19-31,0-36 0,-17 35 16,17 0-1,0 1 17,0-1-17,0 1-15,0-1 16,0-35-16,0 35 15,0 1-15,0-36 16,0 35-16,0 0 16,0 1-16,0-1 31,0 1 0,0-19-15,0 1-1,0-18 1,0 35-16,0 1 16,0-1-16,0 1 78,0-1-63,0 0-15,0 1 32,0-1-32,35 0 47,-17 1-32,-1 17 16,18-18-15,-17 18 0,35-35-16,-18 35 15,18 0-15,0 0 16,-18 0-16,18 0 16,-17 0-16,-19 0 15,19-18-15,-1 18 16,-18 0-16,19 0 15,-19-17-15,19 17 16,17 0-16,-18 0 16,-18-18-16,19 18 15,-19 0 95,1 0-95,0 0-15,-1 18 16,1-1 0,0 18-1,-18-17 1,0 17-16,0 18 15,0-17-15,0-1 16,0 71-16,0-36 16,0-17-16,0-35 15,0 35-15,0 0 16,0-36 0,0 19-16,0-1 15,0 18 1,-18-18-1,18 0-15,-18 1 16,18-19 0,0 1-16,-17 35 15,17-18 32,0 0 63,-18-17-95</inkml:trace>
  <inkml:trace contextRef="#ctx0" brushRef="#br0" timeOffset="172799.5458">7091 17374 0,'35'0'79,"-17"0"-64,17 0 1,0 0-1,-17 0 1,17 0-16,18 0 0,-35 0 16,-1 0-16,19 0 15,-19 0-15,36 0 16,0 0-16,35 0 16,-17 0-16,-1 0 15,-17 0-15,71 0 16,-89 0-1,-17 0-15,17 0 16,-17 0-16,-1 0 31,1 0-31,53 0 16,-36 0-16,18-17 16,17-1-16,-17 18 15,71-35-15,-89-1 16,88 36-16,-34 0 15,-19 0-15,-17 0 16,0 0-16,0 0 16,-18 0-16,18 0 15,-18 0-15,-17 0 16,35 0-16,0 0 16,35 0-16,-35 36 15,0-36-15,17 35 16,36-17-16,-53-18 15,35 0-15,-52 35 16,-19-35-16,1 0 31,17 18 1,-17-18-32,-1 0 15,19 0-15,-19 0 0,19 0 16,17 0-1,-36 17-15,1-17 16,0 0 0,-1 0-1,18 0 1,-17 0 0,-18 18-16,18-18 78,-1 0-63,1 0-15,17 0 16,-17 0-16,17 0 16,-17 0-16,17 0 78,-17 0-63</inkml:trace>
  <inkml:trace contextRef="#ctx0" brushRef="#br0" timeOffset="175943.1461">11536 10777 0,'0'0'0,"-18"0"15,-17 0 1,17 0 0,1 0-16,-1 0 15,0 0 1,1 0 0,-1 0-1,-17-17-15,-18 17 16,53-18-16,-53-17 15,35 35 1,1 0 0,-1-18-1,0 1 1,1-1 0,17 0-16,0 1 15,0-1-15,0-17 16,0-18-16,0 0 15,0 18-15,0-18 16,0 35-16,0-35 16,0 0-16,0 36 15,17-19 1,-17 19-16,18-1 16,0 0-16,-1 1 15,1-19-15,17-16 16,-17 34-1,0 18 1,-1 0-16,1-18 16,-1 18-16,19-17 15,-19 17-15,19-36 16,-19 36 15,1 0-31,0 0 31,17 0-31,-18 0 16,19 0 0,-19 18-1,1 17-15,0-35 16,-18 88-16,35-52 16,-35 17-16,0 17 15,18 1-15,-18 17 16,17-70-16,-17 17 15,0-18-15,0 19 16,0-19 0,0 36-1,0-35 17,0 17-32,0-17 15,0 17-15,-17 0 16,-19 1-16,-17 34 15</inkml:trace>
  <inkml:trace contextRef="#ctx0" brushRef="#br0" timeOffset="177168.3929">13388 11501 0,'0'17'47,"-35"-17"-32,17 0 1,0 0-16,-17 0 16,17 0-16,-17 0 15,-18 0-15,0 0 16,18 0-16,0 0 16,17 0-16,0 0 15,1 0-15,-1 0 16,-17 0-16,17 0 15,-17 0-15,17 0 16,-17 0-16,17 0 16,-17-17-1,18-1 1,-1-17 0,0-1-16,18 1 15,0 17 1,0-17-16,0 0 15,0-18 1,0 35 0,0-17-1,18-18-15,17 35 16,0-17-16,36-18 16,-18 36-16,-35-1 15,-18 0-15,35 18 63,0 0-48,-17 0-15,-1 18 16,1-18-16,0 18 16,-1-1-16,1 1 15,0 0-15,-1-1 16,19 18-1,-19-35 1,1 18 0,-1 17-16,1-35 31,-18 18-15,18 0-1,-18-1-15,0 1 78,0 0-62,0 17 15</inkml:trace>
  <inkml:trace contextRef="#ctx0" brushRef="#br0" timeOffset="178252.4965">11783 10689 0,'0'0'0,"-18"0"140,0 18-140,-17-1 16,18 1-16,-1 0 16,0-1-16,-17 1 15,35 0-15,-18-18 16,1 17 62,17 1-62,0 0-1,0-1-15,0 1 16,17-18-16</inkml:trace>
  <inkml:trace contextRef="#ctx0" brushRef="#br0" timeOffset="178843.9144">11659 10901 0,'18'0'32,"0"0"-17,34 0 1,-34 0-1,35 0-15,35 0 16,-35 0-16,35 0 16,-52 0-16,34 17 15,-17-17-15,-18 18 16,36 17-16,17-17 16,-35 17-16,18-17 15,17 0-15,-35-1 16,-36-17-16,1 0 15,0 0-15,-1 0 16,1 18 0,17-18-16,-35 35 15,18-35 1</inkml:trace>
  <inkml:trace contextRef="#ctx0" brushRef="#br0" timeOffset="179420.3768">12700 10989 0,'-18'0'78,"18"18"-62,18-18-16,0 17 15,-18 1 1,17 0-16,-17-1 15,0 1 1,36 17-16,-36-17 16,0-1-1,0 1 32,0 0-31,0-1-16,-18-17 15,0 36-15,1-19 16,-1-17 0,18 18-16,-18 0 15,1-18-15,-1 35 16,0-18 0,-34 1-16</inkml:trace>
  <inkml:trace contextRef="#ctx0" brushRef="#br0" timeOffset="184148.0362">13370 14905 0,'0'0'0,"-53"0"16,36 0-16,-1 0 16,0 0-16,-17 0 15,-18 0-15,0-18 16,0 18-16,36-17 16,-1 17 46,-17-18-46,17 0-1,1-17 1,-1 35-16,18-18 16,0 1-1,0-1 1,0-17-1,0 0 1,0 17-16,0-17 16,0-18-16,0 0 15,0 35 1,0 1 0,0-1-16,0 0 15,0 1-15,0-19 16,0 19-16,0-36 15,0 0-15,0 35 16,0-17 0,0 0-1,0 17-15,0-17 16,0-1 0,0 19 93,0-18-109,35 17 16,0 18-1,36 0-15,-53-18 16,17 18-16,0 0 15,1 0 1,-1 0-16,0 0 16,36 0-16,-18 0 15,35 0-15,18 0 16,-18 0-16,-18 0 16,-17 0-16,0 0 15,-35 0-15,-1 0 16,1 0-1,0 0 1,-1 0-16,1 0 16,0 0-16,-1 0 15,1 0 1,0 36 46,-18-1-46,0 0 0,0-17-16,0 17 15,0 0 1,0 53-16,0-70 16,0 53-16,0-1 15,-18-17-15,0 35 16,1-52-16,17-19 15,0 1-15,0 0 110,-36 17-16,19-18-94,-1-17 15,0 36 1,1-36-16,-18 0 15,17 0-15,-17 17 16,-18 19-16,0-36 16,17 17-16,1-17 15,-18 0-15,36 0 16,-36 0-16,35 0 16,-17 0-16,17 0 15,1 0-15,-19 18 16,19-18-16,-1 0 15,-35 0-15,18 0 16,17 0 0</inkml:trace>
  <inkml:trace contextRef="#ctx0" brushRef="#br0" timeOffset="188708.8493">18768 9631 0,'0'53'78,"0"17"-78,0 36 16,0-35-16,0-18 16,0 17-1,0 1-15,0-1 16,0 18-16,0 1 15,0 16-15,-18 1 16,-17-35-16,35-1 16,-18 1-16,18-18 15,-17-35 79</inkml:trace>
  <inkml:trace contextRef="#ctx0" brushRef="#br0" timeOffset="190667.3302">19385 10248 0,'71'-17'47,"17"17"-32,-18 0-15,19-18 16,34-17-16,-88 35 15,18 0 1,-35 0 0</inkml:trace>
  <inkml:trace contextRef="#ctx0" brushRef="#br0" timeOffset="191099.1761">19509 9860 0,'-18'-18'15,"0"89"1,18 0-1,-17-18-15,17 52 16,0-52-16,0 71 16,0-71-16,0 0 15,0-1-15,0-34 16,0 17 0</inkml:trace>
  <inkml:trace contextRef="#ctx0" brushRef="#br0" timeOffset="192034.6756">20549 9860 0,'0'18'46,"-17"35"-46,-1 17 16,0-17-16,18 0 16,0 18-16,0-18 15,-17 88-15,17-106 16,0 53-16,0-35 16,0 18-16,0-54 15,0 36-15,17-35 16,19-18 15,-1 0-31,-17 0 16,17-35-1,-18 35-15,-17-18 16,18 0-16,17-17 16,-17-18-16,0 35 15,-1-35-15,1 18 16,0-18-16,-18-35 15,0 35 1,0 0-16,0-17 16,0 17-16,0 18 15,0 17-15,0-17 16,0 17-16,-18 0 16,0 18-1,-17-17 1,0 17-16,17 0 15,-17 0-15,0 0 16,-18 0-16,35 0 16,-35 0-16,18 0 15</inkml:trace>
  <inkml:trace contextRef="#ctx0" brushRef="#br0" timeOffset="192547.7446">21343 10125 0,'18'17'16,"17"1"-1,18-18 1,-18 18-16,18-18 15,35 0-15,0 0 16,-35 0-16,-17 0 16,-19 0-16,19 0 15,-19 0 1</inkml:trace>
  <inkml:trace contextRef="#ctx0" brushRef="#br0" timeOffset="193020.4849">21555 10495 0,'70'0'62,"18"0"-46,-17 0-16,-53 0 15,17 0-15,-17 0 16</inkml:trace>
  <inkml:trace contextRef="#ctx0" brushRef="#br0" timeOffset="193748.8679">22754 9754 0,'18'0'32,"-18"53"-17,17-18 1,1 36-16,0 35 16,-18-71-16,0 89 15,17-36-15,1-18 16,0 1-16,-18-1 15,0-52-15,0 17 16,0-17-16,0 0 16,0 17-1,0 18 1,0-35 0,0-1-1</inkml:trace>
  <inkml:trace contextRef="#ctx0" brushRef="#br0" timeOffset="195205.0093">20408 11271 0,'0'-17'31,"0"-54"-31,0 0 16,0 36-16,35-71 16,1 36-16,-19 35 15,19 17-15,-36 0 16,17-17-16,1 35 94,0 0-79,-18 18 1,17-1-16,1 1 15,-1 0-15,-17 17 16,36-18-16,-19 1 16,1 0-1,-18-1 48,0 19-48</inkml:trace>
  <inkml:trace contextRef="#ctx0" brushRef="#br0" timeOffset="195660.788">20461 10883 0,'0'18'47,"0"35"-47,0 0 16,0 17-16,0 1 15,0-36 1,0 18-16,0 0 16,0 17-16,0-17 15,0 0-15,0 0 16,0-18-16,0 1 15,0-19-15,0 1 79,-18 35-64</inkml:trace>
  <inkml:trace contextRef="#ctx0" brushRef="#br0" timeOffset="196301.0779">19068 11924 0,'0'-18'0,"-18"18"16,18 36-1,-18 16-15,18 1 16,0 0-16,0 0 16,0 0-1,0 71-15,0-89 0,0 35 16,0 1-1,0-18-15,0-35 16,0 34-16,0-34 31</inkml:trace>
  <inkml:trace contextRef="#ctx0" brushRef="#br0" timeOffset="196932.3929">19473 12330 0,'18'0'47,"35"-18"-31,17 18-16,1 0 15,-18 0-15,-18 0 16,36 0-16,-36-18 16,0 18-16,1 0 15,16 0-15,-16 0 16,52-17-16,-53-1 16,-17 18-16,0 0 15</inkml:trace>
  <inkml:trace contextRef="#ctx0" brushRef="#br0" timeOffset="197316.3664">19914 12065 0,'-17'0'31,"17"53"-31,0 0 16,0 17-1,0 1-15,0 35 16,0-53-16,0-18 16,0 36-16,0-36 15,0 18-15,0-36 16,0 19 0,-18-19 30,18 1-46</inkml:trace>
  <inkml:trace contextRef="#ctx0" brushRef="#br0" timeOffset="197940.6984">20408 12312 0,'53'0'78,"0"0"-63,0 0-15,17-18 16,1 18-16,-18-35 16,-35 35-16,-1 0 15</inkml:trace>
  <inkml:trace contextRef="#ctx0" brushRef="#br0" timeOffset="198244.8823">20955 11977 0,'0'17'32,"35"19"-17,-17 87 1,-18-52-16,0 17 16,0 18-16,0 17 15,18-70-15,-18 18 16,0-54-16,0 19 15,0-19-15</inkml:trace>
  <inkml:trace contextRef="#ctx0" brushRef="#br0" timeOffset="200165.7511">21202 13070 0,'-18'18'16,"1"-18"-1,-1 0-15,0 0 16,-17 0-16,0 0 16,17 0-16,1 0 15,-54 0-15,18 0 16,18 0-16,-18 0 16,-18-18-16,18 1 15,-17 17-15,17-18 16,18 18-16,-1 0 15,-17 0-15,1 0 16,16 0-16,19 0 16,-19-18 93,36-34-93,0 16-16,0 1 15,0-36-15,0 19 16,0-37-16,0 1 16,0 53-16,0 17 15,0-17-15,0 0 16,0-36-1,0 36 1,0 0-16,0-1 16,0-17-16,0 0 15,0 1-15,18-1 16,-18 35-16,0-17 16,0 17-16,0 0 15,18 1 1,-1-18-1,1-1 79,0 19-78,-1 17-16,18-18 15,18 18-15,-17 0 16,-19 0-16,71 0 16,-35 0-16,36 0 15,-19 0-15,36 0 16,-18 0-16,-35 0 16,-35 0-16,35 0 15,-36 0-15,1 0 16,0 0 15,-1 0 32,-17 18-48,18 35-15,-18-36 16,0 36-1,0 0-15,17 18 16,-17-19-16,0-16 16,0 34-16,0-17 15,0 0-15,0-18 16,0 18-16,0-17 16,0 17-16,0-18 93,0 0-93,0 36 16,0-18 0,0-36-1,0 1 1,0-1 31,0 19-16,0-19-31,-17 36 31,17-35-15</inkml:trace>
  <inkml:trace contextRef="#ctx0" brushRef="#br0" timeOffset="200596.5983">20884 13194 0,'-17'18'16,"17"-1"-1,0 1 1,0-1 0,0 36-16,0-17 15,0 17 1,0-36 0,0 1 15,0-1-16,-18 19 1,18-19 0,-17-17-16</inkml:trace>
  <inkml:trace contextRef="#ctx0" brushRef="#br0" timeOffset="201077.3139">20690 13388 0,'0'18'62,"0"17"-46,18-18 15,0-17 0,-1 0-31,-17 18 16,36-18 0,17 0-16,-18 0 15,18 0 1,-36-35-16,19 35 16,-1-53-16,0 35 15,-17 1-15,-1-1 16</inkml:trace>
  <inkml:trace contextRef="#ctx0" brushRef="#br0" timeOffset="208325.9434">12083 17304 0,'53'0'110,"-18"0"-95,0 0-15,36 0 16,-1 0-16,-35 0 16,18 0-16,0 0 15,-17 0-15,34 0 16,-17 0-16,-18 0 16,18 0-16,0 0 15,53 0 1,-71 0-16,18 0 31,-35 0-31,17 0 16,0 0-16,-17 0 15,17 0-15,1 0 16,17 0-16,17 0 16,-17 0-16,70 0 15,-34 0-15,34-18 16,-17 18-16,-53-18 15,53 1-15,-89 17 16,72 0-16,-37 0 16,-16 0-1,-1 0-15,18-18 16,-18 18-16,-17-17 16,52 17-16,-17 0 15,-35 0-15,17 0 16,36 0-16,-36 0 15,-17 0-15,-1 0 16,1 0-16,17 0 16,1 0-16,-19 0 15,36-36 1,176 36 0,-105 0-16,-54 0 15,-34 0 1,-19 0-16,1 0 15,17 0-15,1 0 16</inkml:trace>
  <inkml:trace contextRef="#ctx0" brushRef="#br0" timeOffset="209685.3111">14975 17233 0,'0'0'0,"0"35"125,0-17-125,36 0 15,-1-1-15,53 1 16,-17 0-16,-36-18 16,36 0-16,-36 0 15,18 0-15,-36 0 16,19 0-16,-19 0 15,1 0-15,17 0 16,0 0 0,-17 0-1,0 0-15,35 0 16,-36-18-16,36-17 16,0-1-16,18-16 15,-36 16-15,0-34 16,-17 34-16,0 1 15,17-18-15,-18 0 16,-17 0 0,18 18-16,0-35 15,-1-1-15,1 18 16,0-35-16,-1 17 16,1 54-16,-18-19 15,0-52-15,0 18 16,0 34-16,0-34 15,0 17-15,0 35 16,0-17-16,0-36 16,0 36-16,0-35 15,0-1-15,0 1 16,0 17-16,18-18 16,-18 0-16,0 54 15,35-54-15,-35 18 16,0 36-16,0-1 15,0 0 1,0 1-16,17-1 16,-17 1-16,0-1 15,0 0 1,0-17 0,-17 53 109,-18 17-125,-1-35 15,-17 35-15,36-17 16,-19 17-16,19-17 15,-1-18-15,-17 17 16,17-17-16,-17 36 16</inkml:trace>
  <inkml:trace contextRef="#ctx0" brushRef="#br0" timeOffset="210117.1563">16210 15152 0,'18'0'31,"-1"0"-15,1 0 0,0 0-16,35 35 15,-36 0-15,19 1 16,-1 17-16,-18-18 16,19 0-16,-19-17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4:53:00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22772 8414 0,'0'17'16,"0"1"-16,0 0 15,0 17 1,0 0 47,0-17-63,0-1 15,0 1-15,0 0 16,-18 17-16,18 0 15,0 1 1,-17 17-16,17-18 16,0-18-1,0 19-15,0-1 16,-18 18 31,18 0-32,0 0-15,0-18 16,0-17 0</inkml:trace>
  <inkml:trace contextRef="#ctx0" brushRef="#br0" timeOffset="1135.9637">22737 8431 0,'0'-35'0,"17"17"15,1 1 1,-1-18-1,-17 17-15,18 18 32,0 0-17,-1-18 17,19 18-32,-1 0 31,-17 0-31,-1 0 15,1 0-15,-1 0 32,1 0-17,17 0 1,-17 0 0,-18 18-1,0 0-15,0-1 16,0 1-1,0-1-15,0 36 16,0-35-16,0 0 16,0 17-16,0-17 31,0-1-31,-18 1 16,1-18-1,-1 35-15,0-17 16,1-18 15,-1 0-15,1 0-16,-1 0 15,0 0-15,1 0 16,-1 0 0,0 0-1,1 0-15,-1 0 16,0 0 15,1 0 0</inkml:trace>
  <inkml:trace contextRef="#ctx0" brushRef="#br0" timeOffset="2593.0722">26688 6844 0,'-36'0'15,"-17"0"16,18 35-15,18-35 0,17 18-1,-18 17-15,18-17 0,-18 35 16,18-36-16,0 19 16,0 16-16,0-34 15,0 0-15,0 17 16,0 0-16,0 18 15,0-18-15,0-17 16,0 0-16,18-1 16,17 1-16,-35 0 15,18-1-15,-1 1 16,1-18 0,0 0-1,17 0 1,0 0-16,-17 0 15,17 0 1,0 0-16,18 0 16,-17-35-1,-19 17 1,19 0-16,-19 18 16,-17-17-16,35-1 15,-35 0 1,0-17-16,0 18 15,0-19 1,0 19-16,0-19 16,-17 1-16,-1 17 15,-17 1 1,17-1-16,-35 1 16,18-19-16,0 1 15,35 17-15,-35 1 16,-1-1-16,19-17 15,-1 0-15,0 17 16,1 18-16</inkml:trace>
  <inkml:trace contextRef="#ctx0" brushRef="#br0" timeOffset="3201.4452">26635 7197 0,'0'0'0,"17"0"62,19 0-46,17 17-16,-18 36 16,53-35-16,-53 17 15,-17-17-15,35 35 16,0-18-16,-18-17 16,-17-1-16,17 1 15,0 0-15,-17 17 16,0-35-1,-1 0-15,1 17 16,-18 1 0</inkml:trace>
  <inkml:trace contextRef="#ctx0" brushRef="#br0" timeOffset="4394.2832">29051 5627 0,'18'0'0,"0"0"15,-18 17 1,0 19-16,17-19 16,-17 19-16,18 34 15,-18 1 1,0-54-16,0 72 0,17-19 15,-17 1 1,0 17-16,0-70 16,0 17-16,0 18 15</inkml:trace>
  <inkml:trace contextRef="#ctx0" brushRef="#br0" timeOffset="5545.1804">29087 5680 0,'0'17'0,"0"-52"16,0 0 0,0-36-16,0 54 15,0-36-15,0 35 16,0 0-16,0 1 31,0-1-15,17 18 15,1 0-15,-1 0-1,19 0 1,-1 53 15,-35-18-15,0 1-16,0-19 15,18 19-15,-18-19 32,17 1-1,-17 35-16,0-36 1,0 19-16,0-19 16,0 36-1,0-35 1,-17 35 0,-19-36-1,1 1 1,0-18 46,-18 18-46,35-1 0,18 1-1</inkml:trace>
  <inkml:trace contextRef="#ctx0" brushRef="#br0" timeOffset="6193.4465">29087 5874 0,'17'0'63,"18"0"-48,-17 0 1,0 0-16,-1 17 16,19 19-16,17 17 15,-36-53-15,18 52 16,-35 1-16,71 18 15,-36-36-15,-35 1 16,18-19-16</inkml:trace>
  <inkml:trace contextRef="#ctx0" brushRef="#br0" timeOffset="9881.5913">21872 10142 0,'0'0'0,"18"0"125,-18-17-110,17-1-15,-17 0 16,18 18-16,0-35 16,-18 18 15,35 17-15,-17 0-16,-18-18 15,17-17-15,19 17 16,-19 0-1,-17 1-15,36-1 16,-19 18-16,18-18 47,1-17-31,-19 17 30,19 18-46,-19-17 16,1 17-16,35-18 16,-18 1-16,36-1 15,-18-35-15,-18 53 16,35-18-16,-17 18 16,18 0-16,-36-17 15,36-1-15,-18 18 16,17 0-16,-35 0 15,18-18-15,-17 1 16,-1-1-16,0-17 78,-17 35-62,-1-18-1,19 1 1,-36-1-16,17 18 16,1-35 15,0 17-15,17 18-1</inkml:trace>
  <inkml:trace contextRef="#ctx0" brushRef="#br0" timeOffset="11649.8651">23848 9260 0,'0'-17'94,"0"-1"-79,17 18-15,1-18 16,0-34-16,-1 34 15,19-17 1,-1-1 0,0 1-16,-17 17 15,-1 18 1,1-17-16,0 17 16,-1-18-16,1 18 15,0 0 1,-1 0-1,19 0 1,-19 0 0,36-53-1,0 36 1,-18-1-16,-17 0 16,17 1-16,18-1 15,0 0 1,0 1-16,-18-18 15,18-1 1,0 19 15,0-36-31,-35 53 16,35-18-16,-36 0 16,18 1-16,1 17 15,17-36-15,-36 36 16,1 0-1,0-17-15,-1-1 16,1 18-16,35-17 16,-36 17-16,36 0 15,-35-18-15,17 0 16,1 18-16,-19-17 16,18-1-1,-17 0 1,17 18-16,1-17 15,-19-1-15,19 0 16,-1 18-16,0-17 16,-17 17-16,-1-18 15,1 18-15,-18-17 32,18-1-17,-1 18-15,19-18 16,16 1-1,-52-1 1,36 0-16,-19 1 16,1-19-16,17 36 15,-17-17-15,0-1 16,-1-17-16,1 35 16,0 0-16,-18-18 15,17 1-15,18-1 16,-17 0-1,17 1 17,1-1-1,-19 18-31,-17-18 31,0 1-15,18-1-16,0 0 15,17 18 1,-18-17 0</inkml:trace>
  <inkml:trace contextRef="#ctx0" brushRef="#br0" timeOffset="13362.2894">27023 7937 0,'0'-17'78,"35"-18"-62,0-1-16,-17 19 15,17-36-15,36 53 16,-18 0-16,-36-36 15,19 36-15,34-35 16,-35 18-16,-17 17 16,35-36-16,-18 19 15,18-19-15,-18 19 16,54-36-16,-19 18 16,-34 17-16,16 0 15,1 18-15,-35 0 16,17-17-16,1-1 15,34 0-15,1-17 16,-18 17-16,52-70 16,-69 71-16,34-19 15,-34 19-15,-19 17 16,1-18-16,17 18 16,0 0-1,-17-18 1,17 1-1,1-1-15,-19 0 16,1-17-16,-1 35 16,1-17-16,-18-1 15,18 18 1,17-35 0,-17-1-1,17 1 1,-17 35 46,-1-18-46,18 1-16,1-1 16,-19 1-16,19 17 15,-19-18-15,1 0 16,0 1-1,-1 17-15,1 0 32,0-18-32,17 18 15,-35-18 1,17 1-16,36-1 16,-53 0-16,18 1 15,35 17 1,-35-36-16,-1 36 15,18-17-15,-35-1 47</inkml:trace>
  <inkml:trace contextRef="#ctx0" brushRef="#br0" timeOffset="15138.5475">29986 6544 0,'-18'-18'125,"36"1"-125,0-1 16,52-35-16,-34 36 16,34-19-16,-35 1 15,18 0-15,-35 35 16,17-36-16,36 1 15,-18 18-15,0-19 16,35-34-16,-18 34 16,36 1-16,-53 0 15,-18 17-15,1 1 16,-1-1-16,-17 18 16,17-35-1,0 17 1,18 0-1,-35-17-15,52 17 16,-34 18-16,-1-35 16,0 35 93,-17 0-109,-1 0 63,19-17-48,-19-1 1,19 18-16,-1-18 15,18-17-15,-18 35 16,0 0-16,-17 0 16,35-35-16,-53 17 15</inkml:trace>
  <inkml:trace contextRef="#ctx0" brushRef="#br0" timeOffset="29219.9115">8908 14993 0,'0'0'0,"-36"0"16,-17 0-16,1 0 16,-1 0-16,0 0 15,-36 0-15,-34 0 16,0 0-16,-19 0 16,-34 0-16,53-18 15,-19 18-15,37-17 16,34 17-16,36 0 15,-18 0-15,35 0 32,1 0-32,-1 0 31,0 0-31,1 0 16,-19 0-1,1 0-15,-18 0 16,18 0-16,-18 0 15,0 0-15,18 0 16,17 0 0,1 0 31,-1 0 31,0 0-47,-17 0-15,17 0 15,1-36-16,17 19 17,-18-18-17,18 17 1,0-17 0,0-36-16,0 53 15,0-34-15,0-19 16,0 0-16,0 36 15,0 18-15,0-19 16,0 1-16,0 17 16,18 1-16,-18-36 15,17 0-15,36-35 16,-17 52-16,-19 1 16,18 17-16,-17-17 15,0-18-15,-1 36 16,1-36-1,0 35 17,17 18 77,0-18-109,-17 18 16,52 0-16,-17 0 15,-17 0-15,34-17 16,18 17-16,1 0 16,34 0-16,53 0 15,36 0-15,0 0 16,-36 0-16,1 0 15,-36 0-15,-18 0 16,-88 0-16,18 0 16,0 0-16,0-18 15,-18 1 1,36 17-16,-36 0 16,36 0-1,-36 0-15,18 0 16,0 0-16,-35 0 15,34 0-15,-34 0 16,0 0-16,-1 0 16,1 0 124,0 17-140,17 18 16,-17-17-16,-1 35 16,1-53-1,-1 18-15,-17-1 16,18-17-16,17 18 15,-35 0 1,18 17 0,0 0-1,-18 18 1,0 0-16,0 0 16,0 0-16,0 0 15,0 35-15,0-18 16,0-34-1,0-1-15,0-17 0,0 35 16,0-36-16,0 36 16,0-35-1,0 17 1,0-17-16</inkml:trace>
  <inkml:trace contextRef="#ctx0" brushRef="#br0" timeOffset="30500.4899">23513 9507 0</inkml:trace>
  <inkml:trace contextRef="#ctx0" brushRef="#br0" timeOffset="31116.8439">26952 7920 0</inkml:trace>
  <inkml:trace contextRef="#ctx0" brushRef="#br0" timeOffset="32068.3008">26829 8026 0</inkml:trace>
  <inkml:trace contextRef="#ctx0" brushRef="#br0" timeOffset="32877.1388">29722 6562 0</inkml:trace>
  <inkml:trace contextRef="#ctx0" brushRef="#br0" timeOffset="34118.8209">23336 9313 0</inkml:trace>
  <inkml:trace contextRef="#ctx0" brushRef="#br0" timeOffset="34701.2651">27076 7832 0</inkml:trace>
  <inkml:trace contextRef="#ctx0" brushRef="#br0" timeOffset="35420.3423">29298 6667 0</inkml:trace>
  <inkml:trace contextRef="#ctx0" brushRef="#br0" timeOffset="36229.1808">23601 9454 0</inkml:trace>
  <inkml:trace contextRef="#ctx0" brushRef="#br0" timeOffset="38808.289">8096 16175 0,'0'0'0,"-35"-18"16,-36-35-16,54 53 15,-1 0-15,-17-17 16,17-1-1,-17 18-15,17 0 16,-35-18 0,36 1-16,-1-1 15,0 18-15,-34-18 16,52 1-16,-18-18 16,-35-1-16,35 1 15,18 0-15,-17 17 16,17 0-16,0-17 15,0 18-15,0-19 16,0 1 0,0 17-16,0-17 15,0-18-15,35 0 16,53-53-16,-53 89 16,18-54-16,0 36 15,-17 0-15,-19-1 16,1 19-16,17 17 15,53-18-15,-70 0 16,105-17-16,36 0 16,53-36-16,-71 54 15,53-19-15,-18 36 16,18 0-16,-35-35 16,18 35-16,-1 0 15,53 0 1,-17 0-16,52 0 15,1 0-15,-36-18 16,18 1-16,-106-18 16,36 17-16,-54 18 15</inkml:trace>
  <inkml:trace contextRef="#ctx0" brushRef="#br0" timeOffset="41253.7524">26758 7867 0</inkml:trace>
  <inkml:trace contextRef="#ctx0" brushRef="#br0" timeOffset="43509.7276">23319 10072 0,'0'-18'16,"-18"36"15,0-1-15,1 36-16,-1-35 15,-17 17-15,17 18 16,0 0-16,1-18 16,-1-17-16,1 53 15,17-19-15,0 1 16,0 0-16,0 36 16,17-37-16,54 1 15,-36-17-15,36-1 16,-54-35-16,36 0 15,-18 0-15,-17 0 16,35 0-16,0-35 16,-18-1-16,0-52 15,-35 18-15,36-19 16,-36 36-16,0-35 16,0 53-16,0 0 15,0-1-15,0 19 16,0-1-1,0 1-15,-18-1 47,0 18-47,-17 0 16,-18 0-16,18 0 16,0 0-16,-1 0 15,1 0-15,18 0 16,-1 0-16,0-18 15</inkml:trace>
  <inkml:trace contextRef="#ctx0" brushRef="#br0" timeOffset="44006.3983">23336 10407 0,'36'0'31,"16"0"-16,37 70-15,-36-34 16,-1 17-16,-16-36 16,-1 1-16,18 0 15,17 17-15,-34-35 16,-36 18-16,17-18 16,1 0-1</inkml:trace>
  <inkml:trace contextRef="#ctx0" brushRef="#br0" timeOffset="44798.2798">26776 8290 0,'0'18'31,"0"35"-15,0 53-16,0-18 16,0 35-16,0 1 15,35 52-15,0-52 16,-17 34-16,-18-105 16,18-35-1,-1 17-15,-17-17 16</inkml:trace>
  <inkml:trace contextRef="#ctx0" brushRef="#br0" timeOffset="45366.7619">26793 8361 0,'0'-18'78,"0"1"-78,36-1 16,-1 18-16,53-18 15,0 18-15,1 0 16,-36-17-16,-1 17 16,-34 0-16,0 0 15,-1 0-15,1 0 16,17 0 0,-35 17-16,0 36 15,0-18-15,0 18 16,0 0-1,-17-53 1,-1 18-16,-17-18 16,17 0-16,-35 0 15,0 0-15,36 0 16,-36 0-16,-18 0 16,53 0-1,1 0-15,-1 0 16</inkml:trace>
  <inkml:trace contextRef="#ctx0" brushRef="#br0" timeOffset="46069.92">29651 7514 0,'-71'0'15,"71"35"1,-17 18-16,17 53 16,0-35-16,-18 35 15,18-54-15,0 54 16,0-53-1,0-17-15,0-19 16,0 1-16,0-1 0</inkml:trace>
  <inkml:trace contextRef="#ctx0" brushRef="#br0" timeOffset="46662.3031">29580 7214 0,'0'0'16,"18"-35"-16,0 17 47,-1 18-47,1 0 16,17-17-16,1 17 15,-19 0 32,1 0-47,17 0 31,-17 0-15,17 0 0,-35 70-1,0-34-15,0 34 16,0-17-16,0 18 15,0-18-15,0-36 16,-18 18-16,1-35 47,-19 0-31,1 0-16,18 0 15,-36 0-15,17 0 16</inkml:trace>
  <inkml:trace contextRef="#ctx0" brushRef="#br0" timeOffset="46934.5732">29633 7549 0,'18'53'16,"0"-53"-16,35 71 16,-18-1-16,0-17 15,0 36-15,-17-54 16,17 35-16,-17 54 15,0-71-15,-1-36 16,-17 19-16,0-19 16</inkml:trace>
  <inkml:trace contextRef="#ctx0" brushRef="#br0" timeOffset="50142.9992">24836 9895 0,'35'0'47,"-18"0"-47,72-70 16,-54 52-16,71-52 15,0 17 1,-18-18-16,0 18 16,-53 0-16,1 18 15,-1 17-15,0-17 16,-17 18-16</inkml:trace>
  <inkml:trace contextRef="#ctx0" brushRef="#br0" timeOffset="50557.8902">25241 9437 0,'0'35'47,"0"53"-47,0-35 16,18 18-16,0 35 15,17-36-15,-18-52 16,-17-1-16,0 19 15</inkml:trace>
  <inkml:trace contextRef="#ctx0" brushRef="#br0" timeOffset="51318.8551">24289 7937 0,'35'0'47,"-17"0"-47,35 0 15,-1 0-15,-34-35 16,17 35-16,1-35 16,-1 17-16,-17-35 15,17 53-15,0-17 16,0-19-1,-35 19 1,36-1-16,-19 1 31,-17-1-31</inkml:trace>
  <inkml:trace contextRef="#ctx0" brushRef="#br0" timeOffset="51718.7866">24536 7691 0,'0'0'0,"0"35"0,0-18 16,0 19-16,0 52 15,0-70-15,17 34 16,-17 1-16,18 0 15,0-53-15,-1 53 16,-17-35 0,0 17-16,0 0 31,0-17-31,0 0 16,0 17-16</inkml:trace>
  <inkml:trace contextRef="#ctx0" brushRef="#br0" timeOffset="57360.7349">15346 16492 0,'0'0'0,"-71"0"16,-35 0-16,36 0 15,35 0-15,-18 0 16,0 0-16,0 0 15,-35 0-15,-18-17 16,-18 17-16,36 0 16,35-18-16,0 18 15,-17-18-15,-1 18 16,1 0-16,-19-17 16,37 17-16,-1 0 15,0 0-15,0-53 16,-35 18-16,35-1 15,0-17-15,-18 18 16,-70-53-16,18 17 16,17 18-16,71 36 15,-1 17-15,1-35 16,0 17-16,-1 0 31,19 1-15,17-1-16,-18 0 15,0-52-15,1-1 16,-1 1 0,-52-54-16,-19-17 15,54 53-15,0-18 16,17 71-16,1-53 16,-1 52-16,18 19 15,0-36-15,0 35 16,0-35-16,0-17 15,35 34-15,71 1 16,18-35-16,-54 70 16,54-36-16,-1 19 15,-17-36-15,-18 53 16,36-71-16,-1 54 16,1 17-16,52-53 15,71 35-15,-18 18 16,0 0-16,71 0 15,-70 0-15,69 0 16,-69 0-16,-19 0 16,19 0-16,-54 0 15,-52 0-15,-36 18 16,-18-18-16,1 0 16,-18 0-16,35 0 15,18 70 1,53-35-16,-36 36 15,-17-18-15,35 70 16,18 18-16,-71-88 16,35 36-16,-17 16 15,-53 1-15,-35-53 16,-1-18-16,-17 1 16,18 17-16,-18 0 15,0-1-15,0 1 16,0-17-16,0 17 15,-53 0-15,-17 52 16,-19-52-16,-16 18 16,-19-18-16,18 0 15,53-36-15,-52 71 16,52-88-16,0 0 16,35 0-16,-35 0 15,18 18-15,17 0 16</inkml:trace>
  <inkml:trace contextRef="#ctx0" brushRef="#br0" timeOffset="58887.6298">21872 8343 0,'0'18'47,"-17"17"-32,-1-35-15,-17 53 16,-18 35-16,17-35 16,1 18-16,35-54 15,0 1-15,0 17 16,0-17-16,0 0 15,0 17-15,0-18 47,0 1-31,18 17 0,-1 1-16,1-1 15,35 18-15,-35-36 16,-18 1-1,0 0-15,0-1 16,0 1 0,0 0-1,0-1-15,0 1 16,0 0-16,0 34 16,-18 1-16,0-35 15,18 0-15,0 17 16,-17 0-16,52-35 62,0 0-46,18 0-16,-35 0 16</inkml:trace>
  <inkml:trace contextRef="#ctx0" brushRef="#br0" timeOffset="59983.6989">26458 6174 0,'0'0'0,"53"0"15,-17 0-15,-19 0 16,18 0-1,-17 35-15,35 0 16,0 18-16,-35-35 16,17 17-16,-35 0 15,53 18-15,-36-18 32,-17-17-17,0 17-15,0-17 16,0 0-16,0-1 15,0 1 1,0 0 0,0-1-16,0 1 15,0 17 1,18-17-16,0-1 16,17 36-16,-17-53 15,17 36-15,18-19 16,0-17-16,0 0 15,0 0-15,-18 0 16,-18 0-16,-17 53 63,0-35-48,0 35 1,0-18-1,-17-17-15,-18 17 16,35-17-16,-18-18 16,-17 52-16,17-16 15,0-19-15,-35 36 16,18-17-16,17-19 16,1 1-16,-1-1 15</inkml:trace>
  <inkml:trace contextRef="#ctx0" brushRef="#br0" timeOffset="60927.2929">25841 5838 0,'0'0'0,"-18"0"63,1 0-63,-19 36 15,19-36 1,17 35-16,0 18 16,0 0-1,-18-36-15,18 36 16,0-17-16,0-19 16,0 1-1,0 0-15,0 17 16,0-17-16,35 17 15,18 0-15,-17 0 16,-19 18-16,1-35 16,0 0-16,-18-1 31,0 1-15,0-1-1,0 1 16,-18 0 48,18 17-79,0-17 15,0 17-15,0-17 16,0-1-16,0 1 31,0-1-31,0 1 16,0 0-1,0-1-15,0 1 16,0 0 0,18-18 15,-1 0-16,18 0 1,-17 0-16,0 0 16</inkml:trace>
  <inkml:trace contextRef="#ctx0" brushRef="#br0" timeOffset="61969.5097">28857 4798 0,'0'0'0,"18"-18"0,17 18 16,18 0-16,-18 0 15,1 0-15,-1 0 16,-17 0-16,-1 0 15,18 0 1,-17 0 0,0 35-1,-18-17 1,0 0-16,0 35 0,0-36 16,17 1-16,-17 0 15,18-1-15,17 18 31,18-17 1,0-18-32,0 18 15,0-18-15,-35 0 16,17 0 62,-18 17-62,1 1-16,0 0 15,-1-18 1,1 0 0,0 17-1,-18 1 16,0 0-15,0-1-16,0 36 16,0-35-16,0 17 15,0 18-15,0-18 16,0 0-16,0-17 16</inkml:trace>
  <inkml:trace contextRef="#ctx0" brushRef="#br0" timeOffset="69602.4838">9278 16422 0,'0'0'0,"-35"0"15,-18 0-15,18 0 16,-36 0-16,18-18 16,18 18-16,-36 0 15,1-35-15,-1 35 16,-17 0-16,0 0 15,-36 0-15,71 0 16,36 0-16,-36 0 16,35 0-16,-17 0 15,17 0 1,1-18-16,-1 18 16,-35-17-16,18-19 15,0 19-15,-18 17 16,35-18-16,-17 18 15,17 0-15,0 0 16,1 0-16,-1-18 16,0-17-16,1 35 15,-18 0-15,35-18 16,-18 1-16,0 17 16,18-35-1,0 17-15,-17-35 16,17 0-16,0 0 15,0 0-15,0-17 16,0 52-16,0-35 16,0 36-16,0-1 15,0-17 17,17-1-17,19-17-15,-19 53 16,18-53-16,54 1 15,-1 16-15,-35 1 16,35 0-16,18 17 16,53-88-16,-18 89 15,53-19-15,-18-17 16,18 1-16,-53 34 16,18-17-16,0-18 15,-71 53-15,-35-18 16,35 0-16,-17-17 15,-18 35-15,52 0 16,-34 0-16,17 0 16,0-18-1,36 1-15,-36 17 16,18-18-16,-18 18 16,-53 0-16,18 0 15,0 0-15,-35 0 16,35 0-16,-36 0 15,36 0-15,0 0 16,0 0-16,53 0 16,-36 35-16,19-17 15,34 17-15,-35-35 16,-17 0-16,52 36 16,-34-19-16,-19 1 15,-17-18-15,-18 0 16,1 0-16,-1 0 15,-35 18-15,17-1 16,19 1-16,-36 0 16,17-1-16,1 1 15,17 35-15,-35 17 16,18-17-16,52 35 16,-17-17-16,-17 17 15,-19-53-15,19 18 16,-19-17-1,-17-1-15,0 35 16,0-17-16,0-35 0,0 17 16,0 36-1,0 17-15,-35 0 16,17-17-16,1-1 16,-1-17-16,0 0 15,-17-18-15,-18-17 16,18 17-16,-36-17 15,18-18-15,-17 18 16,-36-1-16,53 1 16,0-18-16,-35 0 15,0 0-15,0 0 16,17 18-16,1-18 16,-19 0-16,36 0 15,1 0-15,16 0 16,19 0-16,17 17 15,-18-17 95,-17 18-95,17-18-15,-35 0 16,0 0-16,0 0 16,-17 0-16,-18 0 15,-36 0-15,1 0 16,17 0-16,-18 0 16,-34 0-16,69 0 15,19 0-15,-36 0 16,35 0-16,-17 0 15,-18 0-15,36 0 16,-71 0-16,0 0 16,52 0-16,-16 0 15,-1 0-15,18 0 16,-18 0-16,18 0 16,-1-18-16,19 18 15,-54-17-15,36 17 16,-53 0-16,18-18 15,-36 0-15,88 1 16,18 17-16,18 0 16,17-18-16,1-17 47,-1 35-47,-17-53 15,-36 18-15,18-36 16,-35-35-16,71 71 15,-19-36-15,1 36 16,17 0-16,18 17 16,-35-17-16,35 0 31,0-1-31,0 19 16,0-19-16,0 19 15,0-71-15,18 52 16,-1-17-16,19 18 15,-19 17-15,36-35 16,35-35-16,-35 71 16,18-36-16,-18 17 15,17 1-15,36-35 16,-18-1-16,-35 53 16,35-17-16,36 18 15,-54 17-15,19-36 16,34 19-16,-17-19 15,17 1 1,-34 17-16,16 1 16,19-1-16,35-17 15,17 17-15,0-17 16,1 0-16,-1 17 16,-17 0-16,88-17 15,-106 35-15,0 0 16,53-18-16,-53 18 15,36 0-15,-36 0 16,18 0-16,-71 0 16,35 0-16,1 0 15,-36 0-15,-35 0 16,0 0-16,35 0 16,0 0-16,-35 36 15,35-1-15,18-17 16,-53 17-16,18 0 15,-54-17-15,89 52 16,-71-34-16,18 17 16,-35 0-16,17 17 15,-17-35-15,35 1 16,-36-1 0,1 0-16,0 36 0,-18-36 31,0 0-31,0 1 15,0-19-15,0 36 16,0 0-16,-71 0 16,-17 0-16,-18 35 15,35-35-15,-52 35 16,35-53-16,-36 36 16,-34-18-16,34-18 15,1 0-15,-1 18 16,-35-35-16,36-18 15,17 71-15,18-54 16,0-17-16,-36 18 16,-35 17-16,-52-35 15,87 18-15,-52 17 16,-18-35-16,-53 18 16,35-18-16,18 17 15,18-17-15,52 0 16,54 0-1,-18 0-15,17 0 0,36 0 16,-53 0 0,-89 0-16,89 0 0,-35 0 15,-54 0 1,18 0-16,-17 0 16,53-35-16,-71-35 15,70 17-15,1 17 16,-54-17-16,107 36 15,34 17-15,1-18 16,35 0-16,-18 18 16,-17-35-1,35 18 1,0-1 0,0 0-16,-17-17 15,17-18-15,0 0 16,0 0-1,0 18-15,0-53 16,0 53-16,0-1 16,0 1-16,52-36 15,-52 54-15,71-89 16,0 35-16,17 1 16,-18 35-16,1-18 15,-18 0-15,53 17 16,-18 1-16,0-35 15,-17 34 1,70 19-16,-35-19 16,35 19-16,-18 17 15,-17-53-15,-18 53 16,18-35-16,-53 35 16,17-36-16,-17 36 15,36-17-15,-19 17 16,71-18-16,0 0 15,18-35-15,-35 53 16,17 0-16,-18-17 16,36 17-16,-18 0 15,-18 0-15,19 0 16,-19 0-16,53 0 16,-52 0-16,52 0 15,-35 0-15,71 0 16,-36 0-16,-52 0 15,-1 0-15,36 70 16,-88-34-16,35 34 16,-54-52-1,-16-1-15,17 36 0,-18-17 16,0 17 0,-35-36-16,35 89 15,-35-53-15,0 18 16,0-19-16,0 54 15,0-35-15,0-36 16,0 18 0,0-18-16,-17 36 15,-18-18-15,17-36 16,-35 36-16,18-17 16,-18 17-16,-18 35 15,-17-53-15,35-17 16,-35 35-16,35-36 15,-35 1-15,17-1 16,-17-17-16,-18 0 16,-52 0-16,69 18 15,-69-18-15,69 0 16,-52 0-16,53 0 16,-35 18-16,-36-18 15,35 0-15,-70 0 16,36 0-16,52 0 15,-71 0-15,19 0 16,17 0 0,-71 0-16,88 0 15,-52 0-15,0 0 16,34 0-16,19 0 16,0 0-16,34-18 15,19 0-15,35 1 16,-71-1-16,53 1 15,-18-1-15,36 0 16,17 1-16,-35-1 16,36 18-16,-1 0 15,0 0 1,18-35 0,0-18-16,0 18 15,0-1-15,0 19 16,0-36-16,0 17 15,0-16-15,0 34 16,0-35-16,0 35 16,0-17-16,0 0 15,0-36-15,0 54 16,0-1-16,36-35 16,-1 18-16,-17 17 15,17-17-15,0 0 16,18-18-1,18 35-15,-1-17 16,18 17-16,54-52 16,-19 52-16,-35 0 15,36 1-15,34 17 16,36 0-16,-35 0 16,18 0-16,-36 0 15,17 0-15,-52 0 16,18 0-16,-1 0 15,-52 0-15,35 0 16,-53 0-16,52 0 16,19 0-16,17 0 15,35 0-15,18 35 16,0-35-16,-17 18 16,-1-18-16,-17 0 15,-71 17-15,-35-17 16,-18 0-16,-17 0 31,0 0-31,-18 18 16,53-18-1,-36 0 1,18 17-16,-17 1 16,17 17-1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02:07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20637 13035 0,'-17'0'0,"34"-35"31,1 35-31,53-35 16,-71 17-16,17 0 15,36 1-15,-53-1 16,71-17-16,-54 35 16,36-18-16,-35 0 15,17 1-15,18-1 16,-35 18-16,35-35 15,0 17-15,35 1 16,-53-1-16,36 18 16,-36-18-16,18-17 15,0 0 1,35 0-16,-17-1 0,-36 19 16,35-19-1,-17 19-15,-35-1 16,35-17-16,0-1 15,-36 36-15,1-17 16,17-36-16,1 35 16,-1-17-16,18 0 15,0 17 1,-18-17-16,-17 35 16,17-18-16,53-17 15,-53 0-15,-17 17 16,35 18-16,-18-18 15,0-17-15,-17 17 16,17-17 0,18 0-16,0-18 15,0 18 1,0-1-16,0 1 16,-18-18-16,18 36 15,-18-19-15,18-17 16,-35 53-16,0-17 15,17-1 1,-17 0-16,17-17 0,0 18 16,18-19-16,18-17 15,-36 36 1,35-19-16,-17-16 16,36-19-16,-54 53 15,-18-17-15,36 0 16,-17 17-16,-1 0 15,-17 1-15,52-18 16,-17-1-16,0 1 16,-18 35-16,53-71 15,-35 36-15,0 18 16,-35-19-16,52-17 16,-34 36-16,17-19 15,0 1-15,-1 0 16,19 17-16,-53-17 15,35 17-15,0-35 16,-18 18-16,0 17 16,0 1-16,1-1 15,17 1-15,-36-19 16,18 19-16,36-19 16,-18 19-16,-35-1 15,34 0 1,-52 1-16,18 17 15,17-35 1,18-18-16,-35 35 16,0 18-16,52-53 15,-17 0-15,-18 53 16,36-35-16,-36 17 16,0 1-16,-17-19 15,35 19-15,0 17 16,0-36-16,-18 36 15,18-53-15,0 53 16,70-52-16,-87 34 16,70-35-16,-36 35 15,-35-17-15,36 0 16,-18 17-16,17-17 16,1-18-16,-18 18 15,0 17-15,35-17 16,-35 0-16,0 35 15,0-36-15,-36 19 16,54-36-16,17-18 16,-53 71-1,-17-18-15,35-17 16,-18 18-16,36-19 16,-1 1-1,-17 17-15,-35-17 16,35 17-16,-18 18 15,36-70-15,-36 70 16,-17-18-16,17 1 16,0 17-16,-17-18 15,35-35-15,0 35 16,0-34-16,-36 52 16,36-71-16,-18 36 15,1 17-15,-19 0 16,19 1-16,-1-1 15,0-17-15,-35 17 16,53 1-16,-35 17 16,-18-18-16,17 0 15,1 18-15,35-35 16,-18 17-16,18-17 16,-35 17-16,35-34 15,-18 52-15,18-36 16,0-17-16,-36 18 15,36 0 1,-17 17-16,-1-17 0,-18 17 16,19 18-1,34-35-15,-17 0 16,0-1-16,18 1 16,-36 17-16,0-34 15,18-1-15,-18 35 16,1 0-16,-1-17 15,0 17-15,1-17 16,-1 35-16,-18-17 16,19-1-16,-1 0 15,0-35-15,-35 36 16,18 17-16,0 0 16,-1-36-16,18 19 15,1-18 1,-1 17-16,-17-17 15,17-1-15,36-17 16,-54 36-16,18-1 16,36-17-16,-53 35 15,17-18-15,-17 1 16,-1-1 0,18-17-16,-17 35 15,-18-18-15,35-17 16,1 35-1,-19-36-15,-17 19 16,18 17-16,0-18 16,-1 18 31,1-17-47,-1 17 15,1-36-15,0 36 16,-1-17-16,1-1 15,35 0-15,-35 18 32,-1-17-32,19-1 15,-19 0-15,18-17 16,-17 18-16,88-36 16,-36 17-16,-34 19 15,17-1-15,35-35 16,-53 53-16,0-35 15,1 17-15,-1 1 16,-35-19-16,35 19 16,1-19-1,-19 36 1,1-17 0,-1-1-16,1 18 15,0 0 79,-1 0-94,1 0 16,17-35-16,1 17 15,-19 18-15,18-35 16</inkml:trace>
  <inkml:trace contextRef="#ctx0" brushRef="#br0" timeOffset="8496.981">29722 6650 0,'0'53'31,"0"-36"-15,0 36-16,0-35 15,-18 35-15,18-18 16,0-17 0,0 35-16,-18 0 15,1-18-15,17 0 16,0 18-16,-18 35 16,0-17-16,1-18 15,-1 17-15,0 54 16,1-54-16,-1-17 15,18 18-15,-35-18 16,17 35 0,-35 18-16,36-53 15,-1 0-15,-17 35 16,17-35-16,0 35 0,-17-18 16,18-17-1,-1 0-15,0-17 16,1 16-16,-1 1 15,-17-17-15,35 34 16,-18-17-16,-17 35 16,17-35-16,1 35 15,-1-17-15,-17 35 16,-1-36-16,-52 1 16,53 35-16,-18-53 15,18 0-15,35-36 16,-18 54-16,-17-36 15,-1 18-15,19-35 16,-18 52-16,17-52 16,18 35-16,-35-18 15,-1 0-15,19 1 16,-1-19-16,-17 36 16,35-35-16,-53 17 15,35 18-15,-17 0 16,17-18-16,-35 0 15,18-17 1,0 0-16,17 17 16,-17 0-1,17 1-15,-17-36 16,0 35-16,-36 18 16,54-36-16,-36 19 15,-18 17-15,-17 0 16,53-18-16,-18 0 15,35-35-15,0 18 16,-17-1 0,17-17-1,1 0-15,-36 0 16,0 18-16,35-18 16,-52 0-16,17 18 15,18-18-15,-36 0 16,1 17-16,-1-17 15,-17 18-15,35-18 16,-53 18-16,53-1 16,0-17-16,36 0 15,-19 0 1,19 0 0,-1 0-1,-70 0 1,17 0-16,1-35 15,-71 0-15,52 35 16,1-18-16,35 0 16,18 1-16,0-36 15,17 53 1,-17-53-16,-18 0 16,0 0-16,-18 0 15,-34-35-15,52 35 16,-88 18-16,70-1 15,53 1-15,-70-18 16,53 18-16,17-18 16,-17 35-16,-18-34 15,35 34-15,-35-17 16,-17-18-16,-1 35 16,18-17-16,1 17 15,-37-35-15,54 53 16,0-17-16,17-1 15,-17 0-15,17 18 16,-17 0 0,0-17-16,-18-1 15,-35 18-15,52 0 16,-17 0-16,0 0 16,18 0-16,18 0 15,-1 0-15,0 0 16,1 0-16,-1 0 15,0 0-15,-17 0 16,17 0-16,1 0 16,-36 0-16,0 0 15,-18 18-15,18 17 16,36-17-16,-36-1 16,18 18-16,17-35 15,-17 36-15,-1-19 16,19-17-16,-18 36 15,-18-1-15,17-17 16,-34 17-16,35 0 16,-54 36-16,54-36 15,0-35-15,-36 53 16,18 0-16,0 0 16,0 17-16,1-17 15,-37 18 1,36 17-16,1-17 0,34-19 15,-17 1 1,-1-35-16,1 35 16,17 0-16,1-18 15,-19 36-15,19-36 16,-18 35-16,17-17 16,-17 0-16,35 36 15,-18-37 1,-17 19-16,35 17 0,-18-17 15,0 17-15,1-18 16,17-17-16,0 36 16,0-1-16,0 0 15,0 35-15,0-34 16,0-1-16,0 0 16,0 36-16,0-72 15,17 19-15,-17-18 16,53 17-16,-35 1 15,0-18-15,-1 35 16,1 18-16,17-71 16,0 71-16,-17-35 15,35 17-15,-53-18 16,71 36-16,-54-71 16,19 36-1,-1 0-15,-18 52 16,19-35-16,52 18 15,-70-53-15,17 0 16,-18 17-16,19 1 16,-1 35-16,18 0 15,-18-36-15,36 107 16,-1-72-16,-17-34 16,18 70-16,-54-106 15,19 54-15,-19-19 16,36-17-16,-35-18 15,0 1-15,34 34 16,-16 1-16,34 17 16,36 35-16,0-17 15,0 18-15,-18-18 16,0-54-16,-17-16 16,-18 17-16,35-36 15,-18 1 1,19 17-16,16-17 15,19 0-15,-1-18 16,-70 0-16,18 0 16,-18 0-1,-18 0-15,-17 0 16,70-36-16,0 1 16,18-18-16,-36 35 15,54-52-15,-18 35 16,0-18-16,-36-18 15,1 36-15,-18 17 16,-18-17-16,18-18 16,-18 18-16,36-71 15,-71 88-15,53-52 16,-1 17-16,1-35 16,-17-1-16,-1 54 15,18-35-15,35 17 16,-35-53-16,0 18 15,0 52-15,35-52 16,-35 35-16,-18 18 16,0 17-16,1 1 15,17-1-15,-18 0 16,18 18-16,0 0 16,-18 0-1,0 0 1,-17 18-1,17 0-15,71 70 16,-71-35-16,54-18 16,-19 18-16,-35 0 15,54 0-15,-36-18 16,-18 0-16,35 36 16,-17-18-16,53 106 15,-53-107-15,35 19 16,-17 17-16,-1 18 15,-17-35-15,-17 34 16,-19-69-16,54 87 16,-18-52-16,-18 17 15,35 35-15,-52-87 16,17 34-16,18-17 16,-17-53-16,16 53 15,-16-35-15,-1 17 16,0-17-16,-17-1 15,0-17-15,-1 18 16,-17 0 0,18-1-1,-18-34 48,-53-125-63</inkml:trace>
  <inkml:trace contextRef="#ctx0" brushRef="#br0" timeOffset="10185.4684">25471 10195 0,'17'0'0,"1"0"16,-1 18 0,1 0-1,-18 17 1,0-18-1,0 1 1,0 0 0,0-1 31,-18-17-16,-17 0-31,18-70 15,17 35 17,0 17-1,17 18 16,18 0-47,-17 0 15,17 0 1,-35 35 0,18 18-16,-18-35 15,0 17 1,0-17 0,0-1 15,-18-17 0,-35-35-15,18-18-16,18 18 15,17 17-15,0-17 16,0 17 62,17 18-62,18 36-16,-17-1 15,-18 0 1,0-17 46,-18-18-46,18-18 0,-17 18-16,17-18 15,0-17-15</inkml:trace>
  <inkml:trace contextRef="#ctx0" brushRef="#br0" timeOffset="16456.7086">25717 10072 0,'0'0'0,"18"17"0,0 36 16,-18-17-16,0-1 16,0 18-1,0 0-15,0-36 16,-36 1 0,19-18-1,-1 18 1,-35-18-16,18 0 15,0 0 1,17 0-16,-35-36 16,18 19-16,17-1 15,1-35-15,-1 36 16,18-19-16,0 19 16,0-1-16,0 0 15,0-17-15,0 17 16,0 1-16,0-1 62,18 18-62,17 0 16,18 0-16,-36 0 16,1 0-1,0 53 1,-18-35-1,0-1-15,0 1 16</inkml:trace>
  <inkml:trace contextRef="#ctx0" brushRef="#br0" timeOffset="17386.226">25912 10654 0,'17'0'15,"18"0"-15,1 35 16,-19 0-16,72 89 15,-19-54-15,-35-17 16,54 71-16,-54-18 16,35-18-16,-17 18 15,18 88-15,-53-106 16,17 35-16,35 71 16,-34-70-16,-1 35 15,18-1-15,-36-105 16,-17 71-16,0-36 15,0-17-15,0-1 16,0 1-16,-17-1 16,-54 1-16,36-18 15,35-36-15,-71 89 16,19-35 0,16-18-16,1 17 15,-18 36-15,18-35 16,-36 52-16,1-70 15,34 35-15,-17-17 16,53-54-16,-17 1 16,17 17-16,-18-35 15,1 18 1,17 0-16,-18-1 16,0-17-16,18 53 15,-17-53-15,-1 18 16,0-1-16,18 1 15,-17 0 1,-1-1 15</inkml:trace>
  <inkml:trace contextRef="#ctx0" brushRef="#br0" timeOffset="17915.8142">25964 13899 0,'0'0'0,"0"36"78,0-1-78,0 36 15,0-1-15,0 36 16,0-36-16,0 1 16,0 35-16,0-53 15,0-18-15,0 0 16,18-17 46,0-18-62,35-35 16,17 17-16,1-17 16,70-71-16,-71 35 15,72-34-15,-54 52 16,0 0-16,-35-18 16,-36 54-16</inkml:trace>
  <inkml:trace contextRef="#ctx0" brushRef="#br0" timeOffset="22059.7362">13406 7144 0,'0'106'16,"0"105"0,-18-34-16,18 34 15,0-123-15,-35 36 16,35-36-16,0 36 16,0-1-16,0-52 15,0-18-15,0-18 16,0-18-16</inkml:trace>
  <inkml:trace contextRef="#ctx0" brushRef="#br0" timeOffset="22611.9918">13423 7267 0,'0'0'0,"0"-17"0,18-19 62,17 19-46,-17 17-16,17 0 16,0 0-16,36-18 15,-1 18 1,-34 0-1,-1 0-15,-17 0 16,17 0-16,0 0 0,-17 18 31,-1-1-31,-17 1 16,0 0-16,0-1 16,0 36-16,0-18 15,0 1 1,-17-36-1,-18 17-15,-18-17 16,-18 0-16,0 0 16,1 0-16,35 0 15,-18 0-15,17 0 16,19 0 0,-1 0-16,1 0 15</inkml:trace>
  <inkml:trace contextRef="#ctx0" brushRef="#br0" timeOffset="23163.5085">13899 7814 0,'0'0'0,"36"35"32,34-35-17,18-35 1,36 17-16,-54 1 16,-17 17-16,-17-18 15,-19 18-15,1 0 16</inkml:trace>
  <inkml:trace contextRef="#ctx0" brushRef="#br0" timeOffset="23515.5656">14164 7567 0,'0'53'16,"0"18"0,0 17-16,0 53 15,0-18-15,0 1 16,0 52-16,0-70 16,0-35-16,0-54 15,0 18-15,0-17 31</inkml:trace>
  <inkml:trace contextRef="#ctx0" brushRef="#br0" timeOffset="24196.7458">14940 7373 0,'0'0'0,"0"35"47,-18 1-32,-17 52-15,18-53 16,17 18-16,0 70 16,0-17-16,0-18 15,0 54-15,0-54 16,0-18-16,17 54 15,36-71-15,0 0 16,-18-36-16,1 1 16,17-18-16,-1 0 15,-16 0-15,17 0 16,-36 0 0,36-53-16,18-70 15,-54 70-15,1-18 16,0 1-16,-1 34 15,1-87-15,-18 70 16,0-18 0,0-52-16,0 88 15,0-18-15,0 35 16,0-17-16,-35-1 16,17 19-16,-17-1 15,-18 18 1,18-35-16,17 35 15,-17 0-15,17-18 16,-17 18-16,-1-17 16,19 17 15</inkml:trace>
  <inkml:trace contextRef="#ctx0" brushRef="#br0" timeOffset="24691.107">15205 8273 0,'35'0'62,"0"35"-46,-17-17-16,-18 17 15,35 0-15,36 18 16,-54-18 0,19 1-16,-19-1 15,1-35 1</inkml:trace>
  <inkml:trace contextRef="#ctx0" brushRef="#br0" timeOffset="27666.5293">12929 8890 0,'53'0'93,"-18"0"-93,18 0 16,0 0 0,18 0-16,-18 0 15,17 0-15,19 0 16,52 0-16,-18 0 15,-35 0-15,18 0 16,-18 0-16,18 0 16,18 0-16,-54 0 15,36 0-15,-18 0 16,-17 0-16,17 0 16,35 0-16,1-18 15,-1 18-15,19 0 16,-37-53-16,36 53 15,-35-17-15,-70 17 16,16 0-16,1 0 16,-35 0-16,17 0 15,1 0-15,-19 0 16,36 0-16,-35 0 16</inkml:trace>
  <inkml:trace contextRef="#ctx0" brushRef="#br0" timeOffset="29730.6063">13617 9666 0,'0'-18'32,"18"1"-32,-1 17 15,19 0-15,-19 0 16,19 0-16,-1 0 15,-17 0 1,-1 0 0,19 0-1,16 0-15,-34 0 16,0 0 0,-1 0 140,-17 17-125,0 19-31,0-19 16,-53 54-16,-17-1 15,17-34 1,35-36-16,18 17 16,-53 19-16</inkml:trace>
  <inkml:trace contextRef="#ctx0" brushRef="#br0" timeOffset="30259.2004">13829 9860 0,'18'0'47,"-1"0"-31,1 0-16,-1 0 15,1 0 1,0 0-16,-1 0 31,1 0 16,-18 18-47,18-18 16</inkml:trace>
  <inkml:trace contextRef="#ctx0" brushRef="#br0" timeOffset="31020.1608">13776 9790 0,'-35'-18'16,"17"18"0,0 0-1,18-18 1,-17 18-1,-1-35-15,18 17 16,0-35-16,0 36 16,0-1-16,35 1 0,54-19 15,-1 19 1,-53 17-16,0 0 16,-17 17-16,0 1 15,-18 0-15,0 17 16,0 0-1,0-17-15,-18 17 16,-17-17-16,-53-1 16,35 19-16,0-19 15,17-17-15,-17 0 16,18 0 0,0-17-16,35-36 15,0 0 1,0 35-16,0 0 15,18 18-15,-1 0 16,1 0 0,-1 0 77,36 0-93,0 0 16</inkml:trace>
  <inkml:trace contextRef="#ctx0" brushRef="#br0" timeOffset="31699.8757">15575 9349 0,'0'0'0,"0"-36"0,0 19 16,0-19 0,-18 19-1,-17-1-15,18 18 32,-1 0-17,-17 0 1,-54 0-1,37 0 1,-1 18-16,0 52 16,53-34-16,-36 52 15,36-35-15,0 17 16,0 18-16,0-52 16,0 17-16,0-18 15,0 0-15,18 0 16,0 36-16,-1-36 15,-17-17-15,0 35 16,0-18-16,0-17 16,0 17-16,0-17 15,0 17-15,0-17 16,0-1 0,0 1-16,-35 0 15,-18-18-15,0 0 16,0 0-16,18 0 15,17 0-15,-17 0 16</inkml:trace>
  <inkml:trace contextRef="#ctx0" brushRef="#br0" timeOffset="32115.7639">14975 9754 0,'18'0'16,"0"0"-1,-1 0 1,1 0-1,35 0-15,35 0 16,0-17-16,71-36 16,-71 35-16,0 18 15,-17 0-15,-36 0 16</inkml:trace>
  <inkml:trace contextRef="#ctx0" brushRef="#br0" timeOffset="32563.3082">15840 9578 0,'17'0'31,"-17"18"-31,0-1 16,0 1-16,0 52 15,0-34-15,0-1 16,0 18-16,0 0 15,0 0-15,0 35 16,0-53-16,0-17 16,18 35-16,0 0 15,-18-18-15,53 18 16,-36-53-16,1 17 16,17-17 46,-17 0-31</inkml:trace>
  <inkml:trace contextRef="#ctx0" brushRef="#br0" timeOffset="33131.7909">16051 9772 0,'0'0'0,"0"-35"31,0 17-15,18 0-16,17 1 15,18-36-15,-35 35 16,35-17-16,-18 35 16,-17-18-16,-1 18 31,19 0-16,-19 36 1,-17 16-16,0 1 16,18 0-16,0-17 15,-18 16 1,0-16-16,0-1 16,0-17-1,0-1 1,0 36-16,-53 0 15,35-35 1,0-1 0,1 1-16,-1 0 15,0-1-15,1 1 16</inkml:trace>
  <inkml:trace contextRef="#ctx0" brushRef="#br0" timeOffset="33710.258">16510 9596 0,'0'35'79,"0"0"-79,0-17 15,-18 52-15,18-17 16,-17-18-16,-19 18 15,36-17-15,0-19 16,0 1-16,0 17 16,0-17-1,0 0-15,0-1 32,18 1-32,0-18 15,-1 0 1,1 0 78</inkml:trace>
  <inkml:trace contextRef="#ctx0" brushRef="#br0" timeOffset="34203.9275">16633 9437 0,'18'0'63,"17"0"-48,1 35-15,-19-17 16,19-1-16,-19 36 15,-17 18 1,0 17-16,0 53 16,0-17-16,0-54 15,0-17-15,0-18 16,0 1-16,0-19 16,0 1-1,0 0-15,-17-1 47,17 1-16</inkml:trace>
  <inkml:trace contextRef="#ctx0" brushRef="#br0" timeOffset="37685.621">15699 11077 0,'0'0'0,"0"-17"0,0-36 16,-18 35 0,0 0-16,1 18 15,17-17-15,-18 17 32,0 0-32,1 0 15,-19 0-15,19 0 16,-18 0-16,-1 35 15,1 0 1,0 1-16,17-1 16,-35 35-1,53-34-15,-17 34 16,17-17-16,-18 18 16,0-18-16,18 0 15,0-36-15,0 36 16,0-35-16,0 17 15,0-17-15,0-1 16,53 19 0,-18-19-16,-17 1 15,17-1-15,-17 1 16,0 35-16,17-35 16,0 35-16,-35-18 15,0 18 1,0-36-1,0 1 1,0 0 0,0 17-16,-53 0 15,-17 18-15,34-35 16,-16-1-16,16 1 16,19-18-16,-1 0 46,0 0 1,1 0-47</inkml:trace>
  <inkml:trace contextRef="#ctx0" brushRef="#br0" timeOffset="41429.8052">15716 10954 0,'0'17'47,"-17"1"-16,-1-18 0,0 0-15,18 18-16,-17-18 0,-1 17 31,18 1-31,-18 0 16,1-18-1,-1 17-15,18 1 16,-18-18 15,1 17-31,17 1 16,-18 0 0,1-18-1,-1 17-15,18 1 31,-18 0-15,1-18 0,17 17-1,0 1 1,-18 0-16,0-1 16,18 1-16,-17-18 15,17 18-15,-18-1 16,18 1-1,-18 35 17,1-36-17,17 1-15,0 0 16,0-1-16,0 1 16,0 0-1,0 17 1,0-18-16,0 1 15,0 17-15,0-17 16,0 17 0,17-35-1,1 0 1,-18 18-16,18-18 16,-1 0-1,1 0 1,0 0-16,-1 0 15,1 0-15,17 0 16,-17 0-16,-1 0 16,19-35-16,-36-1 15,0 19-15,17-19 16,1 1-16,-18-18 16,0 0-16,0 36 15,0-36 1,0 18-16,0-1 15,0-17-15,0 36 16,0-1-16,18-17 16,-18 17-16,0 0 15,0-17-15,0 88 110,0 0-95,0-18-15,0 36 16,0 17-16,0-53 16,0 54-16,0-54 15,0 18-15,0 53 16,0-36-16,0 18 15,0 36-15,0-36 16,-18 18-16,0-18 16,18 0-16,-17-35 15,-1 18 1,0-18-16,18 0 16,-35-1-16,35-34 15,-17 0-15,-19 35 16,36-18-1,-17-17 32,-36-18-47,17 0 16,1 0-16,0 0 16,0 0-16,-1 0 15,19 0-15,-1-18 31,-17-17-31,17-18 16,18-53 0,-17 53-16,17-18 15,0 18-15,0-17 16,0 17-16,0 18 16,0 17-1,0-17 1,35 0-1,0 35-15,71-53 16,-71 35 0,36 0-16,-1 1 15,-52 17-15,0-18 16,17 18-16,0 0 16,-17 0-1,-1 0-15,19 0 16,-19 0-16,1 0 15,17 0-15,18 0 16,-35 0-16,17 0 16,0 0-1</inkml:trace>
  <inkml:trace contextRef="#ctx0" brushRef="#br0" timeOffset="41965.3732">16140 11465 0,'0'18'47,"-36"52"-31,19 1-16,17-36 15,-18 1-15,0-1 16,1 18-16,17 0 16,0 17-16,0 1 15,0-36-15,0 0 16,0 18-16,0-35 16,0 0-16,0 17 15,17-35 1,19 17-1,-19-17 1,1 0-16,0 0 16,-1 0 15,1 0-15</inkml:trace>
  <inkml:trace contextRef="#ctx0" brushRef="#br0" timeOffset="42492.6841">16192 11853 0,'0'-70'31,"36"70"-31,-19-36 16,19 1-16,-36 18 15,17-1-15,1 0 16,0 1-16,-1-1 16,19 18-1,16-18-15,-16 18 31,-19 0-31,1 0 16,0 0-16,-18 53 16,0 0-1,0 0-15,0 71 16,0-107-16,0 19 16,0-1-16,0-18 31,0 1-31,0 0 15,-18-18-15,0 0 16,1 0-16,-19 0 16</inkml:trace>
  <inkml:trace contextRef="#ctx0" brushRef="#br0" timeOffset="42997.3358">16669 11430 0,'0'35'47,"0"-17"-32,0 35 1,-18 0 0,18 0-16,-18-18 15,18 0-15,0 53 16,0-17-16,0-36 16,0 18-16,0-35 15,0 17-15,0 0 16,18-35 109</inkml:trace>
  <inkml:trace contextRef="#ctx0" brushRef="#br0" timeOffset="43580.7757">16739 11377 0,'18'0'63,"0"0"-48,-1 18 1,-17 17-16,0 18 15,0 53-15,0-18 16,0 18-16,35-18 16,-17 18-16,-18-71 15,18 0-15,-18-17 16,0 0-16,0-1 16,0 1 15,0 0-16,-18-1-15,-17 18 16,-18-17-16,18 0 16,17-1-16,0 1 15,1-18-15</inkml:trace>
  <inkml:trace contextRef="#ctx0" brushRef="#br0" timeOffset="44492.3403">15804 10372 0,'0'35'47,"0"35"-32,18-34-15,-18-1 16,0 18-16,0 0 15,0-18-15,18-17 16,-18-1-16,0 1 16</inkml:trace>
  <inkml:trace contextRef="#ctx0" brushRef="#br0" timeOffset="44941.1425">15981 10530 0,'17'-17'31,"-17"34"-15,18 1-1,0 17-15,-18-17 78,0 0-78,35 17 16,-35 18 0,0 0-1</inkml:trace>
  <inkml:trace contextRef="#ctx0" brushRef="#br0" timeOffset="258254.918">20338 13176 0,'17'0'109,"19"-17"-109,-19-1 16,18 0-16,-17 1 15,0 17 1,17-18-16,0-17 16,-17 17-1,17 0-15,18 1 16,-18-1-16,1 1 16,17-1-16,-18 0 15,0-17-15,18 35 16,-18-18-16,1 1 15,17-19-15,-18 19 16,-18 17-16,36-35 16,0 17-16,-35 18 15,35-35-15,-18 35 16,36-36-16,-18-17 16,0 18-16,-18 18 15,35-19-15,-17 1 16,-17 17-16,34 1 15,-52-1-15,-1 18 16,36-18-16,-53 1 16,18-1-16,17 18 15,0-35 1,1 17-16,34-17 16,-17 17-16,-35 1 15,35-19-15,0 36 16,17-35-16,-17 17 15,0-17 1,-35 18-16,35-1 16,-18-35-16,18 18 15,-18 35-15,0-36 16,36 36-16,-53-17 16,-1-1-16,36 1 15,0-19-15,0 36 16,18-35-1,-36-18-15,35 18 16,-17 17-16,35-35 16,-35 18-16,-17 17 15,70-17-15,-18-18 16,-53 53-16,18-18 16,0-34-16,0 34 15,35-17-15,0-18 16,18 35-16,-18-35 15,18 18-15,0-18 16,0 0-16,-53 53 16,17-35-1,124-36-15,-106 54 16,36-36-16,-18 17 16,52-34-16,-52 35 15,53-54-15,-36 72 16,-52-19-16,35-34 15,-18 35-15,-17 17 16,34-17-16,1-54 16,0 54-16,-18-18 15,-17 18-15,70 0 16,-53-1-16,71-16 16,-36 16-16,18-34 15,-17-1-15,-1 54 16,-17-19-16,-18-34 15,18 17-15,-18 0 16,1-18-16,-36 36 16,0 0-16,35-18 15,18 0-15,-36 18 16,-17-1-16,-18-17 16,36 18-16,-1 0 15,-17-18 1,18 18-16,70-54 15,-88 37-15,35-19 16,53-52-16,-53 34 16,18-34-16,0 35 15,0-1-15,-18 1 16,-35 18-16,-18 17 16,18-18-16,-18 36 15,18 0-15,18-53 16,0 52-16,-19 1 15,1 0-15,18-1 16,-53 19-16,70-36 16,-53 35-16,0 1 15,18-36-15,18 17 16,-18-17-16,0 1 16,17-37-16,54-16 15,-89 52-15,53 0 16,-35 0-16,0 17 15,17-16-15,1-19 16,-18 53-16,88-52 16,-17 17-16,-54 35 15,36-35 1,-36 36-16,1-19 16,-36 1-16</inkml:trace>
  <inkml:trace contextRef="#ctx0" brushRef="#br0" timeOffset="260623.5903">30162 6438 0,'0'0'0,"-17"53"16,-18 53-16,-1 53 15,-17-53-15,36 35 16,-19 0-16,1-53 15,-18 71-15,-17-1 16,-1 1-16,-35 53 16,36-53-16,-1 35 15,-52-36-15,35 54 16,17-88-16,0 70 16,1-71-16,-18 18 15,35-17 1,-35 34-16,17-17 15,-17 18-15,-36 0 16,36 0-16,71-106 16,-72 17-16,36-17 15,0 53-15,18-71 16,-18 18-16,36-35 16,-36 35-16,35-36 15,-35 1-15,0 0 16,0 35-16,18-36 15,-18 1-15,-17-1 16,-1-17-16,0 18 16,19-18-16,-72 35 15,36-17-15,-53 35 16,17-35-16,1 17 16,35-18-16,-36 1 15,107-18-15,-1 0 16,-17 0-16,17 0 15,-35 0-15,-53-53 16,36-35-16,-1 35 16,-52-70-16,52 52 15,-17 0 1,35 19-16,35 16 16,1-17-16,-19 36 15,-16-36-15,34 18 16,-17-18-16,17 0 15,-53-35-15,18 35 16,36 0-16,-18 0 16,-36 0-16,0-18 15,54 36-15,-18 17 16,-1 1-16,1-1 16,0 0-16,17 1 15,0 17-15,-17 0 16,0-18-16,-18 18 15,18 0-15,-36-17 16,18 17-16,-35 0 16,0 0-16,17 0 15,-52 0-15,-1 0 16,-34 0-16,69 0 16,54 0-16,-53 0 15,17 0-15,18 0 16,-35 17-16,18 18 15,17-35 1,-18 53-16,18-17 16,-17 17-16,-1 17 15,1-17-15,-71 53 16,35-36-16,17 1 16,19 17-16,-18-17 15,70-18-15,-70 70 16,17-52-16,36-18 15,-18 17-15,-17 71 16,52-53-16,-35-35 16,53 18-16,-35 35 15,17-36-15,-17 36 16,35-18-16,-35 1 16,35-19-16,0 18 15,0 0-15,0 36 16,0-53-16,0 34 15,0-34-15,0 17 16,0 53-16,0-53 16,0 18-16,0 35 15,0-17-15,17-1 16,1 18-16,-18-35 16,17-18-1,19 71-15,17-71 16,-36 18-16,19 53 15,-1-88-15,18 17 16,-18 0-16,0 0 16,-17-53-16,35 89 15,-35-89-15,17 36 16,35 35-16,-17-36 16,0-17-16,0 53 15,35-18-15,-35-17 16,0-1-16,-18 36 15,18-53-15,-17 17 16,34 1-16,-35-18 16,36 53-16,17 0 15,-35-36-15,53 36 16,-53-53-16,88 88 16,-35-53-16,0 18 15,-36-53-15,36 17 16,0-52-16,17 17 15,-70-17-15,35 0 16,-52-18-16,52 0 16,-53 0-16,53 0 15,-17 0 1,-18 0-16,17-36 16,19 1-16,-1-35 15,-18-1-15,1 18 16,35-35-16,-36 53 15,36-36-15,18 18 16,-19-17-16,1 17 16,18-18-16,-18 36 15,-1-36-15,-34 54 16,0-1-16,-36 0 16,18 1-16,0-1 15,0 18-15,-18 0 16,53 0-16,-17 0 15,-18 0-15,-18 0 16,0 0-16,18 18 16,0-1-16,17 72 15,1-19-15,70 71 16,-53-35-16,1 0 16,16 88-16,-34-71 15,-18-70-15,-18 18 16,0-1-1,-35-34-15,36 17 16,-19 0-16,1-1 16,0-16-16,-18-19 15,0 1 1,0 0-16,0-1 16</inkml:trace>
  <inkml:trace contextRef="#ctx0" brushRef="#br0" timeOffset="261360.6295">22578 11659 0,'0'0'0</inkml:trace>
  <inkml:trace contextRef="#ctx0" brushRef="#br0" timeOffset="261879.2348">26017 9719 0,'0'0'0,"-17"0"0</inkml:trace>
  <inkml:trace contextRef="#ctx0" brushRef="#br0" timeOffset="262551.4381">29316 7691 0,'17'-36'31</inkml:trace>
  <inkml:trace contextRef="#ctx0" brushRef="#br0" timeOffset="266568.702">22825 11818 0,'-18'0'47,"0"0"0</inkml:trace>
  <inkml:trace contextRef="#ctx0" brushRef="#br0" timeOffset="266977.619">25717 9931 0</inkml:trace>
  <inkml:trace contextRef="#ctx0" brushRef="#br0" timeOffset="267529.1386">29827 7038 0,'0'-18'47</inkml:trace>
  <inkml:trace contextRef="#ctx0" brushRef="#br0" timeOffset="272889.8106">20179 1605 0,'0'0'0,"-18"0"0,1-18 15,-1 18 16,-35-17-15,18 17 0,-18 0-16,35-18 15,-17 18-15,17 0 16,1 0-16,-54 0 16,18 53-1,0 0-15,18-18 16,35 36-16,-35 17 15,35-53-15,0-17 16,0 70-16,0-17 16,0-1-16,0 18 15,0-17-15,17 17 16,1-35-16,-18-35 16,0 17-16,0 18 15,0-35-15,0 35 16,0 17-16,0-17 15,0-18-15,0 1 16,0-1 0,0 18-1,-18-36-15,1-17 32,-1 0-32,0 0 15,1 18-15,-1-18 16,1 0-16,-19 0 15,19 0-15</inkml:trace>
  <inkml:trace contextRef="#ctx0" brushRef="#br0" timeOffset="273289.7415">19315 2275 0,'52'-17'47,"1"17"-47,0 0 16,53-53-16,-53 53 15,18-18-15,-18 18 16,-36 0-16,36 0 15,0 0-15,-18 0 16,18 0-16,35 0 16</inkml:trace>
  <inkml:trace contextRef="#ctx0" brushRef="#br0" timeOffset="273697.6705">20197 2187 0,'17'0'16,"-17"35"15,0-17-31,0 17 16,0 36-16,0-36 15,0-17-15,0 35 16,0-18-16,0 0 16,0 1-16,0-1 15,0 0-15,18 0 16,-1-35-1,19 36-15,-36-19 32,17-17-32</inkml:trace>
  <inkml:trace contextRef="#ctx0" brushRef="#br0" timeOffset="274217.2824">20443 2240 0,'0'0'0,"18"-18"0,-18 1 47,18 17-47,-1 0 16,54 0-16,-18 0 16,0 0-16,-36 0 15,1 0-15,0 0 16,-1 17-16,1-17 15,0 18-15,-18 0 16,0 70-16,0-53 16,0-17-16,0 0 15,0-1 1,0 1 0,-18-1-1,0 1-15,-17 17 16,17-17-16,1 35 15,-1-53 1,0 18 0</inkml:trace>
  <inkml:trace contextRef="#ctx0" brushRef="#br0" timeOffset="274689.0208">20937 2258 0,'0'17'94,"0"36"-78,0-17-16,0-1 15,18 0-15,17 18 16,-17-18 0,0-17-16,17 35 15,-18-53-15,1 0 16</inkml:trace>
  <inkml:trace contextRef="#ctx0" brushRef="#br0" timeOffset="275065.0162">21272 2046 0,'18'-18'16,"0"18"0,17 36-16,-17-1 15,-18 36-15,0-19 16,0-34-16,0 35 16,0 35-16,0-35 15,0-35-15,0 52 16,0-17-16,-18-35 15,-17 88-15,17-89 16,18 1 0</inkml:trace>
  <inkml:trace contextRef="#ctx0" brushRef="#br0" timeOffset="275969.5988">21855 2152 0,'17'18'47,"36"-18"-31,-18 0-16,18 0 15,-17 0-15,-19 0 16,1 0-16,0 0 16,-1 17-16</inkml:trace>
  <inkml:trace contextRef="#ctx0" brushRef="#br0" timeOffset="276321.6798">21872 2417 0,'35'0'109,"-17"0"-109,35 0 16,-18 0-16,-17 0 15,0 0 1</inkml:trace>
  <inkml:trace contextRef="#ctx0" brushRef="#br0" timeOffset="277146.4768">22754 2134 0,'0'0'0,"-35"36"109,17 16-109,18 1 16,0 36-16,0-19 15,0-17-15,18-18 16,0-35-16,-1 18 47,1-18 31,-1 88-62,-17 0-16,18 36 15,-18-71-15,0 106 16,0-54-16,0-16 15,0-1-15,0-53 16,0-17-16,0-1 16,-18-17 15,-52 0-15,-1-35-16,-17-71 15,0 18-15,70 35 16,71 53 46,35 0-46,1-18-16,-19 1 16,1-1-1,-1-17-15,18-36 16,-88 54-16,18 17 15</inkml:trace>
  <inkml:trace contextRef="#ctx0" brushRef="#br0" timeOffset="277586.305">23089 2240 0,'-17'0'16,"-1"0"-1,18 18-15,0 17 16,0 18-16,0-18 16,0 36-1,0-36-15,0-17 16,0 17-16,0 0 15,0 36-15,18-18 16,-18-36-16,35 1 16,-17 0-16,-18-1 15,35 1 1,-18-18-16,1 0 16</inkml:trace>
  <inkml:trace contextRef="#ctx0" brushRef="#br0" timeOffset="277961.3016">23248 2311 0,'18'0'47,"17"0"-47,-17 0 16,35 0-16,-18 0 15,0 35-15,-17-17 16,-1-1-16,1 36 16,-18-18-16,0-17 15,0 17-15,0 1 16,0-19-16,0 1 15,0 0-15,0-1 16</inkml:trace>
  <inkml:trace contextRef="#ctx0" brushRef="#br0" timeOffset="278338.2897">23566 2293 0,'0'18'47,"0"17"-31,0-17-16,0 35 15,0-1-15,17-52 16,-17 36-16,18 17 15,-18-36-15,17 1 16,1 0-16,0-18 16,17 0-1,-17 0 17</inkml:trace>
  <inkml:trace contextRef="#ctx0" brushRef="#br0" timeOffset="278665.4166">23848 2134 0,'35'0'46,"36"71"-46,-36-18 16,0-18-16,0 36 16,-35-18-16,0-36 15,0 54-15,0-36 16,0 53-16,0-53 16,0 18-16,0 18 15,-17-18-15,-1 17 16,-17-52-16,17 17 15,1-17 1</inkml:trace>
  <inkml:trace contextRef="#ctx0" brushRef="#br0" timeOffset="614747.3237">20461 13070 0,'18'18'109,"-1"-18"-93,1 0-16,0 0 15,35-18-15,17-35 16,1 36 0,17-1-16,-35 18 0,-36-17 15,19 17-15,-19 0 32,-17-18-17,53-17 1,-35 35-16,17 0 15,36-18-15,-36 0 16,0 18-16,53-35 16,-52 17-16,-1 18 15,0-35-15,-17 18 16,35-19-16,-18 36 16,-35-17-16,35 17 15,-17-18-15,0 18 16,17-35-16,0 35 15,-17-18-15,52 18 16,-34-18-16,-19 18 16,36-17-16,-35-1 15,17 1-15,18-1 16,-18 0-16,18 1 16,-35-36-16,17 35 15,18-17-15,0 17 16,18-17-16,-36 17 15,-17 18-15,17-17 16,18 17 0,0 0-16,-36-18 15,1-17-15,17 35 16,18-53-16,18-18 16,-54 71-16,72-53 15,-19 18-15,-17-18 16,18 0-16,-19 0 15,-16 18-15,-19 17 16,19 1-16,-1-1 16,18-17-16,-18-18 15,53-53-15,-52 35 16,34 36-16,36-35 16,-18-1-16,-35 36 15,-18-18-15,18 18 16,0 17-16,0-35 15,0 18-15,0-1 16,18 1-16,-36-18 16,18 0-16,17 18 15,36-35-15,-53 34 16,53-34-16,-36-1 16,36 1-16,-35 17 15,17 0-15,-17 0 16,-1 18-1,1-18-15,-18 35 16,-18-17-16,18 17 16,17-17-16,1-36 15,-18 36-15,0 0 16,17-53-16,1 35 16,-18 0-16,35 0 15,-70 53-15,52-53 16,36-18-16,-53 36 15,0 0-15,17-1 16,-17 1-16,-35 18 16,88-54-16,-36 36 15,-34 17-15,52-52 16,-18 34-16,-17 1 16,0 17-16,18-52 15,-1 34-15,18-34 16,-52 52-16,34-17 15,36 0-15,-35-1 16,-18-16-16,70-37 16,-35 36-16,-35 18 15,35-35-15,-17 52 16,-1-35-16,-17 18 16,18-1-1,35-16-15,-36-1 16,36-18-16,18 1 15,34 17-15,-52-18 16,-18 18-16,-17-35 16,35 35-16,-36 18 15,1-36-15,70 36 16,-70-18-16,-1 35 16,18-17-16,53-18 15,-17 18-15,-1-18 16,1 0-16,-71 35 15,0-34-15,17 16 16,-17 1-16,0 0 16,0 17-16,-18-17 15,71-18-15,-35 35 16,35-70-16,-36 53 16,18-1-1,-17 1-15,-36 0 16,0 17-16,18-17 0,18-18 15,-36 18 1,-17 17-16,-18 18 0,194-123 63</inkml:trace>
  <inkml:trace contextRef="#ctx0" brushRef="#br0" timeOffset="618614.5126">29898 6491 0,'0'35'47,"0"18"-31,0 88-16,0-52 16,-18-1-16,-17 71 15,0-18-15,-18 17 16,18-34-16,-1 35 15,-17-1-15,36-34 16,-19 35-16,-17-36 16,18-17-16,35-18 15,-35 0-15,17-17 16,1-18-16,-19 35 16,1-17-16,17-19 15,-17 1-15,18 0 16,-36 53-1,17-71-15,-34 36 0,17 17 16,-35 18 0,17-35-16,1-19 15,-19 90-15,1-37 16,35-52-16,-53 53 16,36-53-16,17 0 15,-35 35-15,52-70 16,-34 17-16,-36 53 15,71-70-15,-36 17 16,18 36-16,-35-1 16,71-52-16,-54 35 15,18-36-15,18-17 16,17 18-16,0 17 16,-34 1-16,34-36 15,0 35-15,-17 0 16,17-35-16,-17 53 15,0-53 1,17 0-16,18 18 16,-17-18-16,-19 0 15,19 0-15,-36 0 16,35 0-16,-52 0 16,17 0-1,17 0-15,19 0 16,-19 0-16,-17 0 15,1 0-15,16 0 16,-34 0-16,-1 0 16,1 0-16,-19 0 15,19-35-15,-1 35 16,36-18-16,-18-35 16,18 53-16,17 0 15,-17-35-15,0 17 16,17-17-16,-17 17 15,-18-17-15,18 0 16,-1-1-16,19 1 16,-19 17-16,1-35 15,-18 18-15,0 0 16,36 0-16,-36-1 16,-71-34-16,89 70 15,0-53-15,-18 18 16,0 17-16,0-17 15,-18-1-15,36 36 16,17-17-16,-17-1 16,0 0-16,35 1 15,-71-1-15,36 18 16,-18-53 0,-17 36-16,-36-36 15,18 35-15,35 18 16,17 0-16,1 0 15,-35 0-15,34 0 16,19 0-16,-36 0 16,17 0-16,-17 0 15,18 0-15,-35 0 16,17 0-16,-18 0 16,-17 0-16,35 0 15,18 0-15,-18 0 16,0 18-1,18 35-15,17-53 0,-88 35 16,89-17-16,-36 17 16,-18 0-16,1 0 15,17 1-15,17-19 16,1 19-16,-35 34 16,34-35-16,1-17 15,-18 17-15,0 1 16,0 17-1,36-18-15,-89 35 16,70-34-16,36-19 16,-35 1-16,18 17 15,-1 18-15,0 0 16,-35 18 0,53-54-16,-17 36 15,-19 0-15,19 18 16,-18-1-16,-1 36 15,19-35-15,-19 70 16,19-71-16,-1 1 16,18 52-16,-18-35 15,18-35-15,-17 0 16,17-17-16,0 34 16,0-17-16,0 35 15,0-35-15,0 18 16,0 17-16,0-18 15,0 1-15,0-18 16,0 35-16,0-17 16,0 17-16,0 71 15,0-71 1,35 35-16,-17 36 16,-1-71-16,19 36 0,-36-1 15,35-52 1,-35-1-16,0 18 15,18 1-15,-1-19 16,1 1-16,-18 52 16,35-87-16,-35 34 15,18 1-15,-18-1 16,17 36-16,1-35 16,-18 17-16,18 35 15,17 1-15,-17-54 16,-1 54-16,54-18 15,-18 17-15,-18 1 16,18-36-16,-18-53 16,18 53-16,-18-35 15,18 18-15,0-18 16,0 17-16,0-35 16,0 18-16,17 0 15,19-35-15,-36 35 16,17-53-16,-35 17 15,54 1 1,-36 0-16,17 35 0,54-36 16,-36-17-16,-18 18 15,-52-18 1,52 0-16,-52 0 16,17 0-16,-17 0 15,35 0-15,35 0 16,53-35-16,-53 17 15,36-35-15,-18 0 16,0-35-16,-1 70 16,-34-70-16,52 35 15,-70 0-15,0 18 16,18 17-16,-18-17 16,0 17-16,0 1 15,52-18-15,-16 35 16,105-71-16,-71 0 15,54 71-15,-36 0 16,123-17-16,-105 17 16,17 0-16,1 0 15,-36 0-15,-18 0 16,-52 0-16,-18 0 16,-36 0-16</inkml:trace>
  <inkml:trace contextRef="#ctx0" brushRef="#br0" timeOffset="619340.5708">22807 11695 0,'-18'-18'63</inkml:trace>
  <inkml:trace contextRef="#ctx0" brushRef="#br0" timeOffset="619948.9459">25506 10142 0</inkml:trace>
  <inkml:trace contextRef="#ctx0" brushRef="#br0" timeOffset="620723.8733">29633 7091 0,'-35'0'0,"17"0"93</inkml:trace>
  <inkml:trace contextRef="#ctx0" brushRef="#br0" timeOffset="622204.919">22895 11871 0,'-35'0'47,"17"0"-47,-17 0 15,0 0-15,0 0 16,17 0 0,-17 0-1,17-35 1,18-18-1,0 35-15,-18-17 16,18-18-16,0 0 16,0 0-1,0 0-15,0 0 16,36 18-16,-36 0 16,53-18-16,-53 35 15,35-35-15,18 53 16,-36 0-1,19 0 1,-19 0-16,36 0 16,0 36-16,-18-19 15,1 1-15,-19-18 16,1 17-16,-18 1 16,18 17-1,-18 1-15,0-19 16,0 1-16,0 17 15,0 0-15,0-17 16,-18 17-16,-35 1 16,18-19-1,-1-17-15,-16 36 16,-1-19-16,35-17 16,0 0-16,-17 0 15,17 0 16,1 0-15,-1 0 0,18-17 15,-17-1-31</inkml:trace>
  <inkml:trace contextRef="#ctx0" brushRef="#br0" timeOffset="623229.1786">25788 10407 0,'-35'18'63,"17"-1"-48,-17-17 1,17 0-16,-17 0 16,17 0-1,1 0 1,-1 0-16,0 0 16,-17-17-1,17-1-15,1 0 16,-18-17-16,17 17 15,18 1-15,0-19 16,-35 1-16,35 18 16,0-36-16,0 35 15,0-35-15,0 18 16,0 17 0,0-17-1,0 0 1,17-18-16,1 35 15,35-17-15,-36 35 16,19-18-16,-1 0 16,-17 18-16,-1 0 15,1 0-15,0 0 16,-1 0 0,1 0-16,-1 0 15,1 18 1,17 35-16,-35-18 15,0-17-15,0 17 16,0 1-16,0-19 16,0 18-16,0-17 15,0 53-15,0-54 16,-17 19 0,-1-19-1</inkml:trace>
  <inkml:trace contextRef="#ctx0" brushRef="#br0" timeOffset="624398.0555">29104 7761 0,'0'0'0,"-17"-18"16,-1 18 15,0-17-15,18-1 15,-17 1-31,-1 17 16,18-36-16,0 1 15,0-36-15,0 19 16,0 34-16,0-17 16,0-1-16,0 1 15,18 17 16,-18 1-15,17 17 0,1 0-1,0 0-15,-1 0 16,18 17-16,-35 1 16,18 0-16,17-1 15,-17 19-15,-18-19 16,0 1-16,0 17 15,0 0-15,0 18 16,0-35 0,0 35-16,0-35 15,0-1-15,0 1 16,0-1 0,-18-17-1,-17 0 1,17 36-1,1-36-15,-1 0 16</inkml:trace>
  <inkml:trace contextRef="#ctx0" brushRef="#br0" timeOffset="626477.5027">22948 11853 0,'-17'0'31,"-1"0"-15,0 0 31,-17 0-32,0 0 48,35-17-47,0-36-1,0-35-15,0 52 16,0 19-1,0-19 1,0-17-16,17 18 16,1 18-1,0 17 1,-1-53-16,19 17 16,-1 19-1,-18-1-15,1 18 16,0-18-1,-18 1-15,17 17 16,1 0-16,0 0 16,-1 0-16,19 0 31,-19 0-15,1 0-1,52 0 1,-70 17-16,18 19 15,0-19 1,-18 19-16,0-19 31,17 1-31,-17 0 32,0-1-17,0 1-15,0-1 16,0 19-1,-53 17 1,36-18-16,-1-17 0,-17-18 31,17 0-15,18 17-16,-17-17 16,-1 0-16,0 18 15,1-18-15,-19 0 16,19 17-16,-1-17 15,-17 0 1</inkml:trace>
  <inkml:trace contextRef="#ctx0" brushRef="#br0" timeOffset="628373.4304">29263 7602 0,'0'0'0,"0"18"109,-35-36-93,17 1 0,18-1-1,0-17 1,0 0-1,0 17 1,0-35-16,0 18 16,0 17-16,18 0 15,-1 1-15,-17-1 16,18 18 0,17 0-1,-17 0 1,17 0-16,-17 0 15,-1 0-15,19 18 16,-1 17-16,-17 18 16,-18-35-1,17 35-15,-17-18 16,0 18 0,0-36-16,0 1 15,0 17-15,0-17 16,0 0-1,-35-18 79,17 0-94,1-36 16,-1 19-16,0-19 15,18 19-15,-17-1 16,17 0-16,0 1 16,0-1-16,0-35 15,0 36-15,53-19 16,-18 19 0,0 17-1,-17 0 1,17 0-16,-17 0 15,35 35 1,-53-17-16,0 35 16,0-18-16,0-18 15,0 19-15</inkml:trace>
  <inkml:trace contextRef="#ctx0" brushRef="#br0" timeOffset="630966.5046">11501 6262 0,'0'0'0,"0"17"16,0 1 15,0 0-15,0-1-16,35-17 15,18 0-15,35 0 16,71 36-16,-18-36 15,88 0-15,106 35 16,53 35-16,-53-70 16,18 0-16,-88 0 15,-89 0-15,-158 0 94,17 0-94,-35-17 16,35-54-16,-35 36 15,18 0-15,-18 17 16,0-35-16,18-53 16,17 0-1,-17 1-15,-18-72 16,0 71-16,0-52 15,0 69-15,0 1 16,0 53-16,0-36 16,0 54-1,0-18-15,-18-1 0,-53 19 16,18-1 0,1-17-16,34 17 15,-35-17-15,-18-18 16,-17 0-16,53 18 15,-36-18-15,1 35 16,-71-35-16,105 53 16,-16 0-16,-1 0 15,0 0 1,-35 0-16,35 0 16,-141 0-1,17 0-15,1 0 16,-36 18-16,-52-1 15,122 1-15,37 0 16,34-1-16,53 1 31,1 0-31,-1 35 16,0-36 0,1 1-16,-1 70 15,18 0-15,-17 106 16,17-106-16,0 36 15,0-18-15,0-36 16,0 1-16,0 17 16,0-17-16,0-36 15,0 35-15,0-17 16,0 0-16,0 0 16,17-17-16,-17-19 15,0 36-15,0-35 16</inkml:trace>
  <inkml:trace contextRef="#ctx0" brushRef="#br0" timeOffset="631981.7891">14076 6403 0,'17'53'15,"-17"-36"1,53 36 0,-35 0-16,17-17 15,-17-19-15,70 89 16,-35-53-16,18-18 16,-1 18-16,-17-35 15,-35-18-15,-1 17 16,1-17-16,0 0 15,-1 0-15,1 0 16,0 0 0,17 0-16,0 0 15,0-35 1,-17 0-16,17 0 16,-17-36-16,17 18 15,-35 18-15,71-36 16,-71 54-16,53-36 15,0-35 1,0 35-16,-1 35 0,1-35 16,-17 18-1,-36 17-15</inkml:trace>
  <inkml:trace contextRef="#ctx0" brushRef="#br0" timeOffset="632454.5269">14870 6279 0,'0'0'0,"0"18"31,105-18 0,-34 0-31,-18 0 0,-18 0 16,-17 0 15,-1 18-31,1-18 16,0 35-16,17 0 15,-35 36 1,35-18-16,-35-36 16,18 1-16,-18 0 15,0 17 1,0-17-16,0-1 15,0 18-15,0 1 16,0-19 0,0 1 15</inkml:trace>
  <inkml:trace contextRef="#ctx0" brushRef="#br0" timeOffset="634694.5436">22983 11624 0,'0'0'0,"18"0"16,-18 18-16,0 35 31,0-36-16,0 18 17,-35-35-32,17 0 0,-17 0 15,-18 0-15,18 0 32,17 0-17,18-17 1,0-18-1,0-1-15,0 19 16,0-19-16,0 19 16,18-1-16,-1 0 15</inkml:trace>
  <inkml:trace contextRef="#ctx0" brushRef="#br0" timeOffset="637814.202">25612 10089 0,'17'0'31,"19"0"-15,-36 18-16,0 0 15,0 17-15,0 0 16,0-17-16,-36-18 94,19 0-79,-36 0 1,35-18-16,-17-35 16,35 18-16,0 17 31,0 1-16,0-1 32,17 18-31,1 18-16,0-1 16,-1-17-1</inkml:trace>
  <inkml:trace contextRef="#ctx0" brushRef="#br0" timeOffset="642312.6944">21678 10266 0,'18'0'31,"-18"-18"-31,17 1 16,1-19-16,17-17 16,-17-52-16,17-1 15,-17 17-15,-18-87 16,35 70-16,36 36 15,-36-89-15,36 18 16,-36 53-16,53-71 16,-17 53-16,34 18 15,-52-18-15,71 0 16,-18 18-16,17 0 16,18-18-16,-17-17 15,52 17-15,-70 0 16,0 35-16,17 18 15,1-17 1,123-36-16,-124 53 16,1 18-16,-19 0 15,-69 35-15,-19 0 16,72 35 0,-37 35-1,37 71-15,17-35 16,35 53-16,-36-71 15,37 36-15,-19-36 16,-88-70-16,-17-1 16,0 18-1,-1 1-15,1 34 16,17 1-16,0-1 16,1-17-16,-36-17 15,35-1-15,-17-35 16,-1 0 46,-17-35-46,18 17-16,0-53 0,-1-34 16,18 34-16,-17-17 15,35-36-15,-18-17 16,53-18-1,-17 1-15,0 34 16,-1-34-16,-35 34 16,89-17-16,-71-18 15,70 36-15,-35 17 16,18-71-16,0 107 16,53-36-16,0 18 15,-18-18-15,70 0 16,1 0-16,-53 53 15,35-17-15,-18 35 16,36 35-16,-18 0 16,-35 0-16,105 0 15,1 105-15,-53-16 16,17-1-16,-35 106 16,-35-53-16,-18 0 15,-53 71-15,0-53 16,18 35-1,-53 0-15,17-36 0,1-17 16,0 1-16,-36-72 16,-35-17-1,17-35-15</inkml:trace>
  <inkml:trace contextRef="#ctx0" brushRef="#br0" timeOffset="730921.9695">22737 11518 0,'0'0'0,"-18"-35"16,18 0-16,0 17 15,0-17-15,0-1 16,0-16 0,0 34-1,0 0-15,0-17 16,35 35 15,0 0-31,-17 0 16,0 0-16,-18 18 15,17-18-15,1 17 32,-18 1-1,0 0-31,0-1 15,0 1-15,-35-1 16,17 1-16,-52-18 16,52 18-16,0-18 15,1 17-15,-1-17 47,18-35-31,0 17-16,0-17 15,18-18-15,-1 53 16,1-53-16,0 53 31,17 0-31,-18 0 16,36 18 0,-53 17-16,0-17 15,0 17 1,0-17-1,0-1-15,0 1 16,-17-18 15,-1 0-15,-35 0-16,0-35 16,36 17-16,-19-17 15,36 17-15,0 1 63,36 17-48,-19 0 32,1 0 63,0 0-95,17 17 1,-18-17-1,19 18-15,17 0 16,-53-1-16,17-17 16,1 0-16,0 18 15,-18-1 1,0 1 0</inkml:trace>
  <inkml:trace contextRef="#ctx0" brushRef="#br0" timeOffset="733194.8994">21096 15487 0,'0'-18'16,"0"1"-1,0-19 1,0 19-16,0-1 15,0 0-15,0-34 16,0 34 0,0 0-1,35 1-15,-17-1 16,-18 0-16,18-17 16,17-35-16,-17 34 15,-1-17-15,1 18 16,17 0-16,-17-18 15,-1 18 1,-17 17-16,0-17 16,36-18-16,-19 35 15,-17 0-15,36-34 16,-19 16 0,1 1-1,-18 17-15,18-35 16,-1 1-16,18 16 15,-35-17-15,53 0 16,-35 0-16,0 18 16,17-18-16,-35 0 15,0 18-15,0 17 16,18-17-16,-1 0 16,-17 0-16,35-18 15,-35 17-15,18 19 16,0-36-16,-1 18 15,-17-1-15,0 19 16,0-36-16,18 17 16,0 1-16,-1 18 15,-17-19-15,0 19 16,18-54-16,-18 53 31,18-17-31,-18 0 16,0-18-16,0 35 15,17-87-15,1 52 16,-18 17-16,17-34 16,-17 34-16,18-34 15,35-36-15,-53 88 16,0-34-16,0 16 16,18 1-16,-1-18 15,-17 0-15,18 18 16,-18 17-16,53-35 15,-53 18-15,18 17 16,-1-35-16,-17 36 16,18-18-16,-1-18 15,19 0-15,-19 35 16,1-17-16,17-36 16,1 1-16,-1 34 15,-18-34-15,1 35 16,0-1-16,17-34 15,-35 52-15,18-35 16,17 18 0,-35 0-16,18-1 15,-1 1-15,1-35 16,-18 34-16,0 19 16,0-1-16,17-35 15,1 18-15,-18 17 16,53-35-16,-35 0 15,17 0-15,-17 18 16,17-18-16,-17-17 16,-1 17-16,18-18 15,-35 36-15,18 0 16,0-36-16,-18 53 16,35-17-16,-17 0 15,-1-18-15,19 18 16,-19-36-16,18-35 15,1 0-15,-19 54 16,1-72-16,17 18 16,-17 53-16,17 0 15,-35 0-15,35 1 16,-17 34-16,0 0 16,-18-35-16,53-17 15,-53-18-15,35-1 16,-17 37-1,17-1-15,-17-36 16,34 1-16,-16 18 16,-19 17-16,1-35 15,35-18-15,-18 35 16,18-17-16,0-53 16,18 35-16,-36 35 15,0 36-15,18-88 16,-18 52-16,1-35 15,-1 18-15,0 35 16,18-53-16,-35 53 16,35-52-16,-18 34 15,0-17-15,-17 53 16,17-71-16,36 18 16,-54 35-16,54-71 15,-36 1-15,53-18 16,-35 52-16,-17-105 15,52 71-15,18-71 16,-71 35-16,35 36 16,1-54-16,-36 19 15,53-1-15,-35 53 16,-17 35 0,-19-34-16,19 34 15,-36 53-15,17-17 16,-17-18-16</inkml:trace>
  <inkml:trace contextRef="#ctx0" brushRef="#br0" timeOffset="733906.0006">25894 3969 0,'0'-18'0,"35"-17"16,-17 17 0,17-17-16,0 17 15,71-35-15,-71 0 16,71 18-16,-18-53 15,18 0-15,-35 17 16,17-17-16,-70 70 16,17 18-16,-17-17 15,-18 52 48,0 36-48,0-36-15,0 18 16,0-18-16,0-17 16,0 17-16,0-17 15,0-1-15,0 1 16,0 0-16,0 17 16,0-18-1,0 1 1,0 0-1</inkml:trace>
  <inkml:trace contextRef="#ctx0" brushRef="#br0" timeOffset="734433.5863">26599 3581 0,'-17'-18'16,"-1"18"-16,1 0 16,-19 18-1,1 17 1,17 0-1,-17 18 1,17 35-16,-17-35 16,0 35-16,0 71 15,-1-71-15,1 36 16,17-18-16,1-53 16,-1-36-16,18 1 15,-18 0-15</inkml:trace>
  <inkml:trace contextRef="#ctx0" brushRef="#br0" timeOffset="737370.7359">22789 11307 0,'18'35'125,"-18"0"-109,35-35-1,-35 18 1,0-1 0,0 1-16,-17-18 31,-1 18-31,0-18 16,1 0-16,-18 0 15,-1 0-15,19-36 16,17 19-16,-18-1 15</inkml:trace>
  <inkml:trace contextRef="#ctx0" brushRef="#br0" timeOffset="737899.3247">19756 9648 0,'-18'0'15,"0"18"-15,1 53 16,17-18 0,0 35-16,0 18 15,0-36-15,0 89 16,0-36-16,0 1 16,0-18-16,0 0 15,0-18-15,0-71 16</inkml:trace>
  <inkml:trace contextRef="#ctx0" brushRef="#br0" timeOffset="738482.7646">19879 9666 0,'18'0'31,"-1"0"-15,1 0-1,-18 18 1,0 17-1,0 53-15,0-53 16,0 89-16,0-36 16,-18-17-16,-17 87 15,17-105-15,-17-17 16,17-19-16,1 1 47,-1-18-32,-17 0-15,0 0 16,17 0 0,-17-18-16,17 1 47</inkml:trace>
  <inkml:trace contextRef="#ctx0" brushRef="#br0" timeOffset="738802.9098">20144 10389 0,'17'18'15,"1"0"1,-18 52 0,0-35-1,0 1-15,0-1 16,0 0-16,0-17 15</inkml:trace>
  <inkml:trace contextRef="#ctx0" brushRef="#br0" timeOffset="739414.2752">20426 9631 0,'0'17'47,"0"1"-32,0 17-15,0 54 16,0-54-16,0 35 16,0 19-16,0-19 15,0 1-15,0 17 16,0-35-16,0 17 15,0 19-15,17 34 16,1-70-16,17 0 16,1 0-1,-19-53-15,1 0 16,17-18 0,0-35-1,1-35-15,-19 17 16,-17-17-16,0-70 15,0 69-15,0 1 16,0 0-16,0 17 16,0 1-16,0 35 15,0-1-15,0 1 16,0 17 0,-17 1-1,17-19 1,-18 36-16,0 0 15,1 0 1,-1-17 0</inkml:trace>
  <inkml:trace contextRef="#ctx0" brushRef="#br0" timeOffset="739867.0642">20585 10037 0,'17'17'15,"1"1"1,-1 17 0,19 0-16,-1 36 15,0-1-15,-17 1 16,17 0-16,-35-19 15,36-16-15,-19 17 16,-17 0-16,35-18 16,-17-17-16,0 17 15,-1 0-15,1 0 16</inkml:trace>
  <inkml:trace contextRef="#ctx0" brushRef="#br0" timeOffset="740971.1196">19491 11218 0,'18'0'47,"52"0"-32,18-17-15,89 17 16,-1 0-16,89 0 15,-89 0 1,-52 0-16,-1 0 16,-70 0-16,-53-18 15,18 18-15,-1 0 500,-17-18-484,18 1 0</inkml:trace>
  <inkml:trace contextRef="#ctx0" brushRef="#br0" timeOffset="752804.4912">22719 11518 0,'18'0'188,"-54"0"-79,19 0-109,-19 0 16,36-17-16,0-1 93,-35 18-30,17 0-63</inkml:trace>
  <inkml:trace contextRef="#ctx0" brushRef="#br0" timeOffset="757916.8288">22948 11412 0,'0'0'0,"18"18"0,-18 0 16,0 17-16,0-17 62,-35-18-46,-1 0-1,19 0 1,-1 0-16,-17 0 31,17 0-31,18-18 16,0 0-1,0 1 32,0-1-31,18 18-16,-1 0 31,1 0-31,0 0 16,-1 18 15,-17-1 0,-17-17-15,-19 0 0,19 0-16,-1 0 15,0 0 16,18-17 1,0-1-32,0-17 15,36 35 32,-36-18 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00:37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6421 0,'18'0'79,"-1"0"-64,1 0-15,35 0 16,-35 0-16,35 0 15,17 0-15,-35 0 16,36 0-16,0 0 16,-54 0-16,18 0 15,-17 0 79</inkml:trace>
  <inkml:trace contextRef="#ctx0" brushRef="#br0" timeOffset="3361.0215">5062 6244 0,'18'0'110,"0"0"-95,35 0 1,-18 0-16,-18 0 0,19 0 16,-19 0-1,19 0 1,-19 0-16,19 0 16,-1 0-16,0 0 15,0 0-15,-17 0 2281</inkml:trace>
  <inkml:trace contextRef="#ctx0" brushRef="#br0" timeOffset="5343.7311">6897 6297 0,'17'0'62,"19"0"-62,17 0 16,-36 0-16,1 0 15,0 0-15,-1 0 63,1 0-48,17 0-15,-17 0 16,17 0-16,0 0 16,1 0-1,-1-18-15,-18 18 16,1 0 15,0 0-31</inkml:trace>
  <inkml:trace contextRef="#ctx0" brushRef="#br0" timeOffset="7106.0117">6844 6332 0,'35'0'63,"18"0"-48,18 0-15,-18 0 16,-18 0-16,18 0 16,-18 0-16,0 0 15,-17 0-15,35 0 16,-18 0-16,-17 0 15,-18 18 110</inkml:trace>
  <inkml:trace contextRef="#ctx0" brushRef="#br0" timeOffset="7943.7729">8555 6368 0,'17'-18'16,"1"18"31,0 0-32,17 0 1,-17 0 0,-1 0-16,36 0 15,0 0 1,0 0-16,-18 0 15,-17 0-15,17 0 16,-17 0-16,0 0 16,-1 0-16,1 0 15,-1 0 1</inkml:trace>
  <inkml:trace contextRef="#ctx0" brushRef="#br0" timeOffset="9896.5967">5609 5450 0,'-17'-17'31,"17"-1"-15,17-52-1,-17 34-15,53-17 16,0-17-16,-35 35 16,52-18-16,-35 0 15,18 0-15,-17 18 16,-1-1-16,0 1 15,0 0-15,1-1 16,-1 36 31,-17 0-31,-1 0-16,36-35 15,0 35-15,0 0 16,0 0-16,-35 0 15,-1 0-15,1 0 16,0 0 0,-1 0-16,36 35 15,-35 1 1,17-1-16,0 18 16,-17 0-16,0 35 0,-1-35 15,18 17 1,-17-52-16,0 17 15,-18-17-15,17 0 16,-17-1 0,18 1-1,0 0-15</inkml:trace>
  <inkml:trace contextRef="#ctx0" brushRef="#br0" timeOffset="12368.9458">6720 5045 0,'-17'-18'0,"17"0"0,0 1 31,0-1-31,0 1 16,0-1-16,0-17 15,17 17-15,1-53 16,17 36-16,36-18 16,-18 0-16,0 0 15,0-17-15,17-18 16,-17 52-16,0 1 16,18 0-16,52-18 15,36 35-15,-36-17 16,1 0-16,34 17 15,-34-35-15,35 35 16,-71 18-16,35-17 16,-70 17-16,35 0 15,18 0-15,0 0 16,-18 0-16,36 0 16,-54 0-16,19 0 15,-37 0-15,1 0 16,53 35-16,-35 0 15,-18 1-15,0-19 16,0 19-16,17 17 16,-52-36-1,35 36-15,0-18 16,-18 1-16,0-19 0,0 1 16,18-18-1,-35 18-15,0-1 16,17 1-16,0 17 15,18 0-15,-35 1 16,-18-19-16,0 1 16,17 17-16,-17 0 15,18 1 1,0-36-16,-1 35 16,-17-17-1,18 17-15,0 0 16,17 18-16,-18-53 15,-17 18-15,0-1 79,18-17-64,-18 18-15,18 0 31,-18-1-31,0 1 16,0 0-16,17 17 63,-17-17 249,18-18-312,17 0 16,-35-36-1,18 36-15,-18-35 16,0 17-16,0 1 16,18-1-16,-18 0 15,0-34 16,17 34-15,-17 0 0,0 1-16,0-1 15,0 0 32,0 1 63,-70 17-79,70 17-31,-36 1 15,-17 0-15,1 17 16,34 0 0,-17-17-16,17-18 15,-17 17-15,35 1 16,-53 17-16,35-35 16,18 18-1,-17 0-15,-1-18 16,18 17-16,-18 1 15,-17 0 1,70-18 156,-17 0-156,0 0-16,17 0 15,-18 0 1,1 0-1,0 0 1,-1 0-16,19 0 16,-19 0-16,1 0 15,0 0-15,-1 0 16,1 0-16,-1 0 31,1 0-15,0 0-1,17 0-15,-17 0 16,17 0-16</inkml:trace>
  <inkml:trace contextRef="#ctx0" brushRef="#br0" timeOffset="25017.4225">12294 6456 0,'0'0'0,"-35"0"16,0 0 0,-18 0-16,18 0 31,-1 0-16,19 0 1,-19 0 15,19 0-15,-1 0 0,0 0-16,1 0 15,-1 0-15,-17 0 16,17 0-1,1 0-15,-1 0 16,0 0-16,-17 0 16,0 0-16,-18 0 15,18 0-15,17 0 16,-17 0-16,17 0 16,0 0 140,18-18-141,-17 1 1,17-36 0,-18 17-16,18 19 15,0-36-15,0 35 16,0-35-16,0 18 16,0-18-16,0 0 15,-18 35 1,18 1-1,-17-1-15,17-35 16,0 18-16,0-36 16,0 1-16,0 17 15,0 35-15,0-35 16,0 1-16,0 16 16,0 19 15,0-1-31,0-17 31,0-1-31,0 19 16,0-19-16,0 1 31,0 18 31,0-1-46,0 0-16,0 1 63,0-1-48,17 18 1,1-18-16,0 1 31,-1 17-15,1 0-16,17 0 15,-17 0-15,0 0 16,34-18-16,-34 18 16,0 0-1,17 0-15,18 0 0,-35 0 16,-1 0-1,19 0 1,-19 0 0,18 0-1,1 0 1,34 0 0,-52 0-16,52 0 15,1 0-15,-36 0 16,53 0-16,1 0 15,-19 0-15,-17 0 16,18 0-16,17 0 16,-70 0-16,52 0 15,-52 0-15,52 0 16,-17 0-16,18 0 16,-36 0-16,18 0 15,18 0-15,-36 0 16,0 0-16,36 0 15,-18 0-15,17 0 16,1 0-16,-1 0 16,-17 0-16,35 0 15,-35 0-15,18 0 16,-18 0-16,0 0 16,0 0-1,-18 0-15,-18 0 16,36 0-16,18 0 15,17 0-15,-35 0 16,0-18-16,18 18 16,-1-17-16,18-1 15,0 18-15,18-53 16,18 36-16,-54 17 16,-17 0-16,0 0 15,-18 0-15,-35-18 16,53 18-16,-35 0 15,17 0-15,18 0 16,0 0-16,-18 0 16,18 0-16,-17 0 15,-19 0-15,18 0 16,1 0-16,17 0 16,-36 0-1,1 0-15,0 0 0,-18 18 125,0 35-125,0-36 16,0 1-1,0 35-15,0 0 16,0 17-16,0 1 16,0-18-16,0 0 15,0 0-15,0-1 16,0-16-16,0-1 16,0-17-16,-18-1 15,18 19-15,-18 16 16,18 1-16,-17-17 15,-1 17-15,18-18 16,0-18 0,-18 19-1,-17-1 48,17-35-48,-34 0 1,16 35-16,-70-35 16,36 36-16,-1-19 15,-17-17-15,0 0 16,0 0-16,0 0 16,-106 0-16,88 0 15,-18 0-15,1 0 16,-18 0-16,17 0 15,54 0-15,-19 0 16,19 0-16,17 0 16,0 0-16,-35 0 15,17 0-15,-35 0 16,18 0-16,-18 18 16,1-18-16,52 18 15,-18-18-15,1 17 16,17-17-16,-18 0 15,36 18-15,17-18 16,1 0-16,-1 0 16,0 0 46,1 17-46</inkml:trace>
  <inkml:trace contextRef="#ctx0" brushRef="#br0" timeOffset="30746.1169">16986 6332 0,'0'0'0,"-17"0"15,-1 0-15,-17 0 16,-1-17-16,19 17 16,-1 0-1,0-18 32,1 18-31,-1 0-1,1-18 1,-1 18 31,18-17-47,-18-18 16,18-18-1,-17 35-15,17-17 16,0-18-16,-18 17 15,18-16-15,-18-1 16,18 35-16,-17 0 16,17-35-16,0 18 15,0 0 1,0 17 0,0 1-16,-18-1 15,18-17-15,0 17 16,0-17-16,0 17 15,0 1 79,0-1-94,0 0 31,0 1-31,0-1 16,18-17 0,17 17-1,-35 0-15,18 18 16,17-17 0,0-19-16,0 19 15,1 17 1,-1 0-16,-17 0 15,35-18-15,-18 1 16,0 17-16,-17 0 16,17 0-16,18-18 15,18 0-15,-19 18 16,19 0-16,-36 0 16,-17 0 46,17 0-62,-17 36 16,17 16-1,-35 1-15,18-35 16,17 35-16,-17 0 16,-1-18-16,-17 0 15,0 1 16,0-1-31,0-17 16,0 52-16,0-17 16,0 0-16,0 18 15,0-19-15,0 1 16,0-17-16,0 17 16,0 0-16,-17-53 15,-1 52-15,0-52 16,18 36-16,0-19 15,-17 19-15,-19-36 79,19 17-79,-18-17 15,-54 0-15,36 36 16,18-36-16,-35 17 15,34-17-15,1 0 16,0 0-16,0 0 16,17 0-16,-17 0 15,-18 0-15,17 0 16</inkml:trace>
  <inkml:trace contextRef="#ctx0" brushRef="#br0" timeOffset="32938.259">14041 5151 0,'0'-53'78,"35"17"-63,0 19-15,18-36 16,0 35 0,-35-17-16,34 0 15,1-18-15,0-18 16,36 18-16,-37 0 15,19 18-15,-36 0 16,18 17-16,0-17 16,0 0-16,0-18 15,17 17-15,-17 19 16,-17-1-16,34 0 16,-17 1-16,0-1 15,-18 18 1,1-17-16,-1 17 0,18 0 15,-36 0 1,19 0 0,-1 0-16,18 0 15,0 0-15,0 0 16,70 0-16,-70 0 16,18 17-16,-18 1 15,-36-1-15,19 1 16,-19 0-16,1-1 15,-1-17-15,-17 71 16,36-18-16,-1-18 16,0 0-16,-17 1 15,17-1-15,0 18 16,-17-36 0,0 19-1,17-1-15,0 36 16,1-54-1,34 36-15,-52-18 16,17 1-16,-17-1 16,-1-35-16,1 18 15,-18-1 1,18 1 0,-1 0-1,1-1 1,0 1-16,-18-1 47,17 1 0,18 0 78,-35-1-110,36-17 1,-19 18 15,1 0-31</inkml:trace>
  <inkml:trace contextRef="#ctx0" brushRef="#br0" timeOffset="35459.5206">16669 5345 0,'0'-18'110,"17"0"-110,1 1 15,-18-19-15,18 1 16,-18 17-1,0 1 48,0-1-47,0 1-16,0-1 0,0 0 15,0-17-15,0-36 16,0 36-1,-18 18 157,0 17-172,1 0 16,-1 17 0,18 1-16,-35 17 15,17 0-15,-17 1 16,-18 34-1,0-17-15,18-18 16,-36 36-16,18-53 16,18 17-16,17-35 15,1 17 1,34-17 156,19-17-157,-1-1 1,0-17 0,1 35-1,16 0-15,-34-18 16,0 18-16,35-17 16,-36 17-1</inkml:trace>
  <inkml:trace contextRef="#ctx0" brushRef="#br0" timeOffset="47148.2826">6350 7726 0,'0'-18'78,"0"1"-62,18 17 0,-1 0-1,19 0-15,-19 0 16,18 0-16,18 0 16,-17 0-16,17 0 15,-1 0-15,37-18 16,-36 18-16,17-35 15,-35 35-15,18 0 16,0 0-16,35 0 16,-52 0-16,34 0 15,36 0-15,-53 0 16,18 0-16,-36 0 16,18-18-16,0 18 15,0 0-15,-18 0 16,18-18-16,0 18 15,0 0-15,17 0 16,1 0-16,-54 0 16,72 0-16,-36 0 15,-18 0-15,-18 0 16,36-17-16,0 17 16,-35 0-16,52 0 15,-17 0-15,-35-18 16,35 18-16,17 0 15,-17 0 1,0 0-16,-17 0 16,17 0-16,-18 0 15,0 0-15,-17 0 16,17 0-16,-17 0 16,17 0-1,-17 0-15,-1 0 16,18 0-16,-17 0 15,70 0-15,-52 0 16,16 0-16,-34 0 31,0 0-31</inkml:trace>
  <inkml:trace contextRef="#ctx0" brushRef="#br0" timeOffset="54486.6803">7108 7761 0,'0'0'0,"-17"0"16,-18 0-16,17 0 16,0 0-16,-35 0 15,-17 0-15,35 0 16,-18 0-16,17 0 15,1 0-15,0 0 16,17 0 0,0 0-16,-17 0 15,18 0 1,-1 0 0,0 0-16,1 0 15,-19 0-15,19 0 16,-19 0-16,-16 0 15,16 0-15,-17 18 16,0-1-16,36-17 16,-1 0-1,-17 0 48,17 0 77,1 0-124,-1-17 0,18-1-1,-18-17 1,1 0 0,17 17-1,0-35-15,0 0 16,0 0-16,0-17 15,0 17-15,0 17 16,0 1-16,0-18 16,0 18-16,17-71 15,-17 88 1,0 1 0,0-1-1,0 1-15,0-1 16,0-17-1,0-1-15,18 19 16,-18-1-16,0-17 16,0 0-1,0 17 1,0-17 0,35-18-16,-17-18 31,-18 53 47,18 1-78,17-1 16,-18 1 15,1 17 63,0 0-94,17 0 15,-17 0-15,17 0 16,0 0-16,0 0 15,18 0 1,36 0-16,34 0 0,-70 0 16,70 0-1,-34 0-15,-36 0 16,-36 0-16,36 0 16,-35 0-16,17 0 31,-17 0-31,35 0 15,-1 0-15,-16 0 16,34 0-16,1 0 16,-18 0-16,-18 0 15,18 0-15,-18 0 16,18 0 0,-18 0-16,1 0 15,17 0-15,-36 0 16,36 0-16,0 0 15,-35 0-15,-1 0 16,1 0-16,0 0 31,-1 0-15,1 0-16,35 0 16,-18 0-16,0 0 15,-17 0-15,0 17 110,-1 18-110,-17 18 15,0-35 1,0 35-16,0-35 15,0 17-15,0 18 16,0 0-16,0 0 16,0 0-16,0-36 15,0 1-15,0 35 16,0-18-16,0 36 16,0-1-16,0-17 15,0 0-15,0 35 16,0-53-16,0 18 15,0-35 1,0 0-16,0 17 109,0-17-109</inkml:trace>
  <inkml:trace contextRef="#ctx0" brushRef="#br0" timeOffset="55543.8463">7902 7937 0,'-17'0'62,"17"36"-46,0-19 0,0 54-16,17-18 15,1 0-15,-18-18 16,17 0-16,19 1 15,-19 34-15,1-52 16,17 17-16,-17 0 16,-18-17-16,18 0 15,-1-1-15,-17 1 16,18-18-16,17 18 16,-17 17-16,-18-18 15,17-17 1,1 18 62,17-18 0,-17 0-78,-18-18 16,35-17-16,1 0 15,-19 17-15,1 1 16,35-36-16,-36 0 16,19-18-16,17 18 15,-18 18-15,18-71 16,0 36-16,-36-1 15,36 18-15,0 18 16,-35 17-16,-1 1 16,1-19-16,0 19 31,-1 17-31</inkml:trace>
  <inkml:trace contextRef="#ctx0" brushRef="#br0" timeOffset="56430.1952">8714 7779 0,'0'0'0,"-18"0"16,0 0-16,-35 17 0,36 1 16,-19 0-16,-16-1 15,34-17 1,0 18-16,1 0 16,-1-1-16,53-34 125,-35-1-110,36 18-15,-19-18 16,1 18-16,17-17 15,-17-1 1,-1 18-16,19 0 16,-1 0-16,18 0 15,17-18-15,-34-17 16,-1 0 0,-17 35 171,-18 17-187,0 1 16,0 17-1,0 18-15,17 0 16,-17 18-16,0-18 16,0-36-16,0 36 15,0-17-15,0-19 16,0 1-16</inkml:trace>
  <inkml:trace contextRef="#ctx0" brushRef="#br0" timeOffset="58775.0758">9190 7567 0,'-18'0'31,"1"0"-15,-1 0-1,0 0-15,1 0 0,-19 0 16,1 0-16,0 0 31,-18 0-31,18 0 16,-36-18-1,36 1-15,0-1 16,17 18-16,0 0 31,1 0 16,-1-17-16,0-1-15,1 0 31,-1 1-32,18-19 1,0 1 15,0 17-31,0 1 16,0-1-16,0-17 16,0-18-1,-18 18-15,18 17 16,0 0-16,0 1 15,0-1 1,0-17 15,0 0-15,0 17-16,0 0 16,0 1-16,0-1 15,0 0 32,0 1-31,0-1-16,0 0 15,0-17-15,0 0 32,0 17-32,0 1 15,18-1-15,0 18 16,-18-53-1,17 35 1,1 1 15,0-1-15,-18 0 0,17 1 15,36 17 47,0 0-62,-18 0-1,-17 0-15,17 0 16,-17 0-16,17 0 15,0 0-15,1 0 16,17 0-16,0 0 16,-18 0-1,-18 0-15,1 0 16,0 0 0,-1 0-1,1 0-15,0 0 78,17 0-62,0 0 46,-17 17-30,-18 1-1,18 35-15,-18-35-1,0-1-15,17 19 16,-17-1-16,0 0 15,0 0 1,0 1-16,0-1 0,0 18 16,0-18-16,0-17 15,0 17 1,0 0 0,0 1-16,0-1 15,0-17 1,0-1-1,0 1 1,0 17-16,0 0 16,18 1-16,-18-1 15,17-17-15,-17 17 16,0 0-16,0 0 16,0-17-1</inkml:trace>
  <inkml:trace contextRef="#ctx0" brushRef="#br0" timeOffset="144097.8775">13794 9490 0,'17'17'63,"71"-17"-63,71 36 15,18-36-15,52 53 16,106-1-16,124 1 16,-18 18-16,17-18 15,-140-18-15,52-17 16,-70-1-16,-71 19 15,71-19-15,-71 19 16,-70-36-16,-18 0 16,-52 0-16,52 0 15,17 0-15,-34 0 16,-36 0-16,88 0 16,-87 0-16,52 0 15,17 0-15,-69 0 16,52 0-16,70 0 15,-52-36 1,-18 36-16,71-53 0,35 18 16,-35 0-1,17 0-15,35-1 16,36 19-16,-35-19 16,0 19-16,-1-36 15,1 53-15,-36-18 16,18 18-16,18 0 15,-124 0-15,35 0 16,-53 0-16,1 0 16,-36 0-16,53 0 15,71 0 1,-53-35-16,-18 35 0,18-53 16,-36 35-16,89-35 15,-124 36-15,-18 17 16,36-18-16,-18 18 15,-35 0-15,36 0 16,-1 0-16,-35 0 16,0 0-16,-18 0 15,0 0-15,-17 0 16,17 0-16,36-17 16,-54 17-16,36 0 15,0-18 1,18 18-16,17 0 15,0-18-15,0 18 16,36-17-16,-1-1 16,-17 0-16,-88 1 15,35-1-15,-36 18 63</inkml:trace>
  <inkml:trace contextRef="#ctx0" brushRef="#br0" timeOffset="145904.0494">14182 11165 0,'0'-35'63,"35"35"-48,18-18-15,17 1 16,-52 17-16,70 0 15,-17 0-15,17 0 16,35 0-16,19 0 16,16 0-16,-17 0 15,18 0-15,35 0 16,18 0-16,-71 0 16,18 0-16,-53 0 15,70 0-15,-70 0 16,-89 0-16,36 0 15,-35 0-15,17 0 16,36 0-16,-18-35 16,-18 35-16,36 0 15,34-18-15,1 18 16,0 0-16,0 0 16,-53 0-1,88 0-15,-18 0 16,-34 0-16,52 0 15,-53 0-15,35 0 16,1 0-16,-36 0 16,36 0-16,-1 0 15,-52 0-15,17 18 16,-35-18-16,70 0 16,-52 17-16,87-17 15,-34 18-15,-1-1 16,107-17-16,34 71 15,-52-71-15,53 53 16,-54-35-16,54-18 16,-89 0-16,1 0 15,17 0-15,-36 0 16,19 0-16,-1 0 16,53 0-16,-52 0 15,123 0-15,-124 0 16,18 0-16,18 0 15,52 0-15,-52 0 16,-18 0 0,18 0-16,-36 0 15,0 0-15,36 0 16,17 0-16,-17 0 16,53 0-16,-71 0 15,53 0-15,-18 0 16,-88 0-16,-17 0 15,-1 0-15,-88 0 16,-17 0-16,0 0 16,-1 0-16,1 0 15,-1 0-15,1 0 16,35-18 0,-18 18-1,1 0-15,-19 0 16,19 0-16,-1 0 15,18 0 1</inkml:trace>
  <inkml:trace contextRef="#ctx0" brushRef="#br0" timeOffset="147976.5131">14323 12982 0,'17'0'47,"1"0"-32,0 0-15,35 0 16,17 0-16,-35 0 15,36 0-15,35 18 16,53-18-16,17 53 16,-17-53-16,17 53 15,36-36-15,-71-17 16,18 18-16,-36-18 16,-35 0-16,53 0 15,-52 0-15,69 0 16,-52 0-16,71 0 15,34 0-15,1 0 16,-71 0-16,18 0 16,35 0-16,-35 0 15,-54 0-15,1 0 16,-18 0-16,-35 0 16,36 0-1,-37 0-15,19 0 16,17 0-16,36-18 15,34-17-15,19 35 16,-1-35-16,1 17 16,70-35-16,70 18 15,-105 35-15,176 0 16,-141 0-16,-18 0 16,0 0-16,-52 0 15,-54 0-15,-35 0 16,18-18-16,-53 18 15,71-17-15,17-1 16,17 18-16,19-18 16,52-17-16,18 17 15,-18 18-15,-17 0 16,17 0-16,1 0 16,-72 0-16,19 0 15,-1 0-15,-52 0 16,17 0-16,0 0 15,18 0-15,52-17 16,1-18 0,-18 35-16,53-36 15,-71 36-15,-35 0 16,-17 0-16,-1 0 16,-17 0-16,0 0 15,-18-17-15,18-1 16,-53 18-16,70 0 15,-34 0-15,-1 0 16,-35 0-16,-18 0 16,0 0 31,1 0-32,17 0 1,-36 0-16</inkml:trace>
  <inkml:trace contextRef="#ctx0" brushRef="#br0" timeOffset="778582.9537">13988 11112 0,'105'0'79,"19"0"-79,17 0 15,71 0-15,17 0 16,18 0-16,-71 0 15,18 0-15,-17 0 16,-18 0-16,17 0 16,-35 0-16,35 0 15,36 0-15,-18 0 16,18 18-16,52 35 16,-17-53-16,-53 18 15,89 17-15,-54-17 16,-17-18-16,70 35 15,-35-35-15,-18 0 16,88 0-16,-87 0 16,70 0-16,52 0 15,-87 0 1,0 0-16,-1 18 16,-35-1-16,36-17 0,-18 53 15,18-35 1,-1-18-16,54 0 15,-54 35-15,54-35 16,-1 0-16,-17 0 16,53 18-16,-71 35 15,-35-53-15,88 0 16,-141 17-16,18 18 16,-36-17-16,1-18 15,-54 0-15,1 0 16,17 0-16,17 0 15,37 0-15,-1 0 16,0 0-16,35 0 16,-17 0-16,-54 0 15,-17 0-15,-17 0 16,-36 0-16,-17-18 16,-18 18-16,-18-17 15,18-1-15,0 1 16,17-36-16,-17 35 15,35-35-15,18-35 16,-18 0-16,-52 52 16,34-69-1,-35 34-15,-35 53 16,0-17-16,0 0 16,18 17-16,-18-17 15,0 17-15,0 1 16,0-1-1,0 0-15,0-17 16,0-18-16,0 0 16,0 0-16,0-17 15,0 17-15,0 18 16,0-1-16,0-34 16,0 17-16,0 18 15,0-18-15,-18 17 16,18 1-16,-17-35 15,-1 17-15,1 53 16,17-36-16,-18 36 16,0-17-1,1 17-15,-1 0 16,-17 0-16,-71-36 16,35 36-1,-17 0-15,-141-17 16,-18 17-16,18 0 15,-36 0-15,36 0 16,-71 0-16,71 0 16,34 0-16,-87-53 15,106 53-15,-1 0 16,-87 0-16,70 0 16,17 0-16,-69 0 15,52 0-15,-18 0 16,-17 0-16,52 0 15,-52 0-15,17 0 16,36 0-16,-36 0 16,18 0-16,-18 0 15,-17 0-15,-71 0 16,36 0-16,-19 0 16,-87 0-16,123 0 15,-88 0-15,70 0 16,-17 0-16,-18 35 15,-70 18-15,105 18 16,-87-71-16,52 35 16,-71-17-16,89-18 15,-18 0-15,36 0 16,34 0-16,107 0 16,-1 0-1,36 0-15,53 0 16,-36 0-16,1 0 15,34 0-15,-87 0 16,0-18-16,-89-35 16,53 53-16,53 0 15,-35-35-15,88 35 16,-17 0-16,-1 0 16,18 0-16,36 0 15,-54 0-15,-35 0 16,18 0-16,-88 0 15,-71 0-15,70 0 16,54 0-16,70 0 16,18 0-16,17 0 15,-17 0 32,-36 0-47,36 0 16,-36 35-1,54-17-15,-19 17 16,19-35-16,-36 53 16,0-18-1,-18 18-15,-17 35 16,18-53-16,-36 36 16,53-36-16,18 1 15,-1 16-15,19-34 16,-1-18-16,0 53 15,18 0-15,0 0 16,0-18-16,0 0 16,0-17-16,0 0 15,0-1-15</inkml:trace>
  <inkml:trace contextRef="#ctx0" brushRef="#br0" timeOffset="781237.8093">17568 9543 0,'-53'-18'0,"36"18"15,-36-18-15,0 18 16,-71-35 0,19 35-16,-36 0 15,17 0-15,-17 0 16,17 0-16,1 0 16,0 0-16,17 0 15,-71 0-15,19-18 16,69 18-16,-87 0 15,88 0-15,-18 0 16,18 0-16,-18 0 16,0 0-16,18 0 15,35 0-15,-18 0 16,1 0-16,35 0 16,-36 0-1,36-17 1,17 17-16,-17-18 15,0 1-15,-36-1 16,18 0 0,35 18-16,18-17 15,-52-19-15,34 36 16,-35-35-16,-18 0 16,-52-18-1,70 35-15,0 1 16,0 17-16,18-18 47,17 0-47,18 1 15,-35 17-15,0-36 16,-1-34-16,-16 17 16,34 0-16,0 18 15,1-1-15,-19-34 16,36 17-16,0-35 15,0 17-15,-17-35 16,17 36-16,-18 17 16,18 18-16,0-18 15,0 0-15,0 35 16,0 1-16,0-19 16,0 1-16,0 0 15,18-36-15,-1 36 16,19-36-16,-19 18 15,1 0-15,17 1 16,0-19-16,1 53 16,17-70-16,-36 88 15,36-35-15,53-36 16,0 36 0,17 17-16,1-52 15,-71 52-15,35-17 16,-53 17-16,0 18 15,1 0 1,-19 0-16,1-17 16,17-1-16,53 18 15,1-18-15,34 18 16,1-17-16,17 17 16,53 0-16,-18 0 15,-70 0-15,70 0 16,-17 0-16,18 0 15,-36 0-15,17 0 16,36 0-16,53 0 16,-53 0-16,36 0 15,17 0-15,-71 0 16,18 0-16,-35 0 16,-18 0-16,71 0 15,-36 0-15,0 0 16,1 0-16,34 0 15,-17 0-15,53 0 16,-17 0-16,-54 0 16,36-18-1,-124 18-15,0-35 16,71 17-16,-36 1 16,18 17-16,36 0 15,35 0-15,-1 0 16,-70 0-16,-53 0 15,36 0-15,-36 0 16,18-18-16,-71 18 16,36-35-16,-1 35 15,19 0-15,52 0 16,17 0-16,-16 0 16,16 0-16,-17 0 15,1 0-15,-72-18 16,36 0-16,-18 1 15,18-1-15,0 18 16,53 0-16,35 0 16,52 0-16,-16 0 15,-1 0-15,-17 0 16,-36 0-16,-88 0 16,-35 0-1,0 0-15,0 0 16,-18 0-1,18 0-15,0 0 16,18 18-16,-18-18 16,70 35-16,-52-17 15,-36-1-15,18-17 16,-35 0-16,-1 0 16,54 18-1,-36 17-15,106 18 16,-35-18-16,141 54 15,-35 16-15,-54-34 16,-34 0-16,-71-54 16,-18 1-16,-17-1 47,17 19-32,18-1 1,-36 18-16,-17 0 15,18-36-15,0 36 16,-18-35-16,0 17 16,0 18-1,35 18-15,-17-18 0,-1 17 16,1-34-16,0 52 16,-18-53-1,0 18-15,0 0 16,0 17-16,0 19 15,0-19-15,0 18 16,-18 36-16,18-54 16,0-34-16,0-1 15,0 18-15</inkml:trace>
  <inkml:trace contextRef="#ctx0" brushRef="#br0" timeOffset="782455.5989">27446 8149 0,'35'0'93,"71"0"-93,-35 0 16,17 0-16,0 0 16,36 18-16,-1-1 15,71 54-15,-53-53 16,0 35-16,0-18 15,18 35-15,35-17 16,-53-35-16,-70 17 16,17 0-16,-17 18 15,34 18 1,1-18-16,0 35 16,18-17-16,17 34 15,-106-69-15,71 34 16,-71-17-16,-35-35 15,18 17-15,-18 0 16,0-17-16,0 17 16,0 36-16,0-18 15,0 0-15,0 17 16,0-17-16,0 0 16,0-18-16,0 1 15,0 34 1,-18-52-16,-52 17 15,17 0-15,-36 18 16,37-17-16,-37 69 16,-52-52-16,71 0 15,17-35-15,17-18 16,-34 35-16,-1-17 16,-17-18-16,18 17 15,-54-17-15,1 0 16,87 18-1,-34-18-15,52 0 0,-17 18 16,17-18 15,1 0-15,-19 0 0,19 17-16</inkml:trace>
  <inkml:trace contextRef="#ctx0" brushRef="#br0" timeOffset="782854.4888">28716 9966 0,'0'18'62,"0"-1"-62,-18 19 16,18-1-16,0 18 15,-17-18-15,17 18 16,0-18-16,0-17 16,0 17-16,0 0 15,0 1-15,35-19 16,-17-17-16,17 0 16,0 0-16,1 0 15,-1 0-15,0 0 16</inkml:trace>
  <inkml:trace contextRef="#ctx0" brushRef="#br0" timeOffset="783415.9874">27764 7902 0,'-36'-17'0,"1"34"16,17 18-16,-17 1 15,17-19-15,-17 1 16,35 17-16,0-17 16,0 0-1,0-1 1,0 19-16,0-19 15,0 18 1,0-17-16,71 17 16,-36-35-16,53 0 15,-35 0-15,35 36 16</inkml:trace>
  <inkml:trace contextRef="#ctx0" brushRef="#br0" timeOffset="790463.154">21026 3933 0,'0'36'0,"0"17"15,0 35 1,0 53-1,0-18-15,0 19 16,0 16-16,0-17 16,0-52-16,0-19 15,0-35-15,0 1 16</inkml:trace>
  <inkml:trace contextRef="#ctx0" brushRef="#br0" timeOffset="791025.6553">20884 4039 0,'0'-17'16,"0"-19"-1,0 19-15,71-1 16,-53 0-16,35 18 16,-1 0-16,-16 0 15,17 0-15,0 0 16,-18 0-16,18 0 16,17 0-16,-34 36 15,-1-36-15,-17 17 16,-1-17-16,1 18 31,-18 0-15,0 52-1,0-52-15,-18 52 16,-35-34 0,53-19-1,-17 1 16,-1-18-15,0 0-16,-17 0 16,17 0-16,-17 0 15</inkml:trace>
  <inkml:trace contextRef="#ctx0" brushRef="#br0" timeOffset="791503.3734">21608 4480 0,'0'0'0,"17"0"16,1 18 0,0-18-16,34 18 15,-34-18-15,35 0 16,35 0-16,-17 0 16,17 0-16,-70 0 15,35 0-15,-18 0 16</inkml:trace>
  <inkml:trace contextRef="#ctx0" brushRef="#br0" timeOffset="791847.4533">22013 4163 0,'-17'-18'0,"-1"36"16,0 52-1,18-17-15,-17 35 16,17 1-16,0-1 16,0-35-16,0 17 15,0 1-15,0-18 16,0-36-16,0 19 16</inkml:trace>
  <inkml:trace contextRef="#ctx0" brushRef="#br0" timeOffset="792464.8056">22595 3969 0,'-35'53'46,"35"0"-46,-18 17 16,18-17-16,0 18 16,-17 17-16,17 71 15,0-54-15,0 19 16,0-1-16,70 36 16,1-53-16,-36-36 15,-17-34-15,17-1 16,18-35-1,-18 0-15,-17 0 16,0-18 0,17-52-16,-35-1 15,18 54-15,-18-72 16,0 37 0,0-19-16,0-17 15,0 0-15,0-1 16,0 1-16,-18 18 15,0 34-15,1-17 16,-19 18-16,1 0 16,35 0-16,-35-1 15,17 1-15,-17 17 16,17 1-16,1-19 16,-1 36-16,-17-17 15,17-1-15</inkml:trace>
  <inkml:trace contextRef="#ctx0" brushRef="#br0" timeOffset="792832.823">22648 4463 0,'0'0'0,"0"35"0,36 18 15,-1 0-15,0 17 16,53 18-16,-35 1 15,-35-36-15,35 52 16,-18-87-16,-17 0 16,-1-1-16,1 19 31,17-1-31,1 0 16,-19-17-16,36-1 15,-35 1-15</inkml:trace>
  <inkml:trace contextRef="#ctx0" brushRef="#br0" timeOffset="793239.7656">23354 4392 0,'18'-18'15,"-1"18"-15,1 0 16,-1 0-16,19 0 16,17 0-16,0 18 15,17-18-15,36 0 16,-18 18-16,18-18 16,-71 17-16,-17-17 15</inkml:trace>
  <inkml:trace contextRef="#ctx0" brushRef="#br0" timeOffset="793599.7788">23566 4639 0,'52'0'78,"1"0"-78,0 0 16,-17 0-16,16 18 16,-16-18-16,-19 0 15,1 0 1</inkml:trace>
  <inkml:trace contextRef="#ctx0" brushRef="#br0" timeOffset="794320.8445">24571 4674 0,'35'0'46,"18"0"-46,18 0 16,52 0-16,-52 0 16,17 0-16,-53 0 15,-17 0-15</inkml:trace>
  <inkml:trace contextRef="#ctx0" brushRef="#br0" timeOffset="794719.7772">25171 4216 0,'0'17'15,"0"89"1,0-53-16,17 18 16,-17-36-16,36 106 15,-36-53-15,17-17 16,-17 52-16,0-52 15,18-18-15,-18 0 16,0 35 0,0-71-16,0 1 15,0 0-15</inkml:trace>
  <inkml:trace contextRef="#ctx0" brushRef="#br0" timeOffset="795384.0035">24941 4127 0,'0'-35'47,"18"0"-47,35 35 16,0-18-16,0 1 15,35-1-15,-35 18 16,-18 0-16,0-18 16,18 18-16,-35 0 15,0 0-15,-1 0 16,19 0-16,-19 0 31,1 0-15,17 0-16,-17 18 15,17 53 1,-35-19-16,0-16 16,0-1-1,0-17 1,0 35-1,-88 17-15,70-70 16,-52 35-16,17 18 16,17-17-16,-34-1 15,35 0 1,17-35 0,0 0-16,-17 18 15</inkml:trace>
  <inkml:trace contextRef="#ctx0" brushRef="#br0" timeOffset="795913.4784">25435 4498 0,'0'0'0,"18"0"16,17 0-1,-17 0 16,-1 0-31,1 0 16,35 53-16,-35 0 16,17 35-16,18-18 15,-18 36-15,-17-17 16,17-19-16,-17 1 16,-1-18-16,1 35 15,-18-71-15,18 1 16,-18 0-16,0-1 15,0 1-15,0 0 16</inkml:trace>
  <inkml:trace contextRef="#ctx0" brushRef="#br0" timeOffset="801626.1798">19473 5292 0,'0'0'0,"0"70"0,0-35 15,0 18-15,0 0 16,0 0-16,0 18 15,0-36-15,0 18 16,0 0-16,-17 35 16,-1-17-16,0-1 15,18 54-15,-53-1 16,36-52-16,-1 52 16,-17-70-16,35 0 15,-35 18-15</inkml:trace>
  <inkml:trace contextRef="#ctx0" brushRef="#br0" timeOffset="806282.7352">14711 13370 0,'0'0'0,"70"-17"0,-34-19 15,34 1-15,18-18 16,18-17-16,-35 17 16,-1 0-16,89-18 15,-18-17-15,0-53 16,-17 35-16,70-17 16,88-54-16,-53 1 15,54-1-15,34-52 16,-70 70-16,-35 18 15,70-17-15,-123 69 16,-1-17-16,-16-70 16,16 70-16,19-70 15,-72 105-15,19-70 16,17 18-16,18-36 16,35 71-16,-35-53 15,70 0-15,-35-18 16,71 71-16,-36-106 15,88 0-15,212-89 16,-193 72-16,87-36 16,-88 70-16,-88 54 15,-18-36-15,36 36 16,-71-1 0,-35-17-16,70-35 15,-70 87-15,17-52 16,18-35-16,0 35 15,36-18-15,-19-17 16,-17 35-16,18 0 16,35-18-16,-18 35 15,-70 18-15,123-52 16,-106 70-16,54-54 16,-71 19-16,35-1 15,-71 19-15,18 34 16,-35 18-16,0-35 15,53-53 1,-36 70-16,-17-17 0,35-18 16,-70 36-16,-19 34 15,1-16-15,-35 34 16,0 0-16,-18 36 109</inkml:trace>
  <inkml:trace contextRef="#ctx0" brushRef="#br0" timeOffset="815314.7836">9172 17992 0,'0'0'0,"-17"0"15,-1 0-15,-17 0 16,17 0 0,0 0-16,1 0 15,-1 0-15,0 0 16,-17 0-16,18 0 15,-19 0-15,-34 0 16,52 0-16,-52 0 16,17 0-16,17 0 15,-52 0-15,35 0 16,0 0-16,18 0 16,17 0-16,-17 0 15,0 0-15,0 0 16,-1 0-16,-17 0 15,-17 0-15,-36 0 16,35 0 0,1 0-16,35 0 15,-36 0-15,36 0 16,-1 0-16,-16 0 16,16 0-16,1 0 15,-36 0-15,36 0 16,0 0-16,-36 0 15,36 0-15,0 0 16,-36-18-16,36 18 16,0 0-16,-18-18 15,0 1-15,35 17 16,-35 0-16,0-18 16,18 0-16,-35 1 15,-1-1-15,-17 1 16,35 17-16,18-18 15,17 18-15,-17 0 16,-1 0 0,19 0-1,-1-18-15,-17 1 16,0 17-16,-1 0 0,1-36 16,17 1-16,1 35 15,-36 0 1,18-35-16,17 35 15,-17-18-15,17 1 16,0-1-16,1 18 16,-1 0 15,18-18-15,0 1 15,-18-1-16,18-35-15,-17-18 16,-1 54-16,18-18 16,0-36-16,0 0 15,0 19-15,0-1 16,0 0-16,0 0 16,0-18-16,0-70 15,0 71-15,0-19 16,0-16-16,0 34 15,0 0-15,0-17 16,0 0-16,0 17 16,0 19-16,0-19 15,0 36 1,0-1-16,0 1 16,0-18-16,0 18 15,-35-18-15,35 0 16,-18 18-16,18 17 15,0-35-15,-17 18 16,-1 35-16,18-53 16,-18 53-16,18-53 15,-17 0-15,17 18 16,0 0 0,0-1-1,0 1 1,0 18-16,0-1 31,0-35-15,0 35-1,35-17 1,-17 17-16,-1-34 16,1 34-16,-1 0 15,19-35-15,-36 18 16,17 0-1,1 35-15,17-36 16,36-16 0,-18 34-1,0 0 1,-36 1-16,19-19 16,-1 19-16,-17 17 15,-1-18-15,1 0 16,-1 18-1,19 0 1,-1 0-16,53-17 16,-35-1-16,53 1 15,-18 17-15,-35-18 16,35 18-16,-17 0 16,-18 0-1,-36 0-15,1 0 16,17 0-16,1 0 15,16 0-15,-16 0 16,34 0-16,1 0 16,70 0-16,-35 0 15,-18 0-15,35 0 16,54 0-16,-1 0 16,18 18-16,-53-1 15,-17-17-15,-1 0 16,54 0-1,-89 0-15,0 18 16,18-18-16,-53 17 16,17-17-16,1 0 15,-18 18-15,-18-18 16,36 0-16,-36 0 16,0 0-16,18 0 15,0 0-15,-18 35 16,-17-35-16,35 0 15,-35 0-15,-1 0 16,19 36 62,-36-19-31,52 19-47,-34-19 16,-18 1-16,18 52 15,17 1-15,-17-18 16,-1-18 0,1 0-16,0 36 15,-18-36-15,0 1 16,17 34-16,-17 1 15,18 17-15,-18 0 16,0-17-16,0 34 16,0 54-16,0-18 15,0-53-15,0 36 16,0-36-16,0-17 16,0-18-16,0 0 15,0-1-15,0 1 16,0-35-16,0 17 15,0 1-15,0 16 16,0 1-16,0-35 16,0 0-16,0 35 15,0-36-15,0 1 16,0 35-16,0 0 16,0 0-16,-35 0 15,35-36-15,0 1 16,-36 52-16,19-34 15,-19 17 1,19-18-16,17-18 16,-36 19-16,36-19 15,-35 19-15,18-19 16,17 19-16,-18-19 16,0 1-16,1 0 15,-1 17-15,-17-35 16,-1 35-1,36-17-15,-53-18 16,1 17-16,16 1 16,-70 0-16,18 52 15,-18-70-15,54 18 16,-1-1-16,0 1 16,17-18-16,1 0 15,0 0 1,17 0-16,-17 0 15,0 0 1,17 0 0,0 0-16,-17 0 15,0 0-15,17 0 16,-17 0-16,17 0 16,1 0-16,-1-35 31</inkml:trace>
  <inkml:trace contextRef="#ctx0" brushRef="#br0" timeOffset="860679.6611">8396 17974 0,'0'0'0,"-18"0"15,-34 0-15,16 18 16,1-18-16,0 0 16,-53 0-16,17 0 15,-17-18-15,-36 18 16,36-35-16,18 17 15,-36 0-15,35-17 16,36 18-16,-18-19 16,0 19-16,-18-36 15,36 35-15,0-17 16,17 17-16,-35-17 16,0 17-16,1-17 15,-19 0-15,-35-54 16,36 37-16,17 34 15,-18-17-15,18-1 16,36 1-16,-19 0 16,19 35-16,-19-71 15,36 54-15,-53-36 16,36 17-16,-36-34 16,18 35-1,-18-107-15,17 107 16,19 18-16,-36-36 15,18-18-15,17 18 16,18 18-16,0 0 16,-18-18-16,1-18 15,17 36-15,-18 0 16,18-18-16,0-18 16,0 36-16,0-53 15,0-71-15,0 88 16,0 36-16,18-71 15,-1-35-15,36 71 16,-53 17-16,36-36 16,-1 37-16,0-19 15,-17 36-15,17-36 16,-17 36-16,17-36 16,0 54-16,0-36 15,1 0-15,-36 18 16,17-1-16,1 19 15,0-1 1,-1 18-16,1-35 16,35 17-16,35 18 15,-17-35-15,-1 17 16,1 1 0,-54-1-16,36 18 15,-17-18-15,-19 18 16,36 0-16,0 0 15,35 0-15,36 0 16,52 0-16,0 0 16,36 36-16,17 34 15,-17-52-15,35 52 16,-18 18-16,-17-70 16,-89 17-16,-52-17 15,35 17-15,17 18 16,-70-35-16,18 0 15,-36 17-15,0-18 16,36 1-16,17 70 16,-53-52-16,18 16 15,0-16-15,-35 17 16,88 88-16,-71-88 16,0 35-16,36 18 15,-54 17-15,19-17 16,17-18-1,-53-17-15,0-1 16,0 19-16,0-54 16,0 35-16,0 19 15,0-19-15,-18 1 16,-35 17-16,18 0 16,17-53-16,-17 18 15,-18 0-15,-35 35 16,35-35-16,18-35 15,-36 35-15,36-18 16,-18 0-16,35-17 16,-17 0-16,17 17 15,-35-17 1,36-1-16,-19 1 16,1-1-16,0-17 15,-53 0-15,52 18 16,-34-18-16,17 18 15,18-18-15,-36 0 16,-35 35-16,89-35 16,-54 0-1,18 0-15,36 0 0,-1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07:47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5239 8237 0,'53'0'16,"-18"0"31,-17 0-32,-1 0-15,1 0 16,-1 0-1,1 0-15,0 0 16,17 0 0,-17 0-16,17 18 15,18-18-15,-35 0 16,34 0-16,19 18 16,-18-18-16,-18 35 15,-17-35-15,17 0 16,-17 0-16,-1 0 15,1 0-15,0 0 16,17 0-16,0 0 16,0 0-16,18 0 15,-17 0-15,17 0 16,35 0-16,-35 0 16,-18 0-16,36 0 15,-19 0-15,19 0 16,-53 0-1,17 18-15,0-18 16,-17 0-16,-1 17 16,1-17-16,0 0 15,17 0 1,18 0-16,-18 0 16,1 0-16,52 0 15,-18 0-15,18 0 16,36 0-16,-89 0 15,106 18-15,-70-18 16,-18 0-16,-18 0 16,0 0-16,1 0 15,-1 0 1,-17 0-16,17 0 16,18 0-16,0 0 15,0 0-15,17 0 16,1 0-16,-36 0 15,36 0-15,-36 0 16,-18 0-16,19 0 16,-1 0-1,18 0-15,-18 0 16,0 0-16,-17 0 16,35 0-16,0 0 15,-18 0 1,18 0-16,53-35 15,-53 35-15,0-18 16,88-17-16,-88 17 16,-18-17-16,18 35 15,0 0-15,-35-18 16,-1 18-16,1 0 78,-1 0-78,19 0 16,-1 0-16,-17 0 15,17 0-15,36 0 16,-36 0 0,-18 0-1,19 0 1,-19 0-16,1 0 15,0 0-15,35 0 16,-36 0 0,1 0-16,-1 0 0,1 0 15,0 0 1,35 0-16,-36 0 16,1 0-16,17 0 15,36 0-15,-54 35 16,19-35-16,17 0 15,-18 0-15,35 18 16,-34-18-16,-1 0 16,0 18-16,-17-18 15,0 0 17,-1 0-17,18 17-15,-17-17 16,53 0-16,-18 0 15,-18 36-15,0-36 16,-17 0-16,17 0 16,0 0-1,1 0 1,17 0 0,-18 0-16,0 0 15,36 17 1,-18-17-16,-1 0 0,1 0 15,-17 0 1,17 0-16,-1 0 16,-34 0-16,35 0 15,-35 0-15,17 0 16,0 0-16,1 0 16,-19 0-16,36 0 15,0 0-15,0 0 16,-35 0-16,34 18 15,-16-18-15,-19 0 16,36 0-16,-17 17 16,-1-17-16,0 0 15,18 0-15,0 0 16,-18 18-16,18-18 16,-18 0-16,1 0 15,-1 0-15,-17 0 16,17 0-1,0 0 1,-17 0 0,17 0-16,0 0 0,-17 0 15,17 0-15,18 0 16,-18 0-16,1 0 16,-19 0-1,19 0-15,-19 0 16,36 0-16,-17 0 15,34 0-15,-35 0 16,54-18-16,-37 18 16,37 0-16,-19-17 15,1-18-15,-18 35 16,17-18-16,-52 18 16,35 0-16,-18 0 15</inkml:trace>
  <inkml:trace contextRef="#ctx0" brushRef="#br0" timeOffset="4982.8909">6597 10283 0,'0'0'0,"-35"0"16,17 0-16,0 0 15,1 0 1,-1 0-16,0 0 15,1 0 1,-18 0-16,17 0 16,0 0-1,1 0-15,-1 0 16,0 0-16,1 0 31,-1 0-15,0 0-16,1-17 15,-18-1 1,17 18 15,0-35-15,1 17 0,-1 1-1,18-19 1,0 1-1,-35 17 1,35 1-16,0-18 16,-18-1-1,18 1 1,0 0-16,0 17 16,0 0-16,0 1 15,0-36-15,0 35 16,0 1-16,0-1 15,0 0-15,0-17 16,0 17 0,18-17-16,-1 0 15,1 17 1,0-17-16,17 0 16,-35 17-16,35 0 15,-17 1 1,17-1-16,-17 18 15,-1-18-15,19 18 16,-1-17-16,0-1 16,36 1-16,-36 17 15,18 0-15,-18 0 16,18 0 0,-35 0-1,-1 0 1,1 0-16,0 0 31,-1 0-31,19 17 16,-19-17-1,1 35-15,-18 18 16,18 0-16,-18 0 16,0 18-16,0-18 15,0 0-15,0 17 16,0-35-16,0 1 15,0-19 1,0 1-16,0 0 16,0-1-16,0 1 15,0 0-15,0-1 16,0 36-16,0-18 16,0-17-1,-18 0 1,0-1-1,1 1 48</inkml:trace>
  <inkml:trace contextRef="#ctx0" brushRef="#br0" timeOffset="6591.591">5080 11942 0,'0'0'0,"-18"0"0,1 0 16,-1 0-16,0 0 16,-17 0-16,0 0 15,0-18-15,-1 0 16,19 18-16,-1 0 16,-17 0-16,17-17 15,0-1 1,1 18-16,-1-35 15,1 17-15,-19-17 16,1 17 0,0-17-1,17 35 1,18-18 0,0 1-16,-35-1 15,35-17 1,0 17-16,-18-35 15,18 35-15,0 1 16,-17-1-16,17 1 16,0-19-1,0 1-15,0 17 16,0 1 0,0-54-16,17 54 15,18-1-15,-17 0 16,-18 1-16,35-1 15,1 0-15,-1 18 16,35-35-16,36 17 16,-70 18-16,-1 0 15,53-17-15,-35-1 16,-18 18-16,-17 0 16,35 0-16,-36 0 15,36 0-15,-17 0 16,-19 0-16,36 0 15,-35 0-15,17 0 16,0 0-16,18 0 31,0 18-15,-35 17 0,0-17-16,-18 17 15,17 0-15,1-17 16,-18 17-1,0 0-15,17-17 0,-17 0 16,0-1-16,0 1 16,0 0-16,0 17 15,0 18 1</inkml:trace>
  <inkml:trace contextRef="#ctx0" brushRef="#br0" timeOffset="7990.8507">5186 13353 0,'-18'0'0,"1"0"16,-1 0-16,-35 0 31,18 0-15,17 0-16,0 0 15,-17 0-15,0 0 16,-18 0-1,35-18-15,-35-17 16,18 35-16,0-36 16,35 19-16,-53-1 15,35 1 1,1-19 0,-1 36-16,0-17 15,1-1 1,-1 18-16,18-35 31,0 17-31,0-17 16,0 17-1,0 0-15,0 1 16,0-18-16,35-1 16,-17 19-16,0-19 15,-1 36-15,1-17 16,17-19-16,0 19 15,-17 17-15,17 0 16,1 0-16,-1 0 16,36 0-16,-36-18 15,-18 18-15,19-17 16,17 17-16,-36 0 16,1 0-1,0 0-15,17 0 16,-18 0-1,1 0 1,35 0-16,-18 0 16,18 70-1,-35-52-15,-1 17 16,1-35-16,0 35 16,-18-17-1,17-18-15,-17 18 16,0 17-16,0-18 15,0 36-15,0-17 16,0-19 0,0 1-16,0 0 31</inkml:trace>
  <inkml:trace contextRef="#ctx0" brushRef="#br0" timeOffset="19560.9356">5733 15893 0,'0'-18'47,"35"-35"-31,-17 35-16,-1 1 15,1-1-15,17 1 16,-17 17-16,35-18 15,-36 18 1,19 0 0,-19 0 15,1 53-15,-18 0-16,17-18 15,-17 18-15,0 0 16,0-18-16,0 0 15,-17 18-15,-18 0 16,17-35-16,-35 17 16,35-17-16,1-1 15,-1-17-15,0 0 16,-17 0-16,18 0 16,-1 0-16,-17 18 15,17-18 1,0 0-16,-35 0 15,36 0-15,-18 0 16</inkml:trace>
  <inkml:trace contextRef="#ctx0" brushRef="#br0" timeOffset="20136.4964">6227 15769 0,'0'18'94,"0"52"-78,-18-70-16,0 53 15,1-17-15,-1-1 16,0-18-16,1 19 16,17 17-1,0-36 1,0 1-1,0 0 1,17-1 0,1 1-1,0-18 17</inkml:trace>
  <inkml:trace contextRef="#ctx0" brushRef="#br0" timeOffset="20440.686">6438 16104 0,'0'18'47,"0"35"-47,0-18 16,0-17-16,0 35 15,0-18-15,0 0 16,0 36-16,0-54 15,0 1 1</inkml:trace>
  <inkml:trace contextRef="#ctx0" brushRef="#br0" timeOffset="20832.6349">6667 16175 0,'18'0'16,"-18"-18"0,18 18-1,17-17 1,18 17-16,0 0 16,0 0-16,0 0 15,0 0-15,-18 0 16,0 0-16,0-18 15</inkml:trace>
  <inkml:trace contextRef="#ctx0" brushRef="#br0" timeOffset="21160.7602">7038 15875 0,'-18'0'15,"1"35"1,17 1-16,0-1 16,-18 18-16,18-18 15,0 36-15,0-54 16,0 36-16,0-35 16,-18 17 15</inkml:trace>
  <inkml:trace contextRef="#ctx0" brushRef="#br0" timeOffset="21864.5922">7638 15981 0,'0'0'0,"0"-18"16,0 1-16,0-1 15,0 0-15,0 1 32,0-19-32,35 19 15,-17 17 1,34 0-16,1 0 15,-35 0 1,17 0-16,-17 0 31,0 53-31,-18 0 16,0-1-16,0-16 16,0 17-16,0-18 15,0 0-15,0-17 16,0-1-16,-18 1 15,-35 0-15,18 17 16,17-35 0,0 18-16,1-18 0,17 17 31</inkml:trace>
  <inkml:trace contextRef="#ctx0" brushRef="#br0" timeOffset="22457.0107">8431 15734 0,'-17'0'15,"-19"0"-15,19 18 16,-1-18-16,1 35 16,-19-18-16,19 1 15,-19 17-15,19-17 31,-19 0-31,19 17 16,17-17-16,-35 70 16,35-71-16,-36 36 15,36 0-15,0-18 16,0 36 0,0-53-1,0 17-15,18-17 16,0-18-1,-1 0-15,1 0 16,-1 0 0</inkml:trace>
  <inkml:trace contextRef="#ctx0" brushRef="#br0" timeOffset="23146.1655">8431 16122 0,'0'0'0,"36"0"16,-19 0 0,1 0-16,0 0 15,17 0-15,-18 0 16,1 0-1,17 0 1,-17 18 31,0-1-47,-18 1 31,0 35 0,0-36-31,0 36 16,0-35-16,-18 0 16,-35 35-16,53-36 15,-35 1-15,0 35 16,35-36 46,17-17-30,1 0-32,17 0 15,0 0 1,18 0-16,-35-35 16,0 35-1</inkml:trace>
  <inkml:trace contextRef="#ctx0" brushRef="#br0" timeOffset="24001.8806">9384 15998 0,'18'0'46,"17"0"-30,53 0-16,-35 0 16,-18 0-16,-17 0 15,17 0-15,-17 0 16,-1 0 15</inkml:trace>
  <inkml:trace contextRef="#ctx0" brushRef="#br0" timeOffset="24425.7533">9472 15769 0,'-18'0'15,"-17"0"1,18 0 0,-1 35-16,18 18 15,-18 0-15,18 53 16,0-35-16,0-54 16,0 54-16,0-36 15,0 18-15,0-35 16,0 17-16</inkml:trace>
  <inkml:trace contextRef="#ctx0" brushRef="#br0" timeOffset="25041.1057">10248 15928 0,'0'0'0,"0"-18"16,18 1 0,-1 17-1,1-18-15,-18 0 16,18 18-1,17 0-15,18 0 16,-18 0 0,0 0-1,-17 0-15,35 36 16,-35 34-16,35 54 16,-53-89-16,0 53 15,0-53-15,0 18 16,0 0-16,0-17 15,0-19 1,-18-17-16,0 18 16,1-1-16,-1 1 15,0-18-15,-17 0 16,0 35-16,35-17 16,-18 0 30</inkml:trace>
  <inkml:trace contextRef="#ctx0" brushRef="#br0" timeOffset="25553.7334">10901 15822 0,'-18'35'63,"-17"1"-48,35-1-15,-35 35 16,-1 1-16,1-18 16,35 0-16,0-18 15,-53 53-15,53-70 16,0 0-1,0 17-15,0-17 16,-17-1-16,17 1 16,0-1-16,0 1 31,17-18-15,18 0-16,-17 0 46</inkml:trace>
  <inkml:trace contextRef="#ctx0" brushRef="#br0" timeOffset="26186.0438">10954 16228 0,'17'0'31,"1"0"0,0 0-15,17 0 0,-35 17 15,0 1-31,0 0 16,-18 17-16,1-17 15,-1-1 1,0-17-16,18 18 47,0 0-16,0-1 0,0 1-31,0-1 16,0 19-1,0-1 1,0-17 62,-35-1-62,17 19-16,1-36 15,-36 35 1,35-18 0</inkml:trace>
  <inkml:trace contextRef="#ctx0" brushRef="#br0" timeOffset="27296.0794">9119 15998 0,'36'0'32,"-1"0"-1,-18 0-31,36 0 16,-17 0-1,17 18-15,-18-18 16,0 0-16,18 0 15,-35 0-15</inkml:trace>
  <inkml:trace contextRef="#ctx0" brushRef="#br0" timeOffset="38628.7921">8643 11889 0,'0'-18'172,"0"0"-125,0-17-32,0 17 1,18 1-1,-1-1 1,1 0-16,0 18 16,-1-17-1,-17-1-15,18 18 16,17-35-16,-35 17 16,18 18-1,-1-17 16,1-1-15,0-17-16,17 17 16,0 0-1,-35 1-15,53-1 16,18 1 0,-54-1-1,1 0-15,0 1 16,-1 17-16,1 0 15,35-71-15,-53 36 16,17 35-16,54-35 16,-36 17-1,-17 18 1,0-18-16,-1 18 16,19-17-16,16-1 15,-16 0 1,-19 1-1,1 17-15,0 0 16,-1-18-16,1 18 16,17-18-16,-17 18 15,35-17 1,-36-36-16,1 35 16,17 18-1,-17-17 1,0 17-16,-1-18 15,1 0 1,-1 18-16,19 0 16,-36-17-16,17-1 15,1 0-15,0 18 16,17 0 0,-17 0-1,-1-17-15,1-1 16,0 18-16,17-35 15,-18 35-15,-17-35 16,18 17 0,0 18-16,-1 0 31,1 0-31,0-18 16,-1 1-16,1 17 15,0-18 1,-18 0 15,17 18 0,18-17-15</inkml:trace>
  <inkml:trace contextRef="#ctx0" brushRef="#br0" timeOffset="44923.9678">8537 13564 0,'-17'0'15,"17"-17"63,35-1-62,0-17-16,-35 17 16,35-17-16,18 0 15,-17-1-15,-19 19 16,54-36-16,-36 17 16,0 19-16,1-1 15,-1-17 1,0 0-16,-17 35 15,17-18-15,-17 0 16,-1 1 0,19-19-16,-19 36 15,19-17 1,-1-1 0,0-17-1,0 17 1,-17 18-16,17-35 15,-17 35-15,17-35 16,53-36 0,-70 53-16,17 1 15,1-1-15,-1 1 16,-17-1-16,-1 0 16,1 18-16,-1 0 15,19-17-15,17-19 16,-36 1-16,19 17 15,-19 18-15,36-35 16,-35 18-16,17-1 16,0 0-16,1 1 15,-1-1-15,18 0 16,-36 1 0,-17-1-16,18 18 15,35-18-15,-18-17 16,1 17-16,-1 1 15,-18-1-15,1 18 16,17 0 0,-17-35-1,17 17 1,-17 18-16,0 0 16,-1-17-16,1 17 15</inkml:trace>
  <inkml:trace contextRef="#ctx0" brushRef="#br0" timeOffset="52312.1804">9366 12206 0,'0'0'0,"-35"0"0,17 0 15,1 0-15,-1 0 16,0 0-1,1 0 1,-19 0 0,1 0-16,18 0 15,-19 0-15,-17 0 16,18 0-16,0 0 16,17 0-1,1 0 1,-19 0-16,19 0 15,-1 0-15,0 0 16,1 0 31,-1 0-47,0 0 31,1 0-15,-1 0-16,18-18 47,0 1-32,0-54 1,18 18-16,-18 18 16,17-18-16,1 18 31,-18 17-16,18 1-15,-1-19 16,-17 19-16,18 17 16,17-36-16,-17 1 15,0 17-15,-18 1 16,17-18-16,1 35 16,-1-18-1,-17 0 1,36 1-1,-19-1-15,19-17 16,-19-18 0,19 35-16,-19 18 15,1-17-15,-18-1 16,17 0 0,1 18-1,0-17-15,-1-19 16,36-17-1,-35 53-15,0-17 16,17-1-16,-17 1 16,-1-1-1,1 0-15,-1 18 16,-17-17 0,18-36-1,0 53-15,-18-18 16,17-35-16,-17 18 15,0 17 1,0-17 0,0 17-16,0-17 31,0 17-15,0 1-1,0-1-15,0-17 16,0 17-16,0 1 15,0-19 1,0 19-16,0-1 31,0 0-15,0-17 0,-17 17-16,17-17 31,-18 18-31,0 17 15,18-18-15,0 0 16,0 1-16,0-1 16,0-17-16,0-1 15,0 19 1,0-1 0,0-35-16,0 36 15,0-1 1,0-17-16,0 17 15,18 0 1,0-17-16,-1 35 16,1-35-16,17 35 15,1-53-15,-1 35 16,-18 18 0,1 0-16,17-17 15,18-1-15,-17 18 16,-19 0-16,54 0 15,-36-18-15,0 18 16,1-17-16,17 17 16,-36 0-16,18 0 15,1 0-15,-19 0 16,1 0-16,0 0 16,17 0-16,0 0 15,-17 17-15,17 1 16,-17-18-16,17 18 15,-17 17-15,-1-17 16,1-1-16,-18 18 16,18 18-16,17-35 15,-35 17-15,17 1 16,1-1-16,0 0 16,-18-17-16,17 17 15,1-17-15,-18-1 16,0 19-16,0-1 15,0-17 1,0 70-16,0-35 16,0 0-16,0-18 15,0 18-15,-18 0 16,1 35-16,-19-35 16,19-36-16,-1 19 15,-17-1-15,17 0 16,-35 1-16,36-36 15,-1 17-15,-17 18 16,-36 1-16,18-19 16,0 36-16,1 0 15,34-18-15,-88 71 16,71-70-16,-36 34 16,36-35-16,0 18 15,17-35-15,-17 17 16,17-17-16,0 0 15,-34 17-15,34-18 16,0 1-16,-17 0 16,0 17-1,17 0 63</inkml:trace>
  <inkml:trace contextRef="#ctx0" brushRef="#br0" timeOffset="54727.3781">9719 13758 0,'0'0'0,"-35"0"63,-1 0-47,19 0-16,-18 0 15,17 0-15,0 0 16,1 0-16,-19 0 15,-17 0-15,1 0 16,34 0 0,-17-17-16,-18-1 15,17 18-15,36-18 16,-17 18-16,-19-17 16,19-1-1,-18-17 1,35 17-16,-18-17 15,-17 0-15,17-1 16,-17 1-16,17 0 16,0-18-16,18 0 15,0 18 17,0 17-32,0 0 15,0 1-15,0-18 16,0-18-1,0 35-15,0-53 16,18 18-16,0 18 16,17 18-16,-17-1 15,-18 0 48,0 1-48,17-1-15,-17 0 16,0 1 15,0-1-15,0 0 0,-53 1 15,53-1-31,-17 1 15,-19 17-15,19-36 16,-18 1 0,17 17-1,0 18-15,1-17 16,-1 17-16,0-18 16,1-17-1,-1 35-15,0-18 16,18 1-16,-17-1 15,17 0 1,0 1-16,0-19 31,0 1-31,0 17 16,0 1 0,0-1-16,0-35 15,53 18 1,-36 17-16,19 1 15,17-1-15,-18 0 16,18-17-16,35 17 16,-35-17-16,-36 35 15,36-35-15,-17 35 16,17 0 0,-18 0-16,0 0 0,0 0 15,36-35 1,-36 17-16,1 18 0,34 0 15,-35 0 1,1 0-16,-1-18 16,-17 18-16,17 0 15,-18 0-15,54 0 16,-18 0 0,-35 0-16,17 0 15,-17 0-15,-1 0 16,18 0-16,18 0 31,-35 0-31,0 0 16,17 18-16,-17 17 15,-1-35-15,1 18 16,-1-18 0,1 35-1,0 18-15,-18-35 16,0 35-16,0 35 15,0-71-15,35 36 16,-35-17-16,0-19 16,0 1-1,0 17-15,18 36 16,-18-54-16,0 19 16,0-19-1,0 36-15,0 0 16,0-35-16,0 52 15,0-34-15,-18-1 16,18 0-16,-35 0 16,17 1-16,-17 17 15,17-36-15,1 19 16,-36 17-16,0-1 16,35-34-16,-17 0 15,17 17-15,1-17 16,-19 17-16,36-17 15,-35-18-15,0 35 16,17-35 0,-35 35-16,53-17 15,-35-18-15,0 17 16,35 1-16,-18 0 16,-17-1-16,17 1 15,0 0 1,1-1-16,17 1 15,0-1-15,-18-17 32,18 18 46,0 0-16,0-1-46</inkml:trace>
  <inkml:trace contextRef="#ctx0" brushRef="#br0" timeOffset="59094.6975">9031 14570 0,'0'-18'31,"0"0"-15,0-17-16,35 18 15,-17 17 1,53 0 0,17 0-1,-71 0 1,1 0-16,0 0 15,-1 0 32,-17 17-31,0 1 0,0-1-16,0 1 15,0 0-15,-53 17 16,18-17-16,-53 17 15,70-35-15,-17 35 16,0-17-16,-1-18 16,19 17-1,-1-17 32,53 0 0,18 0-31,0 0-16,35 0 15,-35 0-15,-17 0 16,-1 0-16,0 0 16,1 0-1,-19 18 1,-17 0 15,0-1-15,0 19-16,0-19 15,-17 19-15,-19-36 16,-17 17-16,0 1 16,-17-1-16,17-17 15,-18 18-15,54-18 16,-19 0-16,19 0 15</inkml:trace>
  <inkml:trace contextRef="#ctx0" brushRef="#br0" timeOffset="60072.0867">9613 14623 0,'-35'35'78,"35"-17"-62,-18-1-16,18 18 31,0-17-31,0 0 16,0-1 0,0 1 46,36-18-31,-19 0-15,1-18 0,17 1-1,-35-1-15,0-17 16,0-18-16,0 35 15,0-35-15,0 36 16,35 17 78,-35 17-79,36 36 1,-19-53-16,1 36 16,0-19-1,-18 1 17,0-1 14,0 1-46,-18-18 16,-35 18 0,35-18-16</inkml:trace>
  <inkml:trace contextRef="#ctx0" brushRef="#br0" timeOffset="60832.0512">8890 14429 0,'18'0'31,"17"0"-15,0 0-16,0 0 16,18 0-16,0-18 0,35 0 15,1 18 1,17 0-16,-1 0 16,19 0-16,35 0 15,-107 0-15,1 0 16,-17 0-16,-19 0 15,1 0 1,0 0 0,17 0-1</inkml:trace>
  <inkml:trace contextRef="#ctx0" brushRef="#br0" timeOffset="61679.788">9419 13935 0,'0'17'94,"0"1"-94,0 17 16,0-17-1,0 0 1,0 17-16,0-18 15,18 19 1,-18-19 0,0 1-16,0 0 15</inkml:trace>
  <inkml:trace contextRef="#ctx0" brushRef="#br0" timeOffset="62775.8596">8220 14464 0,'35'0'31,"18"0"-16,-35 0-15,52 0 16,-17 0-16,-18 0 16,1 0-16,-19 0 15,36 0 48</inkml:trace>
  <inkml:trace contextRef="#ctx0" brushRef="#br0" timeOffset="63167.8107">8555 14305 0,'-18'0'0,"18"53"31,0-35-16,0 52-15,0 1 16,0-36-16,0 36 16,0-54-16,0 1 15,0 35-15,0-18 16,0-17 0</inkml:trace>
  <inkml:trace contextRef="#ctx0" brushRef="#br0" timeOffset="66321.3855">12788 12136 0,'-17'0'16,"-1"0"-16,-17 0 16,-1 0-1,19 0-15,-19 0 16,19 0-16,-1 0 15,-17 0-15,17 0 16,-17 0-16,-36 0 16,36 0-16,0 0 15,17 0-15,1 0 16,-36 0-16,35 0 16,0-18-16,-17 0 15,17 1-15,-17 17 16,18 0-1,-1-18 1,0 0 0,1 1-1,17-1 1,-18 0 0,18 1-1,0-1-15,0-35 16,0 18-1,0 0 1,0-18 0,0 17-1,0 19 1,0-36-16,0 18 16,18-1-1,-1-17-15,1 36 16,17-18-16,-17 17 15,-18 0-15,17 1 16,-17-19-16,18 19 16,-18-1-16,18-17 15,-1 17 1,-17-17-16,18 0 16,0 17-1,-1 0 1,1-35-16,-18 36 15,18-1 1,-1-17-16,1 17 16,-18 1 15,35-19-31,-35 19 78,0-1-15,0 0-63,-35 1 31,-18 17-16,35 0 1,1 0 0,-19-18-1,36 0 1,-17 18-16,-1-17 16,0-1-16,18 1 15,-35 17 16,18-18-15,17 0 0,0 1-1,-18-1 1,18 0 31,0 1-47,0-36 15,0 18 17,0 17-17,18 0 1,-1 1-16,1 17 16,17-18-16,36 18 15,-54-18-15,36 18 16,-18-17-16,-17-19 15,17 36-15,18-17 16,-17-19-16,-1 36 16,18-17-1,-18 17-15,18-18 16,0 1 0,0 17-16,0-18 0,0 0 15,0 1-15,-18 17 16,0-18-1,-17 18-15,35-18 16,17 18-16,1-17 16,-36 17-16,36-18 15,-18 0-15,-1 18 16,-16-35-16,17 0 16,-18 17-16,-17 18 15,-1-17-15,1 17 16,-1 0-16,1 0 15,17 0-15,1 0 16,-1 0 0,-17 0-16,-1 0 15,19 17-15,-1-17 16,-18 18 0,-17 0-16,18-1 15,0 1-15,-18 17 16,17 18-16,-17 35 15,0 18-15,0-35 16,0 34-16,0-34 16,0 17-16,0-35 15,0-35 1,0-1-16,0 19 16,0 17 15,0-18-16,0-18-15,0 1 16,0 0-16,-35-1 16,35 1-16,-35 35 15,-18-18-15,18 1 16,17-1-16,-17 0 16,-18 18-16,0-18 15,0 1-15,53-19 16,-35 36-16,17-53 15,-17 35-15,17-17 16,0 0-16,18-1 16,-35 19-1,0-19 1,35 1-16,-53 17 16,18 18-16,-1-35 15,36-1 1,-17-17-16,-1 18 31,1-18 0,-1 0-15,0 18 0,18-1-16,-17 1 15,-1-18 32</inkml:trace>
  <inkml:trace contextRef="#ctx0" brushRef="#br0" timeOffset="68569.3777">12806 13741 0,'-35'-18'0,"-36"-17"16,36 17-16,-36-35 16,1 36-16,34-19 15,-17 19-15,0-1 16,36 0-16,-1 1 15,1-1 1,-1 18-16,-17-18 16,-1-17-16,19 18 31,-19-1-31,-34-35 16,35 35-1,17-35-15,-17 36 16,17-1 15,18 1-15,0-36-16,0 35 15,0-17-15,18-36 16,35 1-16,-18 34 16,18-17-16,0 0 15,0 18-15,-18 18 16,-35-1-16,35-35 15,-17 53-15,-18-35 16,35 17-16,-17 18 16,-1-18-16,1 1 15,17-1-15,-17 1 16,17 17-16,1-36 16,-36 19-1,17 17 1,1-18-1,-1-17-15,1-1 16,-18 19 0,18-1-16,-1 0 31,1-34-15,-18 34-1,0 0-15,18-35 16,-18 18-16,17 17 15,-17 1-15,0-1 16,0 1-16,18-1 31,-18 0-31,35 1 16,-35-1-16,0 0 16,18 18-16,17-35 15,-35 17-15,35 18 16,36-17-16,-1-1 15,19 1-15,-36-1 16,17 0-16,-35 1 16,18-1-16,18-17 15,-53 35-15,-1 0 16,1 0 0,-1 0-1,1 0-15,0 0 16,17 0-16,-17 0 15,-1 0 1,19 0 0,-1 17-16,-18 19 15,1 17-15,0-1 16,-1 19-16,1-53 16,0 17-16,-18-17 15,17-1-15,-17 1 16,0 52-1,0-52-15,0 0 16,0 17-16,0 0 16,0 0-16,0-17 15,0 0-15,0-1 16,0 19-16,0-19 16,0 1-16,-35 53 15,17-36-15,1 35 16,-1 1-1,-17-1-15,17-70 16,1 71-16,-1-53 0,0 17 16,-17-17-1,0 34-15,17-16 16,0-19-16,-17 19 16,0-1-16,0 0 15,17 1-15,18-1 16,-35 18-16,17-36 15,0-17-15,18 18 16,-17 0-16,-18-18 16,35 17-16,-36 19 15,19-36-15,17 17 16,-36 18-16,1 1 16,17-19-16,1 1 15,-19 17-15,36-17 16,-17 0-16,-1 17 15,18-18 1,0 19 109</inkml:trace>
  <inkml:trace contextRef="#ctx0" brushRef="#br0" timeOffset="70808.3912">11642 14517 0,'17'0'46,"19"0"-30,-1 0-16,0 0 16,0-35-16,-17 35 15,0 0-15,-1-18 16,1 18-16,0 0 16,-1 0-16,1 0 15,0 0-15</inkml:trace>
  <inkml:trace contextRef="#ctx0" brushRef="#br0" timeOffset="72289.4335">11747 14358 0,'0'35'62,"0"36"-62,0-36 16,0-17-16,0 52 16,0 1-16,0-1 15,0-34-15,0 17 16,0-36-16,0 1 16</inkml:trace>
  <inkml:trace contextRef="#ctx0" brushRef="#br0" timeOffset="73344.6167">12453 14870 0,'0'-36'62,"18"36"-46,-1 0-16,19 0 0,-19 0 31,1 0-15,0 0 0,-18 36-1,0-1 1,0 0-16,0-17 15,-18 35-15,-17-53 16,17 17 0,18 1-1,-18 0 17,1-18-32,34 0 109,36 17-93,-17 19-16,-19-36 15,1 17-15,-1 1 16,-17 17 15,0 18 0,-17-18-15,-89 1 0,88-36-16,-17 0 15,17 0-15,1 0 31,-1 0-31,-35-18 16,36 0-16,-1-17 16</inkml:trace>
  <inkml:trace contextRef="#ctx0" brushRef="#br0" timeOffset="74265.1563">12718 15099 0,'0'0'0,"0"18"125,0 17-109,0-18 0,0 1-1,0 0 1,0-1 0,0 1-16,0 0 15,0-1-15,17 1 16,1-18 15,0 0-15,-1-18-16,-17-35 15,18 18-15,-18 0 16,0 17-16,0 1 16,0-1-16,17 36 109,1-1-93,-18 1-16,35 17 0,-35 0 15,18-35-15,-18 18 16,0 17-1,18 1 1,-1-19-16,-17 1 16,-35-36 62</inkml:trace>
  <inkml:trace contextRef="#ctx0" brushRef="#br0" timeOffset="74914.4201">12365 14834 0,'0'-17'94,"35"17"-94,106 0 15,-70 0-15,52 0 16,-35 0-16,18 0 15,-70 0-15,16 0 16,-16-36 0</inkml:trace>
  <inkml:trace contextRef="#ctx0" brushRef="#br0" timeOffset="75410.0977">12718 14041 0,'-18'0'15,"0"105"-15,1-69 16,17 52-16,0-18 15,0 1-15,0-36 16,0 18-16,0-35 16,0-1-16,0 1 15,0 0 1</inkml:trace>
  <inkml:trace contextRef="#ctx0" brushRef="#br0" timeOffset="77858.5499">10901 13317 0,'-35'0'47,"-1"0"-31,19 0-1,-1 0-15,0 0 16,1 0-1,-19 0-15,1 0 16,0 0-16,17 0 16,-17 0-16,17 0 15,1 0-15,-19 0 16,19 0 109,-1 0-109,0 0-1,1 0 1,17-17 78,-18 17-94,18-36 15,0 1 1,0-18-16,0 18 15,0 17-15,0-17 16,0 0-16,0 17 16,0 0-16,0 1 15,0-1-15,0-35 16,0 18 0,0 17-16,0 1 15,0-36-15,0 35 16,0 1-16,0-1 31,0 0-31,0 1 16,0-1-16,0 0 15,0-17 1,0-18 0,0 36-1,0-1-15,0-17 16,0-1-1,0 19 110,18 17-109,35 17-16,0-17 16,0 18-16,-18 0 15,35-18-15,-17 17 16,-35-17-16,0 18 16,-1-18 171,-17 35-171,0-17-16,18-1 15,-18 19-15,0 17 16,0-18-16,0 0 16,0 0-1,18-17-15,-18 0 16,0 17-1,0 0-15,0 1 16,0 16-16,0 1 16,0-17-16,0-1 15,0 36-15,0-36 16,0-18-16,0 1 16,0 0-1,0-1 16</inkml:trace>
  <inkml:trace contextRef="#ctx0" brushRef="#br0" timeOffset="78754.1576">10248 14217 0,'0'35'62,"-17"18"-62,-1 0 16,0-18-16,18 18 16,-17 35-16,-1-17 15,18-36 1,0-17-1,-18 0 1</inkml:trace>
  <inkml:trace contextRef="#ctx0" brushRef="#br0" timeOffset="79281.7505">10195 14235 0,'18'0'31,"0"0"-16,-18 17-15,35 18 16,-18 1 0,1-19-1,0 1-15,-18 35 16,35-35-16,0 52 0,-35-52 16,0 17-1,18 0-15,-18-17 16,0 0-1,0-1-15,0 1 32,0 0-32</inkml:trace>
  <inkml:trace contextRef="#ctx0" brushRef="#br0" timeOffset="79738.5275">10248 14534 0,'0'-17'47,"0"-1"-47,35 18 15,1 0 1,-19 0-1,36 0-15,-35 0 16</inkml:trace>
  <inkml:trace contextRef="#ctx0" brushRef="#br0" timeOffset="81210.6032">13176 14587 0,'-17'36'46,"17"-1"-30,0 53-16,-18-35 16,18-18-16,0 18 15,-18 0 1,18-35-16,0 17 16,0 0-16,0 1 15</inkml:trace>
  <inkml:trace contextRef="#ctx0" brushRef="#br0" timeOffset="82170.0306">13106 14499 0,'0'0'0,"0"-17"16,0-19 15,0 19-15,70 17-1,-17 0-15,-35 0 16,17 0-16,0 0 16,1 0-16,-1 17 15,-17 19-15,17 16 16,-35-16 15,0-1 0,0-17-31,0-1 16,0 1-16,-35 0 16,-1-1-16,19-17 15,-1 0 1,0 0 0,54 0 124,-1 0-140,0 0 16,-17 0-16,-1 0 15,1 0 1,0 0 0,-1 0-1,1 0-15,-18 18 16,0 35-16,18-36 16,-18 1-16,0 0 15,0 17-15,0 0 16,0 0-1,0 1 17,0-19-32,-18-17 31,0 0-31,-17 0 31,0 0-31,0 0 16,17 0-1,0 0-15</inkml:trace>
  <inkml:trace contextRef="#ctx0" brushRef="#br0" timeOffset="86171.3364">13758 13335 0,'53'0'0,"-35"0"16,17 0-16,36 0 15,-36 0-15,18 0 16,0 0-16,17 0 16,-34 0-16,-1 0 15,-17 0-15,-1 0 31,1 0-15</inkml:trace>
  <inkml:trace contextRef="#ctx0" brushRef="#br0" timeOffset="87089.8806">13652 13247 0,'89'17'125,"-36"-17"-125,0 0 16,-18 0-16,0 0 78,-17 0-78,-1 0 15,-52 0 95,-18 0-110,18 0 15,-36 0-15,18 0 16,18 0 0,17 0-16,-17 0 15,18 0 1,-1 0-1,53 0 64,53 0-79,18 0 15,-35 0-15,17 0 16,-17 0-16,-36 0 15,-18 0-15,1 0 16,0 0-16,-1 0 47,1 0-31,17 0-16</inkml:trace>
  <inkml:trace contextRef="#ctx0" brushRef="#br0" timeOffset="90099.3668">10636 13353 0,'0'0'0,"18"0"16,0 0-1,-1 0-15,18 0 16,-17 0-16,0 0 15,-1 0 1,-70 0 140,1 0-140,16 0-16,1 0 16,17 0-1,-17 0-15,17 0 16,1 0-1,-1 0 1,0 0 0,54-18 202,-1 18-202,36 0 0,-18 0-16,-1 0 15,1 0-15,0 0 16,-35 0-16,-36 0 172,1 0-157,-19 0-15,-34 35 16,-1-35-16,18 0 16,0 18-16,18-18 15,-18 0-15,0 0 16,18 0-16,70 0 328,-17 0-328,35 0 16,0 0-16,-18 0 15,18 0-15,0 0 16,-18 0 0,18 0-16,-18 0 15,-17 0-15</inkml:trace>
  <inkml:trace contextRef="#ctx0" brushRef="#br0" timeOffset="97787.4233">8908 15240 0,'0'0'0,"-36"0"15,-17 0-15,36 0 16,-18-18-16,-1 1 16,19 17-16,-19 0 15,1 0 1,0-18-16,17 0 16,-35 18-16,18-17 15,0 17-15,-36-18 16,-35 1-16,71 17 15,17-18-15,-17 18 16,17 0 47,1-18-63,-36-35 15,18 36 1,17 17-16,0-36 15,1 19-15,-1 17 16,18-18-16,0 0 16,-18 1-16,18-1 15,-17-70 1,17 53-16,0 17 16,0-17-16,0 0 15,0 17-15,0-17 16,0-1-16,0 19 15,0-36-15,0 35 16,0-17-16,0 0 16,0 17-16,0-17 15,0 17-15,0-17 16,17-1 0,19 1-16,-19 18 15,19-1-15,-19-17 16,36-18-16,0 35 15,0-17-15,18-18 16,-19 35-16,1-17 16,-17 0-16,34-18 15,-17 18 1,0-1-16,0 36 16,0-53-16,-35 53 15,52 0-15,1 0 16,-54 0-16,54 0 15,-18 0-15,53 0 16,-36 0-16,1 0 16,35 0-16,35-17 15,-71 17-15,54 0 16,17 0-16,-53 0 16,-17 0-16,34 0 15,-69 0-15,17 35 16,-36 0-16,18-17 15,1 17-15,52 0 16,-35 1-16,35-1 16,-35-17-16,18 35 15,-71-36-15,35 18 16,-18-17-16,-17 35 16,18 0-16,0 35 15,-18-53-15,17 36 16,-17-53-16,0 17 15,0-17 1,0-1-16,0 1 16,0 35-1,0-36 1,0 19-16,0-19 16,0 19-16,0-1 15,0-18-15,0 19 16,0-19-16,0 36 15</inkml:trace>
  <inkml:trace contextRef="#ctx0" brushRef="#br0" timeOffset="100029.6128">13000 15769 0,'0'0'0,"-71"0"15,54 0 1,-19-17-16,19 17 15,-19 0-15,1-18 16,18 18-16,-36 0 16,0-18-16,35 18 15,-35-17-15,-17-1 16,17 18-16,-18-18 16,-17-17-16,0 35 15,35-18-15,0 1 16,-18 17-16,54-36 15,-19 36-15,19 0 16,-36-17 0,35-1-16,-17 18 15,17-17-15,-17 17 16,-36-36-16,1 19 16,52 17-16,-17-18 15,0-17-15,17-1 16,0 36-1,-17-17-15,18-1 0,-1 1 16,0-1 0,1 18-1,17-18-15,0 1 16,-36-1-16,19 0 16,17-17-16,-18 17 15,18-34-15,0 34 16,0-35-16,0 35 15,-18-17-15,18-18 16,0 35-16,0-17 16,0-18-16,0-35 15,0 53-15,0 0 16,18-54-16,-18 54 16,53-18-16,-18-17 15,-17 34-15,35-70 16,-36 54-16,19-1 15,-19 0-15,1 17 16,35-34 0,-53 52-16,18 1 15,17-19-15,-18 1 16,1 17-16,17 1 16,18-1-16,-17 1 15,-36-1 1,35 0-16,0-17 15,-17 35-15,-1 0 16,19-35-16,-19 35 16,1-18-16,0 18 15,-1 0-15,19 0 16,-1 0-16,-18 0 16,1 0-16,70 0 15,-35 0-15,18 0 16,-18 0-16,35 0 15,-35 0-15,35 0 16,-17 0-16,-36 0 16,0 0-16,0 0 15,1 35 17,-1-17-17,-17 0-15,34 17 16,-16-35-16,17 18 15,17 17-15,-52-18 16,0 1 0,-18 0-1,17-1 1,1 1-16,-1 17 16,1 1-16,35-1 15,-35-18-15,17-17 16,-35 18-16,18 0 15,17-1-15,-18 1 16,1 0 0,0-1-16,-1 19 15,-17-19-15,18 1 16,0-1-16,17 19 16,-35-19-16,35 1 15,-17 0-15,-1-1 16,19 1-16,-19-18 15,-17 18-15,18-1 16,-18 1-16,18 0 16,-18-1-16,0 1 15,35-18-15,-35 17 16,0 19 0,0-1-1,0 0-15,0 1 16,0 34-16,0-35 15,0 18-15,0-17 16,0-1-16,0-18 16,0 19-1,0-19-15,0 19 16,0-19-16,0 1 16,0 17-16,-18-35 15,18 18-15,-53 52 16,18-17-1,0-17 1,17-19-16,1 1 16,-19 17-16,1-17 15,35-1-15,-18-17 16,1 18-16,-1 0 16</inkml:trace>
  <inkml:trace contextRef="#ctx0" brushRef="#br0" timeOffset="104196.4766">9137 10566 0,'-18'0'93,"18"-18"-61,0-17-17,36 17-15,-36 0 16,17-17-16,1 0 15,-1 35-15,1-35 16,0-18 0,17 35-1,0-17-15,-35 17 16,18 18-16,17-35 16,1 0-16,-19 17 15,71-123 1,-52 106-16,17-18 15,-18 17-15,-18 19 16,19-19 0,-1-16-16,-17 34 15,35-17-15,-1-18 16,1 0-16,18-35 16,0-36-16,-19 71 15,1 0 1,-17 18-16,-19 17 15,-17 1 1,18-1 0,17 0-16,-35 1 15,18-1-15,17 1 16,18-1-16,0-17 16,-35 17-16</inkml:trace>
  <inkml:trace contextRef="#ctx0" brushRef="#br0" timeOffset="105782.2404">11307 10566 0,'17'-36'47,"-17"19"-47,0-19 16,35 1-16,-35-18 16,36 0-16,-19 18 15,19-18-15,-1 0 16,0-35-16,0 35 15,18-17-15,-17 34 16,-19-17-16,1 18 16,35-35-16,-36 52 15,19-17-15,-1-18 16,-17 35-16,-1-35 16,54-17-1,-71 34-15,70-34 16,-52 35-16,35-18 15,-18 17-15,18-17 16,-35 53-16,-1-35 16,36 0-16,-35 35 15,-18-18-15,53-17 16,-18 0-16,18-1 16,-18-17-1,-17 36 1</inkml:trace>
  <inkml:trace contextRef="#ctx0" brushRef="#br0" timeOffset="114685.6324">9207 8872 0,'0'18'110,"0"35"-110,0 17 15,0-34-15,0-19 16,0 36-16,0 0 16,-17-18-16,17 18 15,-18-35-15,1 0 16,17 17-1,0-17 1,0 35-16,-18 35 16,0-35-16,18-18 0,0 18 15,-17 17 1,17-17-16,0-17 16,-36 16-16,36-34 15,-17 0-15,17-1 16,-18 1-1,18 0-15,-18 35 16,1-36 0,17 36-16,-35 0 15,17 0-15,-17-35 16,35-1-16,-18 54 16,0-71-16,1 35 15,-1-17-15,18 35 16,0-18-16,-53 0 15,36-17-15,-1 35 16,-17-18-16,35 0 16,-36 18-16,19-35 15,-1 0 1,0-1-16,18 1 16,-17 17-1,-1-17 1,0-18 15,-34 0 94,34 0-109,0 0-16,-17 0 15,0 0 1,17 0-16,-17 0 78,17 0-78,-35 17 16,18 1-1,17 0 1,1-18 0,-1 0-1,0 17 16,1-17-15,-18 71 0,17-36-1,-17 18 1,35-18-16,-18-17 16,0 35-16,18-18 15,-17 0-15,17 18 16,0-17-1,0-19-15,0 19 16,0-19-16,0 18 16,-18 1-16,18-19 15,0 19-15,-18 17 16,18-1-16,0-34 16,0 17-16,-17 36 15,17-53-15,0 70 16,-18-35-16,18 0 15,0-36 1,0 54-16,0-54 16,0 36-16,0 0 0,0-35 15,0 0 1,0 34-16,0-16 16,0 17-16,0-36 15,0 1-15,0 17 16,0-17-16,0-1 15,0 19-15,0-1 16,0 36 0,0-36-16,0 18 15,0-18 1,0 0 0,0 1-16,0-19 15,0 36-15,0 18 16,0-18-1,0-18-15,0 0 16,18 36-16,-18-54 16,0 1-16,17 17 15,-17-17-15,18 17 16,0-17-16,-1 0 16,-17-1-1,18 1-15,0-1 16,-1 1-16,-17 0 15,18-1-15,0-17 16,-1 18 15,1 0-15,-1-18-16,1 17 16,17 19-16,-17-36 15,17 35-15,1-35 16,-1 0-16,0 0 15,-17 17-15,17 1 16,18 17-16,-35-35 16,-1 0-1,36 18 1,-35-18-16,35 0 16,35 0-16,35 0 15,-17 0-15,0 0 16,-18 0-16,-35 0 15,0 0-15,-35 0 16,-1 0-16,36 0 16,18 0-16,-36 0 15,36 0 1,34 0-16,1 0 16,-18 0-16,36 0 15,-71 0-15,-35-35 16,34 17-16,-16 18 15,-1-18-15,0 1 16,18-1-16,18 18 16,-36 0-16,36 0 15,17-17-15,-35-1 16,0 18-16,-18 0 16,35-18-16,19 18 15,34-17-15,1 17 16,52 0-16,-17-18 15,-36 0-15,18-17 16,-70 35-16,35-35 16,-71 35-16,36 0 15,17 0-15,35 0 16,-35 0-16,36 0 16,17 0-16,-18 0 15,19 0-15,-54 0 16,18-35-1,-54 17-15,19 0 16,-36 18-16,54 0 0,-1 0 16,18-17-1,35-1-15,17 18 16,-69-18-16,-1 18 16,-35-17-16,-36-1 15,1 0-15,0 18 16,52 0-1,-52-17-15,17-1 16,18-17-16,-35 17 16,70-52-16,-53 52 15,-17-17-15,17 17 16,-17-17-16,17 0 16,-17-1-16,-1 36 15,1-35-15,17-36 16,-17 19-16,-1-19 15,19 0-15,-1-17 16,-17 35-16,17-70 16,-17 70-16,-1-71 15,1 19-15,-18 34 16,0-35-16,0 36 16,0 17-1,0-35-15,0 17 16,0 0-16,0 19 15,0-1-15,0-36 16,0 19-16,0-18 16,0-1-16,0 1 15,0-35-15,0-1 16,-18 1-16,-17 17 16,17 35-16,-52-17 15,52 18-15,-17-1 16,-18-17-16,35 35 15,-52-53-15,-1 18 16,36 35-16,0 35 16,-36-17-16,53 0 15,-17 0-15,0 17 16,17 0-16,-17 1 16,-36-36-16,36 18 15,-35-1-15,34 19 16,-34-54-16,34 53 15,-69-17-15,52 0 16,-36 0 0,37-1-16,16 36 15,-34-35-15,17 17 16,18 18-16,-18-17 16,17 17-16,-34 0 15,34 0-15,-16-18 16,16 18-16,1 0 15,-36 0-15,1-35 16,17 17-16,-70 1 16,-1 17-16,36 0 15,-18-18-15,-17 18 16,34-18-16,-34 18 16,35 0-16,-1 0 15,19-35-15,-18 35 16,-36 0-16,1-18 15,35 18-15,-1 0 16,-16 0-16,16 0 16,1 0-16,18-17 15,-54 17-15,-17-36 16,18 36-16,-19 0 16,19 0-16,0 0 15,34 0-15,1 0 16,35 0-16,36 0 15,-1 0 1,0 0-16,1 0 47,-1 0 62,18 18-109,35 0 16,1-18-16,34 17 16,54 72-16,-54-72 15,1 18-15,-18 1 16,0-1-16,-18 0 15,-18 18-15,36 53 16,-17 0-16,-36 17 16,0 107-1,0-1-15,0 141 16,-53-87-16,-106 52 16,0-88-16,-141 53 15,89-71-15,52-70 16,0-18-16,53-71 15,71-87 17,176-177-32,-35-159 15,159 35-15,70-17 16,229-159-16,-211 247 16,282 0-16,-212 124 15,-105 123-15,-142 0 16,-17 123-16,-18 36 15,-123 18-15,-18 69 16,0-16-16,-71 17 16,-105-53-16,-36-35 15,-70-1-15,35-87 16,-71-71-16,54 0 16,-36-35-16,141-36 15,-17-70-15,35 17 16,35-158-16,53 18 15,53-1-15,18 89 16,87 35 0,1 35-16,53 35 15,-35 71-15,87 0 16,54 18-16,88 141 16,140 193-16,72 142 15,-389-247-15,-35 0 16,-123 35-16,-71-88 15,-141 0-15,-88-17 16,-18-124-16,-106-36 16,-246-17-16,-19 0 15,-34 0-15,352-35 16,124 17-16,88-70 16,123-71-16,18 18 15,0-123-15,71 105 16,193-35-16,-17 88 15,88 0-15,36 0 16,140 36-16,-176 17 16,212 53-16,-194 0 15,105 176-15,-175-17 16,-54 53 0,-141-71-16,-70 71 0,-18-36 15,0-35-15,-71 53 16,-35-106-1,-88 0-15,-53 36 16,-70-106-16,-18 70 16,-124-35-16,212 0 15,53-53-15,18 0 16,158 0-16,1 0 16,17-89-16,0-210 15,53-1-15,105-212 16,1 212-16,70 0 15,142-141-15,-124 265 16,0 106-16,17-1 16,-34 71-16,-19 0 15,-87 0-15,-36 71 16,-88-1-16,0 159 16,0-17-16,-106 141 15,-159 123-15,36-264 16,-35 52-16,-371 36 15,194-106-15,141-141 16,17-53-16,37 0 16,175 0-16,18-123 15,0-71 1,36-71-16,17-52 16,0 52-16,158-17 15,107-36-15,-53 124 16,105 35-16,53 36 15,-70 70-15,18 53 16,-1 0-16,-87 159 16,17-18-16,-1 159 15,-104 141-15,-54-36 16,18 125-16,-89-230 16,-17-54-16,0-140 15,0-141 16,-106-124-15,-123-105-16,53 34 16,-89-34-16,124 105 15,18 71-15,17 35 16,88 35-16,106 18 47,71 0-32,0 18-15,17 105 16,53 54-16,-34-18 16,-54-18-1,-88 53-15,-1-124 16,-52-34-16,0-1 16,0 0-16,18-35 78,0 0-63,-1 0 1,19 0-16</inkml:trace>
  <inkml:trace contextRef="#ctx0" brushRef="#br0" timeOffset="118855.491">7461 14076 0,'0'0'0,"-17"0"0,-19-18 16,1 1-16,0 17 15,-1 0 1,1 0 0,18 0-16,-36 0 15,35 0-15,-53 0 16,19 0-16,-19-18 16,0 0-16,19 1 15,-1 17-15,0-18 16,-36 0-1,37 1-15,34-1 16,-53 0-16,18-17 16,18 18-16,-18-1 15,36 18 1,-36-18-16,17-17 16,19 35-16,-89-35 15,106 17-15,-53 18 16,18-18-16,-18 18 15,18-17-15,-1 17 16,1 0-16,0 0 16,-1-18-16,19 0 47,-1 1-32,1-18-15,-1-18 16,18 35-16,-18-35 15,1 0-15,17-35 16,0 0-16,0 17 16,0-17-16,0 0 15,0 17-15,0 18 16,0-17 0,0 17-16,0-18 15,17 36-15,-17-18 16,0 0-16,0-35 15,18 0-15,0 35 16,-18 0-16,17-70 16,-17 70-16,0-18 15,0 18-15,0 18 16,0-18-16,0 35 16,0 1-1,0-1 1,0 0-16,0-35 15,0 1-15,0-1 16,18 0-16,-1 0 16,-17 35-16,0 1 15,18-36-15,17-36 16,-35 19-16,53 17 16,-53 18-16,18-18 15,0-18-15,-1 54 16,-17-1 46,0 0-62,0 1 16,18-19-16,17 1 16,-35 17-16,18 18 15,17-17-15,-17-1 16,70 18-16,-18 0 15,36-17-15,-18-36 16,-52 53-16,34-36 16,-34 19-16,-1 17 15,-18-18-15,19-17 16,17 17-16,0-17 16,-18 17-16,-35 1 15,70-54-15,-17 36 16,0-1-16,-17 1 15,-1-18-15,18 18 16,-36 17-16,1-35 16,-18 36-16,0-18 15,0-18-15,18 0 16,-18 17-16,0-52 16,17 35-16,1 0 15,-18 36 1,0-36-16,18 35 15,-18 1-15,0-36 16,35 17-16,-18 1 16,-17-18-16,36 0 15,-19-70-15,54 35 16,-71 17-16,35 18 16,-17-17-16,17 34 15,-35 19-15,18-19 16,-1 19-16,19-1 15,-19 18-15,19-18 16,17 1-16,-18-18 16,0 17-16,36-35 15,-36 18-15,-17 35 16,17-36-16,-18 19 16,19-1-16,-36 1 15,17-1-15,19 0 16,-1 18-1,-17 0 1,-1 0-16,1 0 16,17 0-16,0-17 15,-17-1-15,0 18 16,-1 0 0,19 0-1,-1 0-15,-17 0 16,17 0-16,18 0 15,-36 0-15,1 0 16,17 0-16,1 0 16,-1 0-16,-18 0 15,36 0-15,0 0 16,-17 0-16,17 0 16,-36 0-16,18 0 15,1 0-15,-1 0 31,-17 0-31,-1 0 16,1 0 0,0 18-16,-1-18 15,1 17-15,-1-17 16,-17 18-16,18-18 16,0 0-1,-18 18 1,17-1-16,-17 1 15,0 17-15,0 36 16,0-36-16,0 35 16,0 19-1,0-19-15,0 1 16,0-36-16,0 0 16,0 36-16,0-18 15,0 17-15,0-17 16,0 18-16,0-1 15,0 54-15,0-54 16,0 19-16,0-1 16,0-35-16,0-36 15,0 19-15,0-1 16,0-17 15,0-1-15,0 1-16,0 17 15,0-17-15,0-1 16,0 1-16,0 35 16,-17-35-1,17-1 1,-36-17-16,19 18 16,-1-1-16,1 19 15,-19-36-15,19 17 16,-54 19-1,18-1-15,0-17 16,0 17-16,18 0 16,0 0-16,-36 1 15,18 17 1,36-53-16,-1 17 16,0 1-1,1-18 1,-1 0-16,0 0 15,-17 35-15,18-17 16,-1 17-16,-17 0 16,-18 71-1,17-71-15,1 36 0,0-36 16,0 36-16,17 35 16,-17-53-16,35 0 15,-18 35-15,0-18 16,1 36-16,17-53 15,-18 53-15,0 17 16,18-70-16,-17-17 16,17 16-16,-18 19 15,-17 17-15,35-35 16,-18 0-16,1 0 16,-1 70-1,-35-17-15,35-35 16,-17 52-16,18-52 15,-1 52-15,-53 71 16,36-70-16,0-1 16,-18-17-16,35-18 15,-35-17-15,36-18 16,-1 0-16,0 0 16,1-53-16,-1 17 15,0-17 79</inkml:trace>
  <inkml:trace contextRef="#ctx0" brushRef="#br0" timeOffset="120503.0871">12100 2963 0,'36'0'172,"-1"0"-94</inkml:trace>
  <inkml:trace contextRef="#ctx0" brushRef="#br0" timeOffset="121422.9814">13053 3175 0,'35'0'62,"0"0"-46,36 18-1,-71-1-15,35 36 16,18 0-16,-35 0 16,-1 0-16,-17-35 15,0-1-15,0 1 16,0 17-1,-17-17-15,-1-1 16,-35 1-16,18 0 16,0-18-16,-1 0 15,19 0-15,17 17 78,0 1-62,17 0 0,19-1-16,-19 1 31,1 0-31,0 34 16,-18-34 15,0 0-16,0-1-15,0 1 16,-18 0 0,-17-18-1,17 17-15,-17-17 16,17 0 0,0 0-16,-35 0 15,18 0 1</inkml:trace>
  <inkml:trace contextRef="#ctx0" brushRef="#br0" timeOffset="122159.0161">13476 3422 0,'0'35'78,"0"-17"-78,0 17 16,0 0-16,0 18 15,0 0-15,0-35 16,0 52-16,0-17 16,0-141 46,18 0-62,-1 17 16,-17 1-16,0-18 15,18 35-15,17 53 63,-35 17-63,36 54 15,-19-1-15,1 1 16,-18-53-16,17 17 16,-17-17-1,0-1-15,0 1 16,0 0 0,0-1-16,0 18 15,0-17-15</inkml:trace>
  <inkml:trace contextRef="#ctx0" brushRef="#br0" timeOffset="122711.5415">12771 2575 0,'0'18'63,"88"52"-63,-35-52 15,35 17 1,53 1-16,18 17 16,-1-18-16,107-35 15,-53 0-15,-106 0 16,17 0-16,-88 0 15,-17 0-15,0 0 16</inkml:trace>
  <inkml:trace contextRef="#ctx0" brushRef="#br0" timeOffset="123559.2733">12700 1852 0,'0'-35'31,"18"35"-15,-1 0-16,36-35 15,18 17-15,-54 18 16,36 0-16,0 0 16,-35 0-1,-1 0-15,36 0 16,-35 106-16,0-18 15,-18-35-15,0-36 16,0 19-16,0-19 16,0 1-16,-18 0 31,0-18-15,-17 17-16,17-17 15,-17 0 1,18 0-16,17 18 15,-18-18-15,0 35 47,36 0-31,70 18-16,-88-17 16,35-19-16,-17 1 15,-18 0 48,-53-18-32,35 0-31,1 0 16,-18 0 15</inkml:trace>
  <inkml:trace contextRef="#ctx0" brushRef="#br0" timeOffset="124367.1145">13229 1746 0,'0'-17'31,"0"52"-15,18 35-1,-1 19 1,1-19-16,-18 1 16,35-1-16,-17 18 15,-18-35-15,35 18 16,-35-18-16,18-35 16,-18 34-16,0-34 15,0-71 48,0-35-48,18-18-15,-18 36 16,17 70-16,-17-18 16,18 0 30,-1 36-30,19 52-16,-36-17 16,35-35-1,-35 0-15,18 35 16,-18-36-16,0 54 0,0-54 16,0 1-1,0 0-15,0-1 16,0 1 15,-36-18 0,1 0-31,0 0 16,0 0-16</inkml:trace>
  <inkml:trace contextRef="#ctx0" brushRef="#br0" timeOffset="125231.8032">14817 2769 0,'70'0'78,"-52"0"-78,-1 0 16</inkml:trace>
  <inkml:trace contextRef="#ctx0" brushRef="#br0" timeOffset="125515.0533">14728 3016 0,'36'0'78,"-1"0"-63,-17 0-15,-1 0 16,1 0 15,0 0-15</inkml:trace>
  <inkml:trace contextRef="#ctx0" brushRef="#br0" timeOffset="126199.2343">15822 3016 0,'0'-17'78,"18"17"-78,17 0 16,53 0-16,-53 0 16,71 0-16,-53 0 15,0 0-15,0 0 16,-35 0-16</inkml:trace>
  <inkml:trace contextRef="#ctx0" brushRef="#br0" timeOffset="126880.3995">16704 3210 0,'0'-17'31,"-18"34"-31,18 1 16,-35 17-16,17 18 16,-17 35-16,35-52 15,-17 52-15,17-53 16,0-17-1,0 17-15,0-17 16,0 17 0,17-35 15,18 0-31,1-35 16,-36 17-16,17-35 15,1 0-15,0-17 16,-18 17-16,0 0 15,0 17-15,0 1 16,17 70 31,-17 18-31,0 36-16,0-1 15,0-53-15,18 0 16,0-17-16,-18 0 15,0 17-15,17-17 16,1-18 31</inkml:trace>
  <inkml:trace contextRef="#ctx0" brushRef="#br0" timeOffset="127288.3085">16669 2963 0,'53'0'78,"0"0"-62,35 0-1,-35 0-15,0 0 16,-18 0-16</inkml:trace>
  <inkml:trace contextRef="#ctx0" brushRef="#br0" timeOffset="128080.1931">16757 1976 0,'0'35'47,"0"71"-47,0-36 15,18 18-15,-18 36 16,35-54-16,-35 1 16,0 0-16,0-54 15,0 18-15,0 1 63,0-19-63,0-70 78,0 1-78,17-1 15,-17 35 1,18 0-16,17 1 16,1 17 46,-36 17-46,0 19-1,0 17 1,0-36-16,0 18 16,0-17-16,0 0 15,0-1 1,-18-17 15,0 0-15,1 0-16,-19 0 62</inkml:trace>
  <inkml:trace contextRef="#ctx0" brushRef="#br0" timeOffset="132546.2602">4921 8290 0,'18'-35'47,"-18"17"-31,18 18-16,-1 0 15,18 0-15,1 0 16,-1 0-16,36 0 16,34 0-16,1 0 15,-18 0-15,18 0 16,18 0-16,-1 0 15,89 0-15,-124 0 16,88 0-16,-52 0 16,-18 0-16,17 0 15,-17 36-15,-18-19 16,71 19-16,-88-36 16,17 0-16,53 17 15,0 54-15,-53-71 16,71 17-1,-36 36-15,18-35 16,71-18-16,-124 18 16,36-1-16,-18-17 15,-53 0-15,17 0 16,18 0-16,-35 0 16,18 18-16,-54-18 15,54 17-15,-18-17 16,53 18-16,-53-18 15,35 18-15,0-18 16,0 0-16,-17 0 16,17 0-16,-17 0 15,-36 17-15,18-17 16,35 0-16,-35 0 16,35 18-16,-35-18 15,0 0 1,70 0-16,-34 0 0,34 0 15,-17 0-15,-36 0 16,-17 0-16,18 0 16,-36 0-1,36 0-15,-18 0 16,35 0-16,-53-18 16,53 18-16,-17-17 0,35-1 15,-53 18 1,0-18-16,-1 18 15,1 0-15,-17-17 16,-19 17-16,1 0 16,0 0-16,34 0 15,-34 0 1,17-18-16,1 18 16,-1 0-16,18 0 15,0 0-15,-36 0 16,54 0-16,17 0 15,0 0-15,-17 0 16,-18 0-16,-18 0 16,0 0-16,-17 0 15,0 0-15,-1 0 16,1 0-16,17 0 16,-17 0-1,-1 0-15,54 0 16,0 0-16,-36 0 15,18 0-15,0 0 16,-18 0-16,0 0 16,-17 0-16,0 0 15,-1 0 1,18 18-16,18-18 16,0 17-16,35 1 15,-35-18-15,-17 0 16,52 0-16,-70 18 15,-1-18-15,1 0 16,-1 0 31,1 0-31,17 17-16,1-17 15,17 0 1,-36 0-1</inkml:trace>
  <inkml:trace contextRef="#ctx0" brushRef="#br0" timeOffset="137520.962">5944 8290 0,'0'0'0,"-17"18"15,-1-18-15,0 0 16,1 0 0,-1 0-1,0 0-15,1 0 16,-1 0-16,1 0 15,-1 0-15,0 0 32,1 0-17,-19 0 1,19 0 0,-1 0-16,-17 0 15,17-18 1,-17-35-1,35 36 1,0-19-16,-18 1 16,1 18-16,17-19 15,-18 19-15,18-19 16,-18 19-16,18-19 16,0 19-1,0-1 1,0 0-16,0 1 15,0-1-15,0-35 16,0 36 0,0-54-16,0 18 15,0 36 1,0-19-16,0 19 31,0-19-15,18-17-1,-18 36 1,35-18-16,-35 17 16,18 0-16,-18 1 15,0-1-15,18 18 16,-1-18 0,-17 1-16,18-1 15,-1 18 1,1-18-16,0 1 31,-1 17-15,1 0-16,17-18 15,-17 18 1,0 0-16,-1 0 16,1 0-1,35 0 1,-18 18-1,-35-1 1,35 1-16,-17 0 16,17 35-16,-17-53 15,-18 17 1,35 1 0,-17 0-1,-1-1-15,-17 1 31,0-1-31,18-17 16,17 36 0,-35-1-1,0 0 1,0-17-16,0 17 16,0 18-16,0-35 15,0 35-15,0-36 16,0 36-16,0 0 15,0 18-15,0-54 16,0 19-16,-17-19 16,-1 1-16,0 0 15,18-1 32,-35 1-31</inkml:trace>
  <inkml:trace contextRef="#ctx0" brushRef="#br0" timeOffset="138480.3973">5345 8273 0,'0'0'0,"-36"0"16,1 0 0,17 0-1,-17 0 1,17 0-16,1 0 16,-1 0-1,1-18-15,-1 18 16,-17-18-1,-1 1 1,1-19-16,-18-16 16,36-1-1,-1-18-15,18 53 16,-18-17-16,18-18 16,0 36-16,0-19 15,0 19-15,0-54 16,0 36-16,0 17 15,18-35 1,0 18-16,-18 17 16,35 1-1,-18-1-15,1 18 32,17 0-32,-17 0 15,17 0-15,-17 0 16,17 0-16,18 18 15,-18 17-15,1 18 16,-1 0 0,0 35-16,-35-35 15,18-18-15,-18 0 16,0 1-16,17-19 16,-17 19-16,0-19 15,0 1-15,0 0 16,0 17-1,0 0 1,0 0-16,-17-35 16,-1 18-16</inkml:trace>
  <inkml:trace contextRef="#ctx0" brushRef="#br0" timeOffset="140208.7801">7867 8273 0,'0'0'0,"-18"0"16,1 0-16,-36 0 31,35 17-31,0-17 47,1 0-47,-1 0 31,1 0-15,-1 0 0,0 0-1,1 0-15,-19-17 16,19 17-16,-1-18 15,0 0-15,-17 1 16,0-19-16,35 19 16,-18 17-1,1-18-15,17 1 16,-18-1 0,18-35-1,-35 35-15,35 1 16,-36-36-16,19 17 15,-1 1-15,18 18 16,-18-1-16,18-17 16,-17-1-16,17 19 15,0-19-15,0 19 16,-18-18-16,18-1 16,0 1-1,0-18 1,0 35-16,0 1 15,0-1-15,35-17 16,-17 35-16,17-35 16,-17 17-16,0 0 15,-1 1 1,19-1-16,-19 18 31,19-35-15,-19 35-16,1 0 15,-1 0 1,1 0-16,0 0 16,-1 0-16,19 0 15,-19 17 1,1-17-16,0 18 16,17 17-1,-18 1-15,36-19 16,-35 19-16,-18-1 15,18 35-15,-18-34 16,17 17-16,-17-36 16,0 18-16,0-17 15,0 17-15,18-35 16,-18 36-16,0-1 16,0-17-1,0 17-15,0 0 31,0 18-31,0-35 32,0 17-32,0 0 15</inkml:trace>
  <inkml:trace contextRef="#ctx0" brushRef="#br0" timeOffset="142249.3262">7108 8537 0,'-17'-17'31,"17"-1"-15,-18 0-1,1 1 16,-1 17 1,0 0-32,18-18 15,-17-17-15,-19-1 16,36 1-16,0-18 16,-17 18-16,-1 17 15,18-17-15,0 0 16,-70-89-16,70 54 15,0-1 1,0 54-16,0-19 16,0 1-16,0-18 15,0 35-15,0-17 16,0 18-16,0-36 16,0 0-1,17 17 1,-17-16-16,35-1 0,-17 17 15,0 19 1,-18-1-16,17-17 0,1 35 16,0-18-1,-1 18 32,36 0-31,-35 18-16,-1-1 15,1 1-15,17 17 16,-17-17-16,-18 0 16,18 17-16,-18 35 15,0-17-15,17 18 16,-17 17-16,18 0 16,-18-17-16,0-18 15,0-18-15,0 18 16,0-18-16,0 1 47,0-19-32,0 1 79,-18-1-78</inkml:trace>
  <inkml:trace contextRef="#ctx0" brushRef="#br0" timeOffset="145610.3501">15857 3404 0,'0'-17'0,"-17"17"31,-1 0-31,0-18 15,-17 0 1,0-17 0,35 17-1,-18 18-15,1-17 16,17-1-16,-36-35 16,19 36-1,17-1 1,-36-35-16,36 35 15,0 1-15,-17-18 16,17 17-16,0 0 31,0-17-15,0 17 31,0 1-32,0-1 1,0 0 15,0 1-31,17-19 16,19-16 0,-19 34-1,1-17 1,0 17-1,-1 0 1,1 18 15,0-17-15,-1 17 0,-17-18-1,18 18-15,-1 0 31,-17-18-31,18 18 32,0 0-17,-1 0 1,1 0 0,17 0-1,-17 0 1,17 0-16,-17 0 15,-1 0 1,1 0-16,0 0 31,-1 0-31,1 0 16,0 0-16,-1 0 16,1 0-16,0 0 15,-1 0-15,1 0 16,-1 0-16,1 0 15,-18 18 1,18-18 15,-1 0-15,1 0 0,17 35-16,1 1 15,-1-1 1,0-17-1,-17-1 1,-1 1-16,-17-1 16,18 1-16,-18 0 15,0 17-15,0-17 16,0 17-16,18 18 16,-18-18-16,0-17 15,0 17-15,0-17 16,0-1-1,0 1 1,0 17-16,0-17 16,0 0-1,0-1-15,0 18 16,0 1 15,0-19-15,0 1-1,-18 0 1,-17-1 15,17 19 1,1-19-17,-1 1 1,0-1-16,1 1 15,-1 0 1,0-1-16,-17 19 16,17-19-1,1 1-15,-1 0 16,-17 17-16</inkml:trace>
  <inkml:trace contextRef="#ctx0" brushRef="#br0" timeOffset="156548.1143">5909 8290 0,'-35'0'110,"17"0"-110,0 0 15,-17 0 32,18 0-31,-19 18 0,19-18 15,-19 0-31,19 0 15,-1 0 1,0 0 15,1 0 172,-1 0-171,1-35-1,17 17-31,0-17 16,0 17-1,0 0 1,0 1-16,0-18 15,0 17-15,0 0 16,0-17 0,0 17-16,-18-17 15,18 0 1,-18 17-16,18 0 16,0-17-1,0 0 1,0 17-1,0 1-15,0-1 16,0 0 0,0 1-1,0-1-15,0 0 16,0 1 0,0-1-16,-17-35 15,-1 18 1,18 0 15,0 17-31,0 0 31,0 1-31,0-1 16,0 1-16,0-1 16,0 0-16,0 1 15,0-1 1,0 0-16,0 1 15,0-1-15,0 0 16,0 1 0,0-1-16,0 0 15,0 1-15,18 17 157,-1 0-157,36 0 15,-18 0-15,1 0 16,-1 0-16,0 0 15,1 0-15,-19 0 16,1 0-16,-1 0 16,36 0-16,-35 0 15,17 0-15,1 0 16,34 0-16,-35 0 16,-17 0-16,17 0 15,-17 0-15,0 35 203,-18 0-203,0-17 16,0 35-16,0 35 16,0-53-16,0-17 15,0 17-15,0-17 16,0 17-1,0-17 1,0 0-16,0 34 16,0-34-16,0 17 15,0 1 1,0-1 0,0-17-1,0-1 79,-18 1-63,18-1-15,0 1-1,0 0 1,0-1 15,0 19-15,0-19 15,0 1-31,0 0 16,0-1-1,0 1 1</inkml:trace>
  <inkml:trace contextRef="#ctx0" brushRef="#br0" timeOffset="159763.5238">7673 8237 0,'0'0'0,"-18"0"0,1 0 15,-19 0-15,19 0 16,-1 0 0,0 0-1,1 0 1,-1 0 0,1 0 15,-1 0-16,0 0-15,1 0 47,-1 0-47,-17 0 63,17 0-63,-17 0 15,-1 0 1,36-17 15,-17-1-15,17 0-16,-18-17 16,18 18-16,0-19 15,0-17-15,0 18 16,0-53-16,0 53 15,0-36-15,0 53 16,0-17 0,0 17-16,0-34 15,0-19-15,0 53 16,0 1-16,0-19 16,0 1-1,0 18-15,0-19 16,0 1-1,0 17 1,0-17 0,0 0 31,0 17-47,0 0 31,0 1-31,0-1 47,0 1-32,0-1 1,18 18 0,35 0 15,-36 0-31,36 0 15,0 0-15,18 0 16,-36 0-16,36 0 16,-1 0-16,-52 0 15,-1 0 142,1 53-157,-18 0 15,0 17-15,0-17 16,0 35-16,0-35 15,0 36-15,0-19 16,0-17-16,0 0 16,0 0-16,0-18 31,0-17-31</inkml:trace>
  <inkml:trace contextRef="#ctx0" brushRef="#br0" timeOffset="165029.4829">19297 9754 0,'18'0'125,"-1"0"-110,1-35-15,-1 35 16,-17-18 0,18 18 31,17 0-32,1-17-15,-1 17 16,0 0-16,-17 0 15,0-18-15,-1 18 79,1 0-64,17 0 1,0 0-16,-17 0 15,17 0-15,1 0 16,-19 0-16,18 0 16,18 0-16,0 0 15,-35 0-15,0 0 16,-1 0-16,1 0 16,-1 0-1,1 0-15,17 0 16,-17 0-16,35 0 15,-18 0-15,-17 0 16,17 0-16,-17 0 94</inkml:trace>
  <inkml:trace contextRef="#ctx0" brushRef="#br0" timeOffset="166941.7291">20285 9349 0,'0'-18'16,"-18"18"0,0 0 15,1 0-31,17-18 15,-18 18 17,-17-17-17,17 17 1,1 0 0,-19 0 15,36-36-31,-17 19 15,-1 17 1,0 0 0,18-18-1,-35 0 1,17 1 0,18-1-1,-17 1 1,-1 17-1,18-18 1,0 0 0,-17 1-16,-1-1 15,18 0 1,0 1-16,0-19 16,0 19-1,0-18 1,-18 17-1,18 0-15,0-17 32,0 0-17,0 17 1,0-17-16,0 0 16,0 17-1,0 0 1,18 1-16,-18-1 31,18 0-15,-1 1-1,1 17 32,-1-36-16,1 19-15,0 17 0,-1-18-1,1 18 48,0 0-63,-1 0 62,1 0-46,17 0 15,-17 0-15,0 0-1,-1 0 1,1 0 15,-1 0 1,1 0-17,0 0 1,17 0-1,-35 18-15,18-1 16,-1 1 0,1-18 15,0 18-15,-1-1-1,1 1 1,-18 0-1,17-1 1,-17 19-16,18-1 16,-18-18-1,0 19-15,0-19 16,0 19 0,0-1 46</inkml:trace>
  <inkml:trace contextRef="#ctx0" brushRef="#br0" timeOffset="180446.5073">19315 13441 0,'0'-18'94,"35"18"-78,0 0-1,-17 0-15,35 0 16,-18 0-16,0 18 16,36-1-16,-36-17 15,18 0-15,-18 18 16,-17-18-16,17 0 16,-17 0-1,17 0 16,0 18-31,-17-18 16,0 0 0,-1 0-1,1 0 17,0 0 14,-1 0 111,1 0-142,-1 0-15,1 0 16,17 0-16,-17 0 16,0 0 62</inkml:trace>
  <inkml:trace contextRef="#ctx0" brushRef="#br0" timeOffset="184350.0748">18997 12488 0,'0'18'94,"0"17"-78,0 36-1,0-36-15,0 18 16,0 0-16,0-35 15,0-1-15,0 36 16,0-18-16,0-17 16,0 0-16,0 35 15,0-36-15,0 1 32,0-1-17,0-52 173,0 0-188,0 0 15,0-36 1,0 53 0,0 1-16,0-1 15,0 1-15,0-1 16,0 0-16,0 1 15,0-1-15,0 0 16,0-17 0,0 17-16,0-17 15,0 18 1,0-1 0,0 0-1,0 1 32</inkml:trace>
  <inkml:trace contextRef="#ctx0" brushRef="#br0" timeOffset="185597.7421">18521 12365 0,'17'0'79,"1"0"-64,35 17 1,-18-17 15,-17 0-31,-18 18 16,18-18-1,-1 0 157,-17-18-172,0 1 16,0-18-1,0-1-15,0 1 16,0-18-16,0-17 16,0 34-16,0 1 15,0 17-15,0 1 16,0-1-16,0 0 16,0 1-16</inkml:trace>
  <inkml:trace contextRef="#ctx0" brushRef="#br0" timeOffset="186262.9633">18680 12277 0,'-18'0'93,"0"0"-93,-35-53 16,36 17 0,-36-34-16,18 35 15,35 17-15,-18 18 16,-17-35-16,17-1 16,0 19-1,1-18-15,-1-1 16,0 36-1</inkml:trace>
  <inkml:trace contextRef="#ctx0" brushRef="#br0" timeOffset="188047.2788">18027 11712 0,'-18'0'16,"1"0"-1,-1 0 1,0 0 0,1 0-16,-1 0 15,-17 0 1,17 35-1,1-17 1,17 0 0,0 17-1,0 18 1,0-18 0,0-17-1,35-18 110,-18 0-47,1 0-62,0 0 0,-1-18-1,-17-17 16,18 17-15,-18 1 15,18-19-15,-18 19 109,0-1 109,0 0-218,0 1-16,0-1 16,17 18 171,19 18-171,-36-1-1,17 1-15,-17 0 16,0 17 0,35 36-16,-35-54 15,0 19-15,18 16 16,-18-16-1,18-1-15,-18-17 16,0-1-16,17 1 16</inkml:trace>
  <inkml:trace contextRef="#ctx0" brushRef="#br0" timeOffset="202481.5031">25471 11165 0,'0'0'0,"-53"-17"0,-106 17 16,88 0-16,-17 0 16,53 0-16,-89 0 15,89 0-15,-18 0 16,-17 0-16,-19 0 16,72 0-16,-54 0 15,1 0-15,-19 0 16,37 0-16,-37 0 15,54 0-15,-53 0 16,0 0-16,35 0 16,0 0-16,-53 0 15,53 0-15,0 0 16,-35 0 0,17 0-16,19 0 15,34 0-15,0 0 16,1 0-1,-1 0 1,-17 0 0,17 0-1,0 0-15,1 0 16,-1 0-16,1 0 16,-1 0-16,0 0 15,-17 0-15,0 0 16,17 0-1,0 0-15,-35 0 16,-17 0 78,52-18-63,18 0-15,-17 1-1,17-1 1,-18 1-16,18-1 16,-18-53-1,18 36 1,-17-18-1,-1 53-15,0-53 16,18 36-16,0-19 16,0 1-16,-17 0 15,-1 0-15,18-1 16,0 19 0,0-1-16,0 0 15,0-17-15,0 0 16,0-1-16,0-16 15,0 16-15,0-17 16,0 36-16,0-1 16,0 0-16,0-17 15,0 18-15,0-19 16,0 19 15,0-1-31,0-17 31,0 17-31,0 0 16,0 1 0,0-18-16,0 17 15,0 0 1,0 1 62,18-1-78,-1 18 16,19-18-16,-1 1 15,18-1-15,0 0 16,-18 1-16,53-19 16,-52 36-16,34-17 15,-17 17-15,35-18 16,89 18-1,-107 0-15,1 0 16,-1 0-16,1 0 16,-1 0-16,1 0 15,-18 0-15,70 0 16,-34 0-16,34 0 16,-17 0-1,53 0-15,-1 0 16,-52 0-16,18 18 15,34-18-15,-69 0 16,-1 0-16,0 0 16,-35 0-16,0 0 15,-18 0-15,36 0 16,-1 0-16,-17 0 16,71 0-16,-1 0 15,-70 0-15,18 0 16,-19 0-16,-16 0 15,17 0-15,17 0 16,-52 0-16,35 0 16,0 0-16,-18 0 15,-17 0-15,17 0 16,0 0 31,-17 0-47,52 0 15,-17 0-15,-17 0 16,16 0 0,1 0-16,-35 0 15,0 0-15,-1 0 16,1 0 31,35 0-32,-35 0-15,17 0 16,-18 17 47,-17 1 15,0 0-78,0-1 15,0 19-15,18-36 16,-18 17-16,0 19 16,18-19-16,-18 1 15,0 0 1,0-1-16,0 1 15,17 17-15,-17-17 16,0 17-16,0-17 16,18 52-16,-18-17 15,0-18-15,0 1 16,0-1-16,0-17 16,0 34-16,0-16 15,0-1-15,0 18 16,0-18-16,18 1 15,-18 16-15,0-34 16,0 0 0,0-1 109,-18-17-78,-17 36-47,-18-19 0,0 1 15,-18 0 1,1-1-16,-1-17 15,-35 0-15,18 0 16,-18 18-16,1-18 16,-19 0-16,53 17 15,-34 1-15,-36 0 16,35 35-16,18-36 16,-36 19-16,71-19 15,18-17-15,17 0 16</inkml:trace>
  <inkml:trace contextRef="#ctx0" brushRef="#br0" timeOffset="208593.2364">25118 11130 0,'0'0'0,"-71"0"0,18 0 16,0 0-16,-17 0 15,17 0-15,18 0 16,-18 0-16,17 0 15,1 0 1,18 0 0,-19 0-1,-17 0 1,36 0-16,-72 0 16,37 0-16,-1 0 15,35 0-15,-35 0 16,35 0-16,-17-18 62,18-17-30,17 18-32,0-1 15,0-35-15,-18 18 16,0-1-16,18 19 15,-17-18-15,17 17 16,-18-17 0,0-1-1,18 1 1,0 0 0,0 0-16,0-18 15,0 17 1,0 19-1,0-1-15,0-17 16,0 17 0,0-17-1,0 17 1,0-17 0,0 0-16,0-1 15,0 19-15,0-19 16,0 19-16,0-1 15,0-17-15,0 17 16,0-35-16,0 36 16,0-1-16,0-17 15,0 0 1,0 17 0,0 0-1,0 1-15,18-19 16,0 19-1,-1-1 1,1-17-16,17 17 16,18-52-16,-18 34 15,-35 19-15,36-1 16,-19 0-16,19 1 31,-19 17-31,36 0 16,35-18-1,-17 18-15,-36-18 16,53 18-16,-35-17 16,18 17-16,-18-18 15,-18 1-15,18 17 16,-18-18-16,36 18 16,-36 0-16,36 0 15,-18 0-15,-18 0 16,18 0-16,0 0 15,-36 0-15,54 0 16,-18 0 0,0 0-16,17 0 15,1 0-15,17 0 16,-35 0-16,35 0 16,-35 0-16,-18 0 15,-17 0-15,17 0 16,0 0-16,-17 0 15,0 0 1,-1 0-16,36 0 16,0 0-16,-18 0 15,18 0-15,0 0 16,-35 0-16,17 0 16,18 0-16,-35 0 15,-1 0-15,19 18 16,17-18-16,-36 17 15,1-17 1,0 18 0,17-1-16,-18 1 31,1 0-31,17-1 16,1 1-1,-19-18 1,1 0-1,0 35 1,-1-17 0,1-18-16,-1 0 15,-17 35-15,18-35 16,0 18-16,-1-18 16,1 17-1,0 1-15,-1 0 16,19-1-1,-19 1 1,-17 0-16,36-1 16,-1 36-1,-35-35 1,17-18-16,1 18 16,0 34-16,-1-16 15,1-19-15,0 19 16,-1 52-16,-17-71 15,0 1 1,0 17-16,18-35 16,-18 18-1,0 0 1,0 17 0,0-17-16,0 34 15,0-16-15,0-1 16,0 0-16,-18 18 15,1-35-15,-1 17 16,0 18-16,-17-18 31</inkml:trace>
  <inkml:trace contextRef="#ctx0" brushRef="#br0" timeOffset="209888.7702">25541 11553 0,'0'-35'47,"0"18"-16,0-19-15,18 36-1,-1-17 1,1 17 31,17 0-16,-17 0-15,-18 17 15,0 1-16,0 0 1,0 17-16,0-18 16,0 1-16,0 17 15,0-17-15,-18 0 32,1-1-32,-1 1 31,0 0-31,1-18 15,-1 0 1,0 0-16,1 0 31,-1 0-15,1 0 15,-19 35 0,19-35 1,-1 17-17</inkml:trace>
  <inkml:trace contextRef="#ctx0" brushRef="#br0" timeOffset="210744.6871">25700 11465 0,'0'36'140,"0"-19"-124,0 1-16,0-1 15,0 1 1,0 0-16,0-1 31,0 1-15,17 0 0,1-1 15,0 1 0,-1-18 32,36 0-48,-17 0-15,-19 0 16,1 0-1,0 0 1,-1 0 0</inkml:trace>
  <inkml:trace contextRef="#ctx0" brushRef="#br0" timeOffset="211896.6089">25947 11359 0,'0'-35'15,"0"18"17,17-1-32,-17 0 0,18 1 15,0 17 48,-1 0-63,1 0 31,0 0-15,-1 0-16,-17 17 46,18 1-30,-18 0 0,0-1 15,18 1 266,-1-18-266,18 0 16,-17 0-31</inkml:trace>
  <inkml:trace contextRef="#ctx0" brushRef="#br0" timeOffset="215002.3089">24642 11606 0,'17'0'16,"-17"18"0,0 0-1,0-1-15,0 36 16,18-18-16,-18-17 16,0 0-16,0 17 15,17 0 1,-17-70 93,0 17-109,0-35 16,0 1-16,0 34 15,0-17-15,0 17 16,36-17 0,-36 17-1,17 0 17,1 1-1,0-18-16,-1 35 48,1 0-47,0 0-16,-1 17 15,1 1 1,-18-1-16,0 19 15,0-1 1,0-17 0,0-1-16,0 19 15,0-1-15,0 0 16,0-70 78,0 0-79,0-1-15,0-17 16,0 18-16,0-18 16,0 36-1,0-19 1,17 19 46,1-1-46,0 18 0,-18-18 30,17 18-14,1 0-32,0 0 31,17 0-15,-35 18 46,18 35-46,-18-35-1,0-1-15,0 18 16,0 1-16,0-19 16,0 1-1,0 0-15,0-1 31,0 1-31,0 0 16,0-1-16,0 1 16</inkml:trace>
  <inkml:trace contextRef="#ctx0" brushRef="#br0" timeOffset="216162.2088">25135 11342 0,'18'-18'31,"-18"1"-31,0-1 16,18 18-16,-1-35 15,-17 17 16,36 18 1,-19 0 30,-17 18-46,0 17 15,0 0-15,0 0-1,0-17-15,0 0 16,0-1 0,0 1 109,18 0-63,0-18-31,-1 0-31,1 0 16,17 0 15,-17 0 0,-1 0-15</inkml:trace>
  <inkml:trace contextRef="#ctx0" brushRef="#br0" timeOffset="218803.6641">25647 11977 0,'-18'0'31,"1"0"-15,-1 0-16,-53 0 16,54 0-1,-1 0-15,-35 0 16,36 0-16,-19 0 15,-17 0-15,36 0 16,-36 0-16,0 0 16,0 0-1,35 0-15,-52 0 16,17 0-16,18 0 16,-1 0-16,-17 0 15,18 0-15,18 0 16,-19 0-16,19 0 15,-1 0-15,0 0 16,1 0-16,-1 0 16,0 0-1,1-18 1,-18 18-16,17-35 16,-17 35-16,17-18 15,0 18 1,1 0-16,-1-17 15,18-1 1,-18 0-16,1-17 16,17 17-1,0 1-15,0-1 16,0 0-16,0-17 16,0 0-16,0 0 15,0-36 1,0 53-16,0-34 15,0 16-15,0 1 16,17 0-16,1-1 16,17 1-16,18 0 15,-35 17 1,17 1-16,18-19 16,-18 19-16,36-19 15,-36 19-15,18-19 16,0 36-16,-35-17 15,17-18-15,18 17 16,-36 0 0,19 18-16,-1-17 0,-17 17 15,35 0-15,-36 0 16,1 0 0,0 0-16,-1 0 15,1-18-15,-1 18 16,1 0-16,17 0 15,1 0-15,-19 0 16,36 0-16,-18 0 16,1 0-16,-1 0 15,-17 0-15,-1 0 16,19 0-16,-1 0 16,-18 0-1,1 0-15,35 0 16,-18 18-16,-17-18 15,35 0-15,-18 35 16,0-35 0,-17 18-1,0-18-15,-1 17 16,1-17-16,0 0 16,17 35-16,-17-17 15,-1 0 1,18 17 15,-35-17 0,18-18-15,17 17-16,-17 19 16,0-1-16,17-17 15,-17-1 1,-18 1-16,17-1 15,1 1 1,-1 0-16,-17-1 16,18-17-16,0 18 15,-1 0-15,-17-1 16,0 36 0,0-18-1,0 18 1,0-35-16,0 17 15,0 1-15,0-19 16,0 36 0,-17-35-16,-1-1 15,0 1-15,18 0 16,-17-18-16,-1 17 16,18 1-16,-17 0 15,-19-1 1,36 1-1,-17-18 1</inkml:trace>
  <inkml:trace contextRef="#ctx0" brushRef="#br0" timeOffset="221003.787">24694 11289 0,'0'-35'156,"0"17"-156,0 0 16,0-52-16,0 52 16,0 0-16,0-34 15,0 16-15,0 1 16,0-53-16,0 17 15,0 18-15,0-35 16,0 0-16,0 17 16,0-17-16,0 0 15,0 0-15,0-36 16,0 36-16,0 18 16,-17-19-16,17 19 15,-18-1-15,18-17 16,-17 18-16,17 17 15,-18-53-15,18 53 16,0-18-16,-18 18 16,-17-17-16,35-18 15,-53 35-15,18-18 16,-1 18-16,1-17 16,18 34-16,-36-52 15,17 18-15,1-1 16,0 1-1,-36-1-15,54 18 0,-19 18 16,1-18-16,0 35 16,17 1-1,-17-19-15,0 19 16,17 17-16,0-18 16,1 18-1,-1 0-15,0 0 16,1 0-16,-1 0 15,-17 0-15,-36 0 16,-17-18-16,-18 18 16,-35-17-16,71 17 15,-19 0-15,36 0 16,1 0 0,16 0-1,19 0-15,-19 0 16,-34 0-16,-54 0 15,19 0-15,16 0 16,-34 0-16,17 0 16,35 0-16,19 0 15,-1 0-15,0 0 16,17 0 0,-16 17-1,-1 72 16,17-36-31,19-36 16,-19 36-16,19 0 16,-1 0-16,-17 0 15,0-36-15,17 19 16,-17 17-16,17-18 16,-35 0-16,53 1 15,0 16-15,0-16 47</inkml:trace>
  <inkml:trace contextRef="#ctx0" brushRef="#br0" timeOffset="221514.4213">21467 8678 0,'35'18'62,"0"35"-62,0 0 16,1 35-16,-19-17 15,1-36 1,0-18 93,-1-17-109,18 0 16,36 0-16,-36 0 16,18-35-16,-35 18 15,17-1-15</inkml:trace>
  <inkml:trace contextRef="#ctx0" brushRef="#br0" timeOffset="224523.418">20655 13388 0,'35'0'109,"-17"0"-46,35 0-63,0 0 16,0 0-16,35 0 15,-17 0-15,-19 0 16,-16 0-16,17 0 15,-18 0-15,-17 0 16,-1-18-16,1 18 16,17 0-16,-17 0 15,-1 0-15,1 0 16,17 0-16,1 0 16,-19 0-16,1 0 15,0 0-15,17 0 16,-18 0-16,1 0 15,0 0 1,-1 0 0,1 0-16,0 0 15,-1 0-15,19 0 16,-36-17-16,70-1 16,-52 18-16,17-18 15,0 18-15,-17 0 16,0 0 15,-1 0-15,1 0-16,-1 0 15,19 0-15,-1 0 16,-17 0-16,17 0 16,36-17-16,-36-1 15,0 0 1,-17 18-1,17 0 1,-17 0 0,17 0-1,0 0-15,-17-17 16,17 17-16,-17-18 16,-1 18-1,19 0 16,-19 0-15,1 0 0,0 0-16,17-17 47,-18 17-32,19 0-15,-1-18 16,18 0-1,-18 18 1,-17 0 0,0 0-1,-1 0-15,1 0 16,17 0-16,-17 0 16,35 0-16,-36 0 15,1 0-15,0 0 16,-1 0-1,1 0 1,17 0-16,0 0 16,-17 0-1,35 0-15,-18 0 16,0 0-16,1 0 16,-1 0-16,-17 0 15,-1 0 32,1 0-16,0 0-31,-1 0 16,1 0 0,0 0-16,-1 0 46,18 0-46,-17 0 63,0 0-63,-1 0 16,1 0-16,0 0 31,-1 0-16,1 0 1</inkml:trace>
  <inkml:trace contextRef="#ctx0" brushRef="#br0" timeOffset="228155.0448">24730 13458 0,'-36'0'0,"19"0"15,-1 0 1,1-17-16,-1-1 16,-17 1-1,-1 17-15,36-18 16,-17 18 0,-1 0-1,0 0-15,1 0 16,-1 0-16,-17 0 15,17 0 1,1 0-16,-19 0 16,1 0-1,0 0-15,-1 0 16,1 0 0,18 0-16,-19 0 15,19 0 1,-1 0-1,0 0 1,-17 0 0,35-18 15,-18 1-15,1 17-16,-1-36 15,18 19-15,0-71 16,-17 35-16,17 0 15,0 17-15,0-17 16,0 18-16,0 0 16,0-36-16,0 54 15,0-19-15,0-16 16,0 16-16,0-17 16,0 36 30,0-1-30,0 0 0,0 1-1,0-1 48,17 18-32,1-17-31,-1 17 16,1-18-1,0 18 1,17 0 0,0 0-1,1 0-15,34-18 16,18 18-16,-17 0 15,-1 0-15,-34 0 16,17 0-16,0 0 16,-36 0-16,36 0 15,-35 0-15,17 0 16,-17 0-16,17 0 16,0 0-16,-17 0 15,35 0-15,-36 0 16,19 0-1,34 0-15,-17 0 0,0 0 16,0-17-16,-18 17 16,-17-18-1,17 18-15,0 0 16,1-18-16,-1 18 16,-17 0-16,17 0 15,0 0-15,-17-17 16,-1 17-16,1 0 15,0-36-15,-1 36 63,19 0-47,-19 0-16,1 0 15,0 0-15,17 0 16,0 0-16,-17 0 15,52 0-15,-17 0 16,-17 0-16,52 0 16,0 0-16,18 18 15,-36-18-15,-17 0 16,-18 0-16,1 0 16,-1 0-16,0 0 15,18 0 1,-35 0-16,17 0 15,0 0-15,1 0 16,-1 0-16,-17 0 63,-1 0-48,36 18 1,-18-1-16,-17 1 15,35-18-15,-35 0 63,17 18-63,-17 17 16,-1 0-1,-17-17-15,0-1 16,0 36-16,0-17 15,0-1-15,0-17 16,0 17-16,0 0 16,0 18-16,0 18 15,0-19 1,0-34-16,0 17 16,-17-17 30,-1 0-46,-53-1 16,36 19 0,17-1-16,-17-17 15,18-1-15,-19 18 16,1-17-16,35 0 16,-53-18-16,18 0 15,-18 35-15,-18-17 16,1-1-16,-1 19 15,1-19-15,17 18 16,0-17-16,18-18 16,-18 18-16,-18-18 15,1 0-15,34 17 16,-87-17 0,35 18-16,52-18 0,1 0 15,-18 0 1,35 0-16,1 0 0,-18 0 15,17 0 1,-17 0-16,-1 0 0,19 0 16,-19 0-1,-34 0-15,52 18 16,-17-18-16,17 0 16</inkml:trace>
  <inkml:trace contextRef="#ctx0" brushRef="#br0" timeOffset="229116.2788">27023 13441 0,'0'0'0,"-36"0"16,19 0-16,-18 0 15,-1 0-15,19 0 16,-36 0-16,0 0 16,0 0-16,0 0 15,35 0 1,1 0-16,-19 0 16,19 0-16,-54 0 15,18-18-15,0 1 16,-35-1-16,18-17 15,-36-36-15,71 53 16,-1 1 0,1-36-1,17 18 1,1-18-16,-1 17 16,18 1-1,-18-53-15,18 53 16,0-18-16,0 0 15,0 18-15,0-1 16,0 1-16,0 0 16,0 17-16,0-17 15,0 0-15,18-1 16,0 36 0,-1-17-16,19 17 15,-19 0 1,36 0-16,18 0 15,35 0-15,35 0 16,-71 0-16,1 0 16,-18 17-16,-36 1 15,19 0 1,-19 52 0,-17-52-16,18-1 15,-18 36-15,0-35 16,0 17-1,0 18-15,0-35 16,0 35-16,0-36 16,0 1-16,0 17 15,0-17-15,-18-1 16,1 1-16,-1 0 16,0 17-16</inkml:trace>
  <inkml:trace contextRef="#ctx0" brushRef="#br0" timeOffset="231276.5065">27164 13282 0,'18'0'78,"34"-18"-78,19 18 16,0 0-16,52 0 15,0 0-15,19 0 16,16 0-16,-34 0 16,-36 0-16,0 0 15,-53 0 1,-17 0-16</inkml:trace>
  <inkml:trace contextRef="#ctx0" brushRef="#br0" timeOffset="235157.1272">22472 13335 0,'0'0'0,"-35"-18"16,17 1-16,-17 17 16,-1-18-16,19 18 15,-18-18-15,17 18 16,0 0-16,1 0 15,-36 0-15,17 0 16,19 0-16,-18 0 16,-1 0-16,1 0 15,0 0 1,17 0-16,0 0 16,1-17-1,-1 17 16,18-18-31,-18 18 16,1 0-16,-1 0 16,-17 0-16,17 0 15,1 0 1,-1 0-16,0 0 16,-17 0-16,0 0 15,-18 0 1,35 0-16,-35 0 15,0 0-15,1 0 16,16 0 0,19 0-1,-1 0 1,0 0-16,1 0 16,-19 0-16,-34 0 15,17 0-15,0 0 16,0 0-16,0 0 15,36 0 48,-1 0-47,0 0 15,1 0 0,-1 0-31,0 0 16,1 0-16,-1 0 15,0 0 1,1 0-16,-1 0 62,1 0-62,-19 0 16,-17 0-16,36 0 16,-19 0-16,19 0 125,17-53-94,0 0-31,0 36 16,0-19-16,0 19 15,0-19-15,0 1 16,0 18-16,0-36 15,0 35-15,0 0 16,0 1-16,0-1 16,0-17-16,0 0 15,0-1 1,0-34 0,0 52-1,0 0-15,0-17 16,0-18-16,0 18 15,0 17 1,0-17-16,0 0 16,0 17-1,0-17 17,0-18-1,0 35 0,17 1-31,1 17 16,17-18-1,36 18 1,-36 0-16,-17 0 16,52 0-16,-17 0 15,35 0-15,18 0 16,106 0-16,-71 0 15,-17 0-15,34 0 16,-105 0-16,18 0 16,-36 0-16,0 0 15,-17 0 1,0 0-16,17 0 16,18 0-16,-18-35 15,0 35-15,1 0 16,17 0-16,-36 0 15,1-18-15,-1 0 16,1 18 0,0 0-1,17-17-15,-17 17 16,52 0-16,-17 0 16,-35 0-1,-1 0-15,19-18 16,-19 18 31,1 0-32,17 0-15,-17 0 16,17 0-16,-17 0 16,-1 0 46,1 0-46,-18 53-1,0-35 17,0-1-32,0 1 15,0 0-15,0-1 16,0 1-16,0 17 15,18-35 1,-18 35 0,0-17-16,0 17 15,0-17-15,0 0 16,0 17-16,0-17 16,0 35-16,0-18 15,0-18-15,0 19 16,0-19-1,0 1-15,0 0 16,0-1-16,0 19 16,0-19-1,0 1-15,0-1 16,0 1-16,0 0 16,0 17-16,0-17 15,0-1 1,0 1-16,-18 0 15,0-1 1,18 1-16,-17 17 16,-1-17-16,1-18 15,17 17-15,0 1 16,-18 0-16,0-1 16,1-17-16,-1 18 15,-17 0 1,-1-1-1,19-17-15,-1 0 16,-17 0 31,17 0-47,-17 0 16,-18 0-1,35 0-15</inkml:trace>
  <inkml:trace contextRef="#ctx0" brushRef="#br0" timeOffset="236118.5603">21467 11942 0,'17'0'31,"-17"17"-31,18 18 16,-18 36-1,17-53-15,-17 17 16,0 0-16,0-17 16,18 17-1,0-17 1,-1-18 46,1 0-30,0 0-32,-1 0 31,1 0-15,17-36-1,-17 19-15,-1 17 16,19-18-16,-36 1 15,17-1-15,1 18 16</inkml:trace>
  <inkml:trace contextRef="#ctx0" brushRef="#br0" timeOffset="236787.7703">21643 12224 0,'-18'0'16,"1"0"15,17-18-15,0-35-1,0 36-15,0-19 16,0 19-16,0-36 16,0 17-16,17 19 15,-17-1 1,0 1-16,18-19 16,0 1-1,17 17-15,-18-35 16,1 36-16,0-19 15,-18 19 1,17-1 0,1 18-16,-18-17 15,0-1 1</inkml:trace>
  <inkml:trace contextRef="#ctx0" brushRef="#br0" timeOffset="237980.5833">22013 11324 0,'18'18'62,"-18"-1"-62,18 19 16,-1-1-16,-17-17 16,0 35-16,18-18 15,0 18 1,-18-36-16,0 19 15,17-36 1,-17 17-16,18 1 16,-18 0-1,0-36 110,0 0-125,0 1 16,0-19 0,17 19-16,-17-1 15,18 0 1,-18 1 15,18-1-15,-1 18-1,1-17 17,0 17 30,-1 0-15,1 0-31,17 0 30,-17 0-46,-18 17 32,0 1-32,0 52 15,0-34 1,0-19 0,0 1-1,0 0 63,-18-18 32,1 0-95</inkml:trace>
  <inkml:trace contextRef="#ctx0" brushRef="#br0" timeOffset="241869.1904">14340 7937 0,'18'0'93,"17"0"-77,1 0 0,34 0-16,-52 0 15,70 0-15,-35 0 16,0 0-16,-18 0 16,18 0-16,18 0 15,-19 0-15,1 0 16,-17 0-1,17 0 1,0 18-16,-1-18 16,1 18-16,36-18 15,16 35-15,-52-17 16,18-18-16,17 0 16,-35 17-16,0 1 15,17 0-15,-52-18 31,0 0-15,-1 35 0,19 0-16,17 18 15,-36-35-15,36 35 16,0 52-16,-18-34 16,18 52-16,-35-70 15,52 53-15,-52-35 16,-18 70-16,35-18 15,-35-34-15,18 34 16,-18-35-16,18-17 16,-18 17-16,0-53 15,17 36-15,-17-1 16,0-34 0,18 34-16,-18 18 15,0-17-15,0-18 16,0 35-16,18-17 15,-18-18-15,17 17 16,-17 54-16,0-36 16,0 35-16,0-35 15,0 36-15,0-36 16,0-17-16,0 52 16,0-52-16,0-18 15,0 52-15,0-34 16,0 0-16,0-19 15,0 37-15,0-19 16,0 1-16,0-36 16,0 53-16,0-17 15,0-18-15,0 17 16,0-17-16,0 35 16,18-35-16,-18 18 15,0-36-15,0 36 16,17-36-16,1 18 15,-18-35-15,18 34 16,-18-16 0,17-19-1,-17 36-15,18-17 16,0-19 0,17 18-1,-17-35 1,-1 18-1,-17 0-15,18-18 16,-1 17-16,1-17 16,0 0-1,-1 0-15,19 0 16,-1 18-16,53-18 16,0 0-16,1 0 15,-19 0-15,18 0 16,-17 0-16,17 0 15,-53 0 1,-17 0-16,0 0 16,34 0-1,1 0-15,-17 0 16,17 0-16,-36 0 16,1 0-16,17 0 15,-17 0 1,-1-18-16,1 18 15,0 0 1,35 0-16,0 0 16,-36 0-1,1 0 1,-1 0 0,1 0 15,17 0-16,1 0 1,-19 0 0</inkml:trace>
  <inkml:trace contextRef="#ctx0" brushRef="#br0" timeOffset="242614.201">17762 12735 0,'18'0'141,"0"0"-141,17 0 16,-17 0-16,-1 0 15,1 18-15,-1-18 16,1 0-16,17 18 16,-17-18-16,17 17 15,-17 1-15,0-18 63,-18 17-48,0 1-15,0 0 32,0-1-17,0 1 1,-18-18-16,-17 18 15,17-18-15,-17 70 16,-1-52 0,1-1-16,18-17 15</inkml:trace>
  <inkml:trace contextRef="#ctx0" brushRef="#br0" timeOffset="243821.9725">14499 7761 0,'-17'-18'46,"-1"18"-14,0 18-17,1-18-15,-1 18 16,0 35-16,1-53 16,-1 35-16,0-17 15,18-1-15,-17 1 16,17-1 46,0 36-46,0-35-16,0 35 16,0-18-16,0 1 15,0-1 1,0-18-16,0 1 15,0 35-15,0-35 16,0-1-16,17 1 47,1-18-47,0 0 16,-1 0-1,1 18 48</inkml:trace>
  <inkml:trace contextRef="#ctx0" brushRef="#br0" timeOffset="247542.0316">16757 4180 0,'0'0'0,"-35"0"0,-1 0 16,-17 0-16,18 0 15,-35-17-15,52 17 16,-53 0-16,54 0 16,-18 0-16,-36-36 15,53 36-15,-35-17 16,-17-18-16,-18 17 15,17-17-15,1 17 16,-1-17-16,-35-18 16,71 35-16,-36-17 15,36 35-15,-18-18 16,35 1 0,1-1-16,-36 0 0,18-17 15,-1 17 1,1-34-16,0 34 15,17 18-15,-17-35 16,35 17-16,-35 18 16,17-18-16,18-17 15,-35 0-15,17 17 16,18-35-16,-18 0 16,1-17-16,-1-54 15,1 54-15,17 34 16,-18-52-16,18 53 15,0-53-15,0 17 16,0 1-16,0-19 16,0-34-16,0 70 15,0-70-15,0 34 16,0 19-16,0 35 16,18-89-16,-1 54 15,1 34-15,17-34 16,-17 34-16,17-34 15,-17 17-15,17 0 16,-35 35 0,88-35-16,-70 18 15,35-18-15,17 18 16,-17 0-16,35-1 16,-17 19-16,-18-18 15,17 17-15,1 18 16,-36 0-16,18 0 15,0 0-15,0 0 16,70 0-16,-17 0 16,18 0-16,34 0 15,-34 35-15,-54-17 16,-17-1-16,-17 1 16,17 0-16,-18 17 15,-17 0-15,-1-17 16,18 17-16,18 18 15,-35 0-15,17 18 16,36 52-16,-18-35 16,-36-35-16,19 0 15,-1 53-15,-17-71 16,-1 53-16,36 1 16,-18 34-16,36-17 15,-53-36 1,17 72-16,18-54 15,-53-53-15,53 71 0,-53 0 16,0-36 0,0 18-16,0 1 15,0-19-15,0 18 16,0-35-16,-36 53 16,19-35-16,17-18 15,-18 0-15,-17-36 16,17 18-16,-17 36 15,35-53-15,-35-1 16,35 1-16,-18 0 16,0-1-16</inkml:trace>
  <inkml:trace contextRef="#ctx0" brushRef="#br0" timeOffset="249462.8985">15910 15540 0,'0'-18'16,"0"1"-1,36 17 16,-1 0-15,0 0 0,-17 0-16,17 0 15,-17 0-15,17-18 16,-17 18-16,17 0 16,18 0-16,-36 0 15,1 0-15</inkml:trace>
  <inkml:trace contextRef="#ctx0" brushRef="#br0" timeOffset="250063.2955">17180 15734 0,'18'0'15,"0"18"1,-1 17-16,-17-18 15,18 19-15,-18 17 16,0 35 0,17-18-16,1 1 15,-18-36-15,0 18 16,0-18-16,0-17 16</inkml:trace>
  <inkml:trace contextRef="#ctx0" brushRef="#br0" timeOffset="250549.9961">17022 15434 0,'0'-18'47,"52"18"-32,37 0-15,-1 0 16,-18 0-16,-52 0 16,17 0-16,-17-17 31</inkml:trace>
  <inkml:trace contextRef="#ctx0" brushRef="#br0" timeOffset="250998.7958">16651 14940 0,'0'-18'47,"0"1"-32,35 17-15,-17 0 16,17 0 0,36-18-16,-54 1 15,1 17-15</inkml:trace>
  <inkml:trace contextRef="#ctx0" brushRef="#br0" timeOffset="252141.7408">17022 14605 0,'17'0'16,"1"18"-16,-18 35 31,35-18-31,-35-18 15,18 36-15,-18 0 16,17-35-16,-17 52 16,0-52-16,0 0 15,0-36 48,0-35-63,0 18 15,0-18-15,0 0 16,0 35-16,0-52 16,0 35-16,0 17 15,36 0 17,-19 18-1,1 0-16,17 0-15,-17 0 16,17 36-16,-35-19 16,18 19-16,-1 16 15,1-16-15,-18-1 16,0 36 0,0-36-16,0 0 0,0 0 15,0-17 1,0-36 46,0-35-62,0 18 16,0 0-16,0-18 16,0 18-16,0-1 15,0 1-15,0 0 16,0 0-16,0 17 15,35 0 17,1 18 77,-19 18-109,-17 17 16,18 1-1,-18-19-15,0 18 16,0-17 0,0 17-16,0-17 15,0 0-15,0 35 16,0-1-16,0-34 15,0 17-15,0 1 16</inkml:trace>
  <inkml:trace contextRef="#ctx0" brushRef="#br0" timeOffset="252911.6828">17462 14199 0,'18'0'15,"0"0"1,-1 0 0,1 0-16,0 0 15,-1 0 1,1 0-1,17 0-15,-17 0 16,-18 18-16,18 0 16,-1-18-1,1 0-15,-18 17 16,0 1 0,0-1 15,0 1-16,-18 0-15,1 17 47,17 0 16,17-17-48,1-18 1,35 0 0,-36 18 62,-17-1-63,0 1-15</inkml:trace>
  <inkml:trace contextRef="#ctx0" brushRef="#br0" timeOffset="253727.5038">15610 17498 0,'18'0'16,"35"-18"-1,-35 18 1,70 0-16,35 0 15,-52 0-15,17 0 16,-53 0-16,1-53 16</inkml:trace>
  <inkml:trace contextRef="#ctx0" brushRef="#br0" timeOffset="254055.6275">15734 17745 0,'18'0'31,"17"0"-31,53 0 16,0 0-16,-35 0 16,0 0-16,-18 0 15,-17 0 1,0 0 15</inkml:trace>
  <inkml:trace contextRef="#ctx0" brushRef="#br0" timeOffset="255127.7699">16651 17357 0,'0'17'47,"0"54"-47,0-36 16,18 0-1,-18 18 1,0-17-16,0-1 31,0 0-15,35-105 46,-35 52-46,18-35-16,17-35 15,-35 17 1,18 54-16,-1-1 16,1 0 31,-1 18-32,1 0 1,17 0-16,1 36 15,-36 17-15,0-18 16,17 35 0,-17-34-16,0 17 15,0 17-15,0-52 16,0-1-16,0-52 62,0 18-46,0-36-16,0-18 16,0 53-16,0-35 15,0-17-15,18 52 16,17-35-16,-17 18 16,17 17-16,-35 1 15,18 17-15,-1 0 47,1 0-47,0 0 16,-1 0-16,1 35 15,0 0-15,-18 18 16,0-17-16,0-1 16,0-18-16,0 36 15,0 0-15,0-17 16,0 34-16,0-17 15,0-35-15,0 17 16</inkml:trace>
  <inkml:trace contextRef="#ctx0" brushRef="#br0" timeOffset="255790.9889">17304 17022 0,'0'-18'31,"35"0"0,0 18-15,1 0-16,-19 0 16,-17 18 30,0 0-30,0-1-16,0 18 16,0-17-1,-35 17-15,35-17 16,-35 0 0,52-18 62,19 0-63,-19 0-15,1 0 16,-1 0 0</inkml:trace>
  <inkml:trace contextRef="#ctx0" brushRef="#br0" timeOffset="262505.0463">27622 14517 0,'-35'17'63,"18"-17"-47,-19 0-16,19 0 15,-36 0-15,17 0 16,-52 0-16,35 0 15,18 0-15,-18 0 16,0 0 0,0 0-1,18 0 48,0 18-63,17-18 15,-17 0-15,0 0 16,17 0-16,-17 0 63,-1 0-48,1 0-15,17 0 16,1 0-1,-1 0 1,1 0 15,-1 0-31,0 0 32,1 0 46,-36 0 31,35-18-93,0 18-1,18-17 1,0-1 0,0-35-1,0 18-15,0 0 0,0-18 16,0 0-16,0 18 15,0-18-15,0 35 16,0 0 0,0-17-16,0 0 0,0 17 15,0-17-15,0 17 16,0-35 0,0 36-16,0-1 15,0 0-15,0 1 16,0-1-1,0 1-15,0-1 16,0 0-16,0-17 16,0 17-16,0-35 15,0 18-15,0 0 16,0 0 0,0 17-1,0 0 1,0 1-1,0-36-15,0 17 16,0 1-16,0 0 16,0 17 77,18 18 1,35-17-94,0 17 16,0 0-16,17-18 15,-17 18-15,0 0 16,0 0-16,0 0 16,53 0-16,-18 0 15,0 0-15,71 0 16,-71 0-16,-17-18 16,-54 18-16,19 0 15,-19 0-15,19 0 31,-19 0-15,1-17 0,0 17-16,17 0 15,0 0 1,-17 0-16,-1 0 31,1 0-15,0 0 109,17 17-125,-35 19 15,0 17-15,18 35 16,-1-18-16,-17 18 16,18 36-16,-18-1 15,0 1-15,0 17 16,0-18-16,0-87 16,0 34-16,0-34 15,0-19-15,0 19 16,0-19 93,-18 1-93,18-1-1,-35 1-15,17 0 16,1-1 0,-1-17-1,18 18-15,-18-18 16,-17 0-16,17 0 16,1 0-16,-1 0 15,1 0 1,-19 0-16,19 0 15,-19 0-15,19 0 16,-1 0-16,0 0 16,1 0-16,-1 0 15,0 0 17,1 0-17</inkml:trace>
  <inkml:trace contextRef="#ctx0" brushRef="#br0" timeOffset="263864.4143">19967 14605 0,'35'0'47,"54"0"-47,-19 0 16,36 0-16,53 0 15,-71 0-15,-35 0 16,0 0 0,-36 0-1,19 0 1,17 0-16,17 0 16</inkml:trace>
  <inkml:trace contextRef="#ctx0" brushRef="#br0" timeOffset="264632.3603">22066 14534 0,'0'-35'47,"88"18"-31,18-1-16,18 18 16,-36 0-16,35 0 15,1-18-15,-36 18 16,-70-17-1,-1 17-15</inkml:trace>
  <inkml:trace contextRef="#ctx0" brushRef="#br0" timeOffset="265313.5413">24465 14605 0,'35'0'62,"36"0"-46,17 0-16,36 0 15,17 0-15,-18 0 16,18 0-16,-17 0 16,-54 0-16,-34 0 15</inkml:trace>
  <inkml:trace contextRef="#ctx0" brushRef="#br0" timeOffset="307758.1421">20091 14693 0,'0'0'0,"53"0"32,-18 0-17,-17 0 32,17 0-47</inkml:trace>
  <inkml:trace contextRef="#ctx0" brushRef="#br0" timeOffset="308545.0577">21960 14482 0,'18'-18'31,"-18"0"-15,35 18-16,36 0 16,-36 0-16,53 0 15,1 0-15,34 0 16,0 0-16,-34 0 16,34 0-16,-35 0 15,1 0-15,-37 0 16,-34 0-1</inkml:trace>
  <inkml:trace contextRef="#ctx0" brushRef="#br0" timeOffset="309102.5492">23971 14570 0,'0'0'0,"53"0"0,18 0 15,-1 0-15,36 0 16,18 0-16,52 0 15,0 0-15,-52 0 16,-36 0-16,-17 0 16</inkml:trace>
  <inkml:trace contextRef="#ctx0" brushRef="#br0" timeOffset="312333.9141">26670 14464 0,'35'0'63,"1"0"-47,16 0-16,19 0 15,17 0-15,0 0 16,36 0-1,17 0-15,-70 0 16,-19 0-16,19 0 16,-18 0-16,-35 0 15,17 0-15,0 0 16,-17 0 0,17 0-16,-17 0 15,-1 0-15,36 0 16,-17 0-16,-19 0 15,18 0-15,-17 0 16</inkml:trace>
  <inkml:trace contextRef="#ctx0" brushRef="#br0" timeOffset="315830.0271">25012 14517 0,'0'0'0,"-53"17"16,0-17-1,18 0 1,17 0 0,1 0-1,-1 0 1,0 0-16,-17 0 16,17 0-16,1 0 15,-36 0-15,18 0 16,17 0-16,0 0 15,1 0-15,-1 0 16,0 0 0,1 0-1,-19 0-15,1 0 16,17 0 0,1 0-1,-1 0-15,1 0 47,-1-17-47,0 17 16,1 0-16,-1 0 15,0 0-15,1-18 16,-1 18 62,0-17-62,-17-19 93,18 36-93,17-35-16,0 17 15,0-17-15,0 0 16,0-1-16,0-16 16,0 16-16,0 1 15,0 0-15,0 17 16,0 0-1,0 1 17,0-1-17,0-35 1,0 0-16,0 0 16,0 18-16,0 18 15,0-1-15,0 0 16,0 1-16,0-1 15,0 0-15,0 1 16,0-1 0,0 0-1,0 1 1,0-1-16,0 0 31,0 1 16,0-18-47,0 17 16,0 0-1,0-17 173,35 35-157,0 0 0,0 0-31,-17 0 16,35 0-16,-35 0 16,17 0-16,35-18 15,-52 18-15,0 0 16,17 0-16,0 0 15,-17 0 1,17 0-16,0 0 16,1 0-16,17 0 15,-18 0-15,-17 0 16,-1 0-16,1 0 16,-1 0-16,19 0 15,-1 0-15,-17 0 16,17 0-16,-17 18 15,-1-18-15,1 0 16,-1 0-16,19 0 16,-19 0-1,19 0 32,-1 0-31,0 18-1,-17-1 17,0-17-32,17 36 15,0-36 1,-35 17-16,18 1 16,17-1-16,-17 1 62,-18 0-46,0 17-16,0 36 15,17-36-15,-17-17 16,0-1-16,0 18 16,0-17-16,0 0 15,0-1-15,0 36 16,0 0-16,0-18 15,0 18-15,0 18 16,0-53-16,0 17 16,0 0-16,0 0 15,0-17 1,0 0 0,0 35-16,0-36 15,0 19-15,0-1 16,0 18-16,0 0 15,0 70-15,0-88 16,0 1-16,-35-19 16,35 1-16</inkml:trace>
  <inkml:trace contextRef="#ctx0" brushRef="#br0" timeOffset="321318.8432">19897 15875 0,'0'-35'15,"0"17"79,17 18-63,1 0-31,0-18 31,-1 18-15,1 0-16,-1 0 16,36 0-16,-17 0 15,34 0-15,18 0 16,-52 0-16,52 0 16,-53 0-16,-17 0 15,-1 0-15,1 0 31,0 0-31,17 0 16,18 0-16,0 0 16,-36 0-16,107 0 15,-89 36-15,36-36 16,17 0 0,-35 17-16,0-17 15,-18 0-15,18 0 16,-18 0-16,1 0 15,16 0-15,-34 0 16,17 0-16,1 0 16,-19 0-16,36 0 15,-17 0-15,16 0 16,19 0-16,-36 0 16,18 0-16,0 0 15,18 0-15,-54 0 16,19 0-16,-1 0 15,-18 0 1,1 0 0,0 0-16,17 0 15,36 0-15,-18 0 16,-1 0-16,19 0 16,17 0-16,-53 0 15,-17 0-15,17 0 16,-17 0-16,0 0 15,-1 0-15,1 0 16,0 0 0,17 0-1,18 0-15,53 0 16,17 0-16,-70 0 16,-18 0-16,1 0 15,-1 0-15,0 0 47,0 0-31,18 0-16,-35 0 15,0 0-15,17 0 16,18 0-16,-18 0 16,0 0-16,1 0 15,-19 0-15,1 0 16,0 0-1,-1 0 1,1 0-16,-1 0 16,19 0-1,-19 0 1,1 0 0,17 0-16,1 0 15,-1 0-15,18 0 16,-18 0-1,-17-17-15,17 17 16,-17 0 0,-1 0-16,1 0 15,17 0-15,0 0 16,18 0-16,-35 0 16,70 0-16,-35 0 15,35 0-15,-35 0 16,35 0-16,-17 0 15,-18 0-15,0 0 16,17 17-16,-17-17 16,-17 0-16,16 0 15,19 0-15,0 0 16,-54 0 0,1 0-16,17 0 15,0 0 1,1 0-1,-19 0-15,36 0 0,-18 0 16,-17 0-16,17 0 16,-17 0-1,0 0-15,17 0 0,-17 0 16,35 0 0,-36 0-16,36 0 15,-18 0-15,1 0 16,52 0-16,-35 0 15,0 0-15,-18 0 16,0 0-16,18 0 16,-35 0-16,35 0 15,-36 0-15,1 0 16,17 0-16,-17 0 16,0 0-1,-1 0-15,18 0 16,-17 0-16,0 0 15,17 0-15,-17 0 16,17 0-16,18 0 16,-36 0-16,1 0 15,0 0 1,-1 0 0,19 0-1,-19 0 1,19 0-16,16 0 31,-34 0-31,0 0 16,-1 0 46,19 18-46,-19-18-1,1 0-15,0 0 16,-1 0-16,1 0 16,0 0-16,-1 0 15,1 0 1,35 18-16,17-18 16,-52 17-1,17-17-15,18 0 16,-35 0-16,17 0 15,0 18 1,1-18-16,-1 0 16,0 0-16,18 18 15,-35-18-15,52 0 16,18 0-16,-35 0 16,-17 0-16,-1 0 15,0 0 1,-17 0-1,-1 0-15,1 0 47,0 0-47,-1 17 16,1-17 0,17 0-1,1 18-15,-1-1 16,-18-17-16,54 0 15,-36 0-15,-17 0 16,17 18-16,18-18 16,-35 0-1,-1 0-15,1 0 16,0 0 0,17 0-16,-17 0 15,52 18 1,-17-18-16,-35 0 15,-1 0-15,19 0 16,-19 0 15,1 0-31,0 0 16,-1 0 0,1 0-1,-1 0 1</inkml:trace>
  <inkml:trace contextRef="#ctx0" brushRef="#br0" timeOffset="336576.1124">6121 14728 0,'0'0'0,"-89"0"16,1 0-16,-35 0 16,35-35-16,-36 18 15,1 17-15,-1-36 16,18 36-16,-17-17 15,35 17 1,52 0-16,-87-18 0,52 18 16,-17 0-16,-53 0 15,88 0 1,-35 0-16,53 0 16,17 0-16,0 0 78,18-18-63,0-35-15,36 18 16,-1-18-16,18-17 16,0-36-16,35-35 15,-53 123-15,1-105 16,-1 87-16,-18 1 15,1-18-15,0 0 16,-18 36-16,0-19 16,0 19-1,17-1 1,1-17-16,0 17 16,17-17-16,-35 0 15,35-1 1,-17 19 62,35 17-62,17-36-16,89 19 15,-18 17-15,-17 0 16,-1 0-16,18 0 15,-17 0-15,-36 0 16,18 0-16,-106 17 16,35-17-16,-17 18 15,-18 0 1,17-1 31,-17 36-47,0 0 15,18-35-15,-18 35 16,0 0-16,0 35 16,0-53-16,0 18 15,0-18-15,0 1 16,0-1-16,0 35 16,0-34-1,0 17-15,0-18 0,18-35 16,-18 17-1,0 1-15</inkml:trace>
  <inkml:trace contextRef="#ctx0" brushRef="#br0" timeOffset="338003.2929">21026 16140 0,'0'0'0,"-36"0"0,-34 0 16,-1 0-1,1 0-15,-19-18 16,-16-17-16,69 35 16,19 0-16,-19-18 15,1-17 1,0 17-1,17 0 1,-35-34-16,18 16 16,17 19-16,-35-36 15,36 53-15,-1-18 16,1 0-16,-36-17 16,35 18-16,0-1 15,1 0 1,-1 1-16,-17-19 15,35 1-15,-18 35 16,18-35-16,-18 17 16,1 18-16,17-35 15,0 17-15,0 1 16,0-36 0,0 35-16,0-17 15,0-1-15,0 1 0,0-35 16,35 17-1,-17 35-15,-1-17 16,19-18-16,52-35 16,-53 52-1,-17 19-15,-1 17 16,54-36-16,-18 19 16,0-18-16,-18 35 15,-17 0-15,-1 0 16,19 0-16,-1 0 15,0 0-15,36 0 16,-18 0-16,17 0 16,-34 0-16,34 0 15,-17 0-15,-18 0 16,-17 0-16,0 0 16,-1 0-1,18 35 1,-17 18-16,17 17 15,-35-34-15,71 34 16,-71-52 0,18 35-16,17 53 15,-35-54-15,0 1 16,0 0-16,0-17 16,0 34-16,0-17 15,0-18-15,0 36 16,0-36-16,0 18 15,0-35-15,0 17 16</inkml:trace>
  <inkml:trace contextRef="#ctx0" brushRef="#br0" timeOffset="340618.3481">7320 14605 0,'-18'0'47,"36"-18"-31,0 18 0,35-17-1,0-19-15,0 36 16,35 0-16,-35 0 15,35 0-15,18 0 16,-1 0-16,19 0 16,-18-17-16,-53 17 15,70 0-15,-70 0 16,35 0-16,0 0 16,18 0-16,0 0 15,18 0-15,-36 0 16,71 0-1,-36 0-15,1 0 16,-72 0-16,90 0 16,-19 0-16,0 0 15,-17 0-15,18 17 16,-1-17-16,36 0 16,-18 0-16,-17 0 15,-19 0-15,19 36 16,-1-36-16,36 0 15,-18 35-15,18-17 16,-36-18-16,19 35 16,69-17-16,-87-18 15,34 17-15,-52-17 16,0 0-16,35 0 16,-17 0-16,-36 0 15,35 0-15,-17 0 16,53 18-16,0 17 15,35-35-15,-71 18 16,54-18-16,34 17 16,-52-17-16,-18 0 15,36 18-15,-54-18 16,0 0 0,-34 0-16,-19 0 15,-35 0-15,1 0 16</inkml:trace>
  <inkml:trace contextRef="#ctx0" brushRef="#br0" timeOffset="342505.2625">22648 15875 0,'0'-18'16,"18"18"-1,0 0 1,35-35-16,-1 17 16,1 18-16,0 0 15,35 0-15,18-17 16,-18-1-16,36 18 16,-1 0-16,19 0 15,-54 0-15,0 0 16,18 0-16,-53 0 15,35 0-15,71 0 16,-71-17-16,71 17 16,-18 0-16,-18 0 15,71 0-15,-70 0 16,34 0-16,19 0 16,-89 0-16,88 0 15,-87 0-15,-19 0 16,36 0-16,-18 0 15,36 0 1,52 0-16,-53 0 0,1 0 16,-36 0-1,0 0-15,-17 0 16,52 0-16,-34 0 16,34 0-16,89 0 15,-1 0-15,-34 0 16,17 0-16,-18 0 15,1 0-15,-54 0 16,-88 0-16,-17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15:03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2875 6526 0,'35'-17'16,"-17"17"31,17 0-32,18 0 1,0 0-16,53 0 0,35 0 16,-17 0-16,52 0 15,0 0-15,1 0 16,34 0 0,-34 0-16,-1 0 0,36 0 15,-36 0 1,-35 0-16,71 0 15,-36 0-15,-70 0 16,18 0-16,-36 0 16,-18 0-16,36 0 15,0 0-15,35 0 16,53 53-16,-53-36 16,18-17-16,18 18 15,-36-18-15,17 0 16,-52 0-16,18 0 15,34 0-15,19 0 16,-36 0-16,71 0 16,-18 0-16,-36 53 15,54-53-15,-71 0 16,71 35-16,-71-35 16,-18 0-16,36 18 15,-71-18-15,53 0 16,-35 0-1,0 0-15,-18 0 0,36 0 16,-54 0-16,-17 0 16,0 0-16,-18 0 15,1 0 1,-19 0-16,19 0 16,-19 0-16,19 0 15,-19 0-15</inkml:trace>
  <inkml:trace contextRef="#ctx0" brushRef="#br0" timeOffset="9305.7764">4586 7144 0,'0'-18'16,"0"0"-1,0 1-15,0-1 32,0 1-32,0-19 31,0 19-16,-18 17-15,1-53 16,-18 53 0,-1-36-16,19 36 31,-1-17-31,0 17 16,-17 0 15,-18 0-16,36 0-15,-1 0 16,0 0 0,1 0-1,-1 0 17,0 0-17,1 17-15,-1-17 16,0 53-16,1-35 15,-1 17 1,-17 18-16,35-18 16,-18 1-16,1 52 15,-1-53-15,18 0 16,0-17 0,0 17-16,0 1 31,0-19-31,0 36 15,0-35-15,18 52 16,-18-17 0,0-35-1,0 17-15,0 36 16,0-54-16,0 36 16,0-35-16,0 0 15,-18 35-15,0-36 31,1-17 16,17 18-47,-53-18 16,35 0 0,-52 0-16,52 0 15</inkml:trace>
  <inkml:trace contextRef="#ctx0" brushRef="#br0" timeOffset="9833.339">3845 7549 0,'18'-17'16,"0"17"-1,-1-35 1,1 35-1,35 0-15,0 0 16,17 0-16,1 0 16,-1 0-16,-17 0 15,-17 0-15,-19 0 16,18 0-16,-17 0 16,0 0-1</inkml:trace>
  <inkml:trace contextRef="#ctx0" brushRef="#br0" timeOffset="10432.7347">4762 7373 0,'-17'0'31,"-1"0"-31,1 0 16,-1 18-16,0-18 15,18 35-15,0 0 16,0 18-16,0 0 16,-17 0-16,17-18 15,0 18-15,0 18 16,0-54-16,0 19 15,0-19 1,17 1-16,19 17 16,-19-17-16,1-18 15,17 0 1</inkml:trace>
  <inkml:trace contextRef="#ctx0" brushRef="#br0" timeOffset="11152.8102">4921 7514 0,'0'-17'63,"18"-19"-47,17 19 15,-17-1-31,17 18 15,-17-18 1,-1 18-16,1 0 16,0 0-16,-1 0 15,1 0 1,0 18 0,-1 0-16,1-1 15,-18 1-15,17-18 16,-17 35-16,0-17 15,18-18-15,-18 35 16,0 0 0,0 36-16,0-53 15,0 17-15,0 18 16,-35-18-16,17-17 31,-35-1-15,36-17-1,-1 18-15,-17-18 16,17 18-16</inkml:trace>
  <inkml:trace contextRef="#ctx0" brushRef="#br0" timeOffset="11785.1197">5362 7585 0,'-17'17'109,"17"1"-93,-18 35-16,-17 0 16,35 0-16,-18-53 15,18 35-15,0 0 16,0-17 0,18 0-1,-1-1 1,1 1-16,0-18 15,-1 0 1,1 0 0,17 0-16,-17 0 15,-1 0 1,1 0 0</inkml:trace>
  <inkml:trace contextRef="#ctx0" brushRef="#br0" timeOffset="12240.901">5539 7461 0,'35'-17'47,"0"17"-47,0 35 16,-17 18-16,0-36 15,-1-17-15,1 36 16,0-19-16,-18 1 16,0 35-16,0 0 15,0 53-15,0-53 16,0-1 0,-18-34-16,18 17 15,-35 36-15,17-53 16,0-18-1,1 0-15,-1 0 32,1 0-32</inkml:trace>
  <inkml:trace contextRef="#ctx0" brushRef="#br0" timeOffset="13914.4315">3916 6967 0,'-35'0'31,"17"0"-15,-17 0-1,-18 36 1,17-1 0,-16 0-16,-19 0 15,53-35-15,1 36 16,-19-1-1,19-35-15,17 53 141,17-35-125,-17-1 31,0 1-47,0-1 15,0 19 1,0-19-16,-17 1 15,-1 17-15,-17-35 16,0 0-16,-18 53 16,35-53-1,0 0 1,54 0 125,-1 0-126,-17 0-15,-1 0 16,1 0-16,-1 0 15,1 18 142,-18 17-157,0-17 15,0-1 1,0 1-16,0 35 16,0-18-16,0 36 15,0-18-15,-18 0 16,18-18-1,0-17 64,18-1-64,-18 1 1,18-18-1,-1 0-15,19 0 79,-19 0-79</inkml:trace>
  <inkml:trace contextRef="#ctx0" brushRef="#br0" timeOffset="15728.5808">5821 7003 0,'17'0'31,"36"0"-31,-17 0 16,-1 0-16,-17 0 15,17 0-15,-18 17 16,1 19 0,-18-19-1,0 18 1,18 1-16,-18-19 16,0 1-1,0 0 16,0-1-15,-36 1 0,36 0-16,-52-1 15,34-17-15,0 18 16,1-18-16,-1 17 16,0-17-16,1 0 15,52 0 173,0 0-188,-17 0 0,0 0 15,-1 18 110,-17 0-109,0 17-16,0 18 16,0-35-16,0 17 15,-17-17-15,17 34 16,-18-34-16,0 17 15,18-17-15,0 0 16,0-1 31,0 1-31,0 0-16,0-1 15,0 18 1,0 1-16,18-1 15,0 0 1,-1-17 0,1 0-16,-1-18 15,-17 17-15,18 1 16,0-1 0,17 1-16,-35 17 31,0-17-31,0 0 15,0 35 1,0-36-16,0 36 16,-18 0-16,1-18 15,-1-17 48,0-18-32</inkml:trace>
  <inkml:trace contextRef="#ctx0" brushRef="#br0" timeOffset="16961.2846">6473 6826 0,'0'-17'109,"18"17"-62,0 0-32,-1 0 1,1 0 0,0 0-1,-18 17 1,0 1 0,0 17-16,0 0 15,0-17-15,0 88 16,-18-88-16,0-1 15,18 1 173,18-18-157,17 0-31,36 17 16,-36-17-1,-17 0 1,-1 0 15</inkml:trace>
  <inkml:trace contextRef="#ctx0" brushRef="#br0" timeOffset="22514.45">10354 2787 0,'0'18'47,"18"87"-47,-1-16 15,36 34-15,-18-17 16,1-53-16,-1 0 15,-35-36-15,18 1 16,-1-18-16,1 0 16,0 0-1,17 0-15,0-18 16,0-17-16,-17-53 16,0 0-16,-18 35 15,0-35-15,17 17 16,-17 106 31,0 36-32,0 35-15,0 35 16,0-18-16,0 36 16,0-53-16,0 0 15,0-18 1,0-53-16,-17-35 15,17 18-15,-18-18 63,0 0-63</inkml:trace>
  <inkml:trace contextRef="#ctx0" brushRef="#br0" timeOffset="22841.5708">10936 3246 0,'18'0'16,"-1"0"-1,36 0-15,-35 0 16,17 0-16,53 0 16,-35-36-1,-17 19 1</inkml:trace>
  <inkml:trace contextRef="#ctx0" brushRef="#br0" timeOffset="23100.8833">11148 3298 0,'-18'18'62,"18"0"-62,18-18 16,-1 17-16,19 1 15,-19 0 1,19-18 0</inkml:trace>
  <inkml:trace contextRef="#ctx0" brushRef="#br0" timeOffset="23770.6777">11836 3140 0,'17'-36'15,"-34"36"1,-1 0-16,-17 0 16,35 18-16,-18 35 15,18 18 1,-18-19-16,18 19 15,0-36-15,0 18 16,0-35 0,0 17-16,0-17 15,18-18-15,17 0 16,1 0-16,-19 0 16,1-18-16,35-35 15,-35 0-15,-18-35 16,0 18-16,0-1 15,0 53-15,0-35 16,0 89 31,0-1-31,35 36-16,-35-19 15,17 19-15,-17-53 16,36 17-16,-36-17 15,0-1 1</inkml:trace>
  <inkml:trace contextRef="#ctx0" brushRef="#br0" timeOffset="24113.7603">12030 3087 0,'17'-18'16,"1"18"-1,17 0-15,18 0 16,-35 0-16,17 0 15,0 18-15,18-1 16,-53 1 0,36 17-16,-36-17 15,0 53-15,0-54 16,0 1-16,0 17 16,0-17-16,0 17 31,-18-17-16</inkml:trace>
  <inkml:trace contextRef="#ctx0" brushRef="#br0" timeOffset="24474.7967">12418 3104 0,'0'18'62,"0"53"-62,0-36 16,0 0-16,0 18 16,0 18-16,0-36 15,0-17 1,17-1 0,1-17 15,0 0-31,-1 0 15,1 0 1,0 0-16</inkml:trace>
  <inkml:trace contextRef="#ctx0" brushRef="#br0" timeOffset="24762.0282">12559 3210 0,'18'-17'47,"17"17"-32,18 0 1,17 0-16,18 0 15,54 0-15,-107 0 16,-18 0-16</inkml:trace>
  <inkml:trace contextRef="#ctx0" brushRef="#br0" timeOffset="25042.2794">13000 3052 0,'0'0'0,"-18"0"15,-17 35-15,17-18 16,18 1-16,0 17 15,0 36-15,0-36 16,0-17-16,0 35 16,0-18-16,0-17 15,0-1-15</inkml:trace>
  <inkml:trace contextRef="#ctx0" brushRef="#br0" timeOffset="25618.7394">13053 2716 0,'17'53'32,"19"0"-32,-1 88 15,-17-88-15,17 18 16,-17-1-16,17-17 16,-35-88 62,0 17-78,17 1 15,1-1 32,0 18-16,17 18-31,-35 17 94,-53 0-78,18 1-16,0-1 15,17-18 1,-17 1-16</inkml:trace>
  <inkml:trace contextRef="#ctx0" brushRef="#br0" timeOffset="28651.6364">11307 4251 0,'0'0'0,"0"-18"16,0 1 0,0-1-16,-18-17 31,0 17-16,-17 18 1,17 0 0,1 0-16,-1 0 31,-35 18-31,35 17 16,-34 36-16,34-18 15,18-18-15,-18 35 16,18 1-16,0-1 15,0-17-15,0 36 16,0-54-16,0 0 16,0 0-16,18 36 15,0-36-15,-1 53 16,1-52-16,-1-19 16,-17 1-16,0 0 15,0-1-15,0 1 47,-52-18-31,16 0-16,-17 0 15,18 0-15,17 0 16,1 0 0</inkml:trace>
  <inkml:trace contextRef="#ctx0" brushRef="#br0" timeOffset="29010.6752">10795 4710 0,'18'0'47,"17"0"-32,35 0-15,19 0 16,-36 0-16,-1 0 15,-16 0-15,17 0 16,0 0 0,-36 0-1,19 0 1</inkml:trace>
  <inkml:trace contextRef="#ctx0" brushRef="#br0" timeOffset="29428.5574">11359 4639 0,'0'35'47,"0"-17"-47,0 70 15,0-53-15,0-17 16,0 17-16,0 18 16,0-35-16,0 35 15,0 35-15,18-70 16,0-1-16,-18 1 15,17 17-15,1-35 110</inkml:trace>
  <inkml:trace contextRef="#ctx0" brushRef="#br0" timeOffset="29836.4683">11448 4710 0,'17'-18'31,"1"18"-15,0 0-16,-1 0 16,1 0-16,17 0 15,-17 0-15,-1 0 16,1 0-16,0 0 16,-1 0-16,1 0 15,0 18 1,-18 17-1,0 0-15,0 18 16,0 0 0,0-18-16,0 1 15,-18 52-15,-17-35 16,35-18 0,0-17-16</inkml:trace>
  <inkml:trace contextRef="#ctx0" brushRef="#br0" timeOffset="30243.079">11783 4516 0,'0'17'32,"0"18"-17,0 18-15,0 0 16,0-35-1,0 52-15,0-34 16,0-19-16,0 19 16,0-1-16,0 18 15,0 0-15,0-36 16,0 19-16,0-19 16,17-17 15,1 0-16,17 0 1,-35-35 15</inkml:trace>
  <inkml:trace contextRef="#ctx0" brushRef="#br0" timeOffset="30571.2016">11959 4427 0,'0'18'16,"0"17"-1,18 18-15,-1 0 16,1 35-16,53 18 15,-36-35-15,18-1 16,-36 1-16,1-1 16,-18-52-16,0 17 15,0-17-15,0 0 16,0-1-16,0 36 16,0-35-16,-35 17 15,0 0-15,17-17 16</inkml:trace>
  <inkml:trace contextRef="#ctx0" brushRef="#br0" timeOffset="31082.8375">12312 4868 0,'18'-17'94,"34"17"-78,-16-36-16,52 36 15,-17 0-15,-36 0 16</inkml:trace>
  <inkml:trace contextRef="#ctx0" brushRef="#br0" timeOffset="31396.0014">12524 4957 0,'17'0'78,"19"0"-62,-19 0 15,1 0-31</inkml:trace>
  <inkml:trace contextRef="#ctx0" brushRef="#br0" timeOffset="31995.4031">12912 4798 0,'0'53'47,"0"0"-47,0 0 15,0-1-15,0 1 16,0-17-16,0-19 16,17 1 30,19-18-30,-36-18 0,0-52-16,17 34 15,-17-16-15,0 34 16,0-17-16,0 17 16,0 36 46,0-1-46,0 1-16,0 17 15,18-17-15,-18-1 16,17 19-16,1-1 16,0-17-16,-18 17 15,17-35 48</inkml:trace>
  <inkml:trace contextRef="#ctx0" brushRef="#br0" timeOffset="32387.3507">13088 4904 0,'18'-18'16,"17"0"0,0 1-16,-17 17 15,0 0-15,34-18 16,-34 18-1,0 0 1,-1 18-16,-17 35 16,0-36-1,0 1-15,0 0 16,0 17-16,0 0 16,0 0-16,0-17 15,0 17-15,0-17 47,-17-18-31</inkml:trace>
  <inkml:trace contextRef="#ctx0" brushRef="#br0" timeOffset="32730.4323">13564 4710 0,'0'17'31,"0"36"-15,0 18-16,-17-36 16,17 0-16,0 1 15,0-1-15,0 18 16,0-36-16,0 1 16,0 0 15</inkml:trace>
  <inkml:trace contextRef="#ctx0" brushRef="#br0" timeOffset="33058.555">13600 4868 0,'17'0'62,"1"0"-62,17 0 16,0 0-16,54 0 16,-36-17-16,-18 17 15</inkml:trace>
  <inkml:trace contextRef="#ctx0" brushRef="#br0" timeOffset="33354.7639">13899 4639 0,'-35'0'16,"18"71"-16,17 17 15,0 0-15,0-17 16,0-19-16,0 1 16,0-17-16,0-1 15,0-17 1,0-1-1</inkml:trace>
  <inkml:trace contextRef="#ctx0" brushRef="#br0" timeOffset="33875.3727">13935 4639 0,'35'0'0,"-35"53"16,18 70-16,-1-34 15,1-36-15,0 17 16,-18-17-16,35 35 15,-18-70-15,-17-1 47,18-34-31,0-36 0,17-53-16,-17 106 31,-1-18 0,1 18 16,-18 36-31,0-1-16,-18 18 15,1-53 1,-19 18-16,36-1 15,-35 1-15,-18-18 16,36 0-16,-36 0 16,35 0-16,0 0 15,-17 0-15</inkml:trace>
  <inkml:trace contextRef="#ctx0" brushRef="#br0" timeOffset="35563.8586">9331 4586 0,'-18'0'16,"-17"0"-1,-36 0-15,1-35 16,-71 17-16,0-52 15,-71 17-15,36 35 16,-1-17-16,-34 0 16,-54 17-16,0-17 15,-34 17-15,34 18 16,36 0 0,-1 0-16,19 0 15,123 0-15,-1 0 16,19 0-16,17 0 15,35 0 1,1 0 0,-1 0-16,-17 0 15,-54 0-15,1 0 16,18 0-16,-36 0 16,35 0-16,18 0 15,0 18-15,18-1 16,0 1-16,0-18 15,-18 18-15,0-1 16,0 1-16,0-1 16,18-17-16,-36 36 15,-17-36-15,17 35 16,36-35-16,0 18 62,35-1-46,-53 19-16,18-19 0,35 18 16,-18 1-16,0-1 15,1 0 1,-19 18-16,19-18 16,-1 1-1,1-1-15,-19 18 16,36-35-16,-35 52 15,17-35-15,18-17 16,-35 0-16,35-1 16</inkml:trace>
  <inkml:trace contextRef="#ctx0" brushRef="#br0" timeOffset="35997.7329">4339 4957 0,'0'52'109,"0"19"-93,0-36 0,0 18-16,18 0 0,-18-35 15,0-1-15,17 1 47,36-36-31,-17-17-16,69-18 15,-34 0-15,52-17 16,-87 52-16,17-52 16,-36 52-16,1 18 15</inkml:trace>
  <inkml:trace contextRef="#ctx0" brushRef="#br0" timeOffset="55510.2937">6773 7708 0,'36'0'62,"34"0"-62,18 0 16,-52 0-16,-1 0 15,18 0-15,-18 0 16,-17 0 0,35 0-16,-36 0 15</inkml:trace>
  <inkml:trace contextRef="#ctx0" brushRef="#br0" timeOffset="55990.0118">7355 7197 0,'53'0'16,"18"0"-16,17 0 15,-70 0-15,70 0 16,-35 0-16,-18 0 16,0 0-16,1 17 15,-19 36-15,-17 0 16,36 71-16,-36-54 15,0-35-15,0 18 16,0 0-16,0-35 16,0 52-16,0-17 15,-18 18-15,-17-53 16,-36 70-16,36-53 16,-53 36-16,52-54 15,19 1 1,-19 0-16,19-1 15,-1-17 17</inkml:trace>
  <inkml:trace contextRef="#ctx0" brushRef="#br0" timeOffset="56477.7078">7902 7267 0,'0'18'31,"0"70"-15,0-53-16,0 18 16,0-17-16,0 34 15,0-52-15,0 35 16,0 0-16,0-18 15,0 18 1,0-36-16,0 1 16,35 17-16,-35 1 15,36-1-15,-19-35 16,19 0 0,-19 0-1,1 0 16,0 0-31</inkml:trace>
  <inkml:trace contextRef="#ctx0" brushRef="#br0" timeOffset="57229.6992">8237 6844 0,'36'0'32,"-19"0"-17,1 0-15,0 18 16,-1-18-16,1 0 16,-1 0-16,-17 17 15,18 1-15,-18-1 16,0 1-1,0 0-15,0 35 16,-18 0-16,1-36 16,-1-17 46,18 18 16,18-1-78,-18 1 16,17-18-16,19 0 16,-36 18-1,17-1-15,-17 1 16,0 17-1,0 1-15,-17 16 16,-19 1 0,19-35-16,17 0 15,-18 17 1,1-35 15,-1 0-15,0 0-16,1 0 15,-1-35-15,0-1 16,-17 19-16</inkml:trace>
  <inkml:trace contextRef="#ctx0" brushRef="#br0" timeOffset="57838.0733">8731 7867 0,'0'18'47,"53"-18"-47,-18 0 15,1 0-15,34 0 16,-17 0-16,0 0 16,-35 0-16,-1 0 15,1 0 1,17 0-16,1 0 15,-36 17-15,17-17 16</inkml:trace>
  <inkml:trace contextRef="#ctx0" brushRef="#br0" timeOffset="58606.02">9648 7461 0,'-17'36'32,"-1"34"-17,-17 1-15,17-1 16,18-35-16,-17 1 16,-1 70-16,18-54 15,0 1-15,0-17 16,0-1-16,0-17 15,18-18 32,-1-36-47,19 1 16,-36-18 0,17 18-16,-17-53 15,0 17-15,0 36 16,0 0-1,0-1-15,0 19 16,0-36 78,53 70-79,0 89 1,-35-35-16,-18 17 16,17 0-16,-17 18 15,0-88-15,18 17 16</inkml:trace>
  <inkml:trace contextRef="#ctx0" brushRef="#br0" timeOffset="59094.7145">9825 7549 0,'17'-35'0,"1"18"15,17-1 1,1 18-16,17-18 15,-36-17-15,36 17 16,0 18-16,-18-17 16,-17 17-1,0 0 1,-1 70 0,-17 18-16,0 18 0,0 35 15,0-70 1,0 17-16,0-70 15,0-1-15,0 19 16,0-1 0,-17-35-16,-1 18 15,-17-18-15,-18 17 16,35-17 0,1 0 46</inkml:trace>
  <inkml:trace contextRef="#ctx0" brushRef="#br0" timeOffset="59566.4548">10266 7444 0,'0'53'47,"0"-1"-32,0 1-15,0-17 16,0 34-16,0 18 16,0-35-16,0 0 15,0 0-15,0 0 16,0 18-16,0-36 15,17-35 17,19 0-17,-19 0 17,1 0-17</inkml:trace>
  <inkml:trace contextRef="#ctx0" brushRef="#br0" timeOffset="60087.0638">10707 7796 0,'0'-17'47,"53"17"-32,0 0-15,17 0 16,18-18-16,-17 18 16,-36 0-16</inkml:trace>
  <inkml:trace contextRef="#ctx0" brushRef="#br0" timeOffset="60926.8191">11201 6985 0,'0'35'15,"0"18"1,0 18-16,0-1 16,0 36-16,0-35 15,0 35-15,0 17 16,0 18-16,0-35 16,0 35-16,17-53 15,-17-35-15,0-18 16,18-35 46,-18-17-62,0-36 16,0 35-16,18 1 16,-18-1-16,17-17 15,-17 17-15,36-17 31,-19-18-31,-17 18 16,18 35-16,-18-18 0,17 0 16,19 18 15,-19 0 0,1 0-15,0 0-16,-18 36 15,0 52-15,0-35 16,0 17-16,0-34 16,0-19-16,0 18 15,0-17-15,0 0 47,-53-18-31,35 0-16,-35 0 15,36 0-15,-19 0 16,1 0 0,17 0 46</inkml:trace>
  <inkml:trace contextRef="#ctx0" brushRef="#br0" timeOffset="61445.4336">12136 7426 0,'0'-18'47,"35"18"-47,-18 0 16,54 0-16,0 0 15,17 0-15,-71 0 16,54 0-16,-53 0 16,-1 0-16,1 0 15</inkml:trace>
  <inkml:trace contextRef="#ctx0" brushRef="#br0" timeOffset="61870.3002">11994 7849 0,'18'0'47,"123"0"-47,-106 0 16,18 0-16,0 0 16,-35 0-1,0 0 16,-1 0-15,1 0 0</inkml:trace>
  <inkml:trace contextRef="#ctx0" brushRef="#br0" timeOffset="62552.4751">13688 7461 0,'0'-17'0,"-18"34"15,0 19 1,1 16-16,-1 19 15,-17-36-15,35 18 16,-35 35 0,35 18-16,-18-18 0,18 36 15,0-36 1,0-70-16,0-1 16,0 36-16,35-53 46,-17 0-30,35-17-16,-18 17 16,0-36-16,-35 1 15,18-18 1,0 0-16,-1 18 16,-17-18-16,0 0 15,0 0-15,0-70 16,0 70-16,0-35 15,0 17-15,0 1 16,0 34-16,0 1 16,0 17-16,0 1 15,-17-1 1,-1 18 0,0 0-16,1 0 15,-19 0 1</inkml:trace>
  <inkml:trace contextRef="#ctx0" brushRef="#br0" timeOffset="68911.363">2769 9578 0,'18'0'15,"0"-35"1,-18 17-16,0-17 15,0 17-15,0 0 16,17-34-16,1-1 16,-1 53-16,-17-53 15,18 35-15,17-17 16,-17-1 0,0 19-16,-1 17 15,1 0 1,0 0-16,35 0 15,-1 0-15,1 35 16,18 0-16,-1 36 16,-52-53-16,17 17 15,-35 0-15,0 36 16,0-1-16,0 36 16,0-18-1,0 36-15,-35-1 16,-35-17-16,52-71 15,-35 1-15,-18-1 16,-34 53-16,52-70 16,-36 17-16,54-35 15,0 18 1,70-18 93,18 0-93,18 0-16,35-18 16,-1 18-16,-52-18 15,0 18-15,18-35 16,-18 17-16,-18 18 15,0-17 1,0 17-16,1-18 16,-19 18-1</inkml:trace>
  <inkml:trace contextRef="#ctx0" brushRef="#br0" timeOffset="70184.9601">4216 9225 0,'-18'0'63,"0"0"-48,1 0 1,-19 0 0,19 0-16,-1 0 15,-17 0 1,0 0-1,-1 18-15,36 17 16,-17 18-16,17-35 16,-18 52-16,18-52 15,0 35-15,0 0 16,0-18-16,0 18 16,0 17-16,0-34 15,0 34-15,0 1 16,0-36-1,0 0-15,0 18 16,0-35-16,0 35 0,0-36 16,0 19-1,18 17-15,-18 0 16,53-1-16,-53-34 16,0 35-16,0-18 15,0-17 1,0 0 46,-18-18-30,0 0-17,1 0 1,-1 0-1,0 0 1,1 0 31,-1 0-47,1 0 16,-1 0-1,18-18-15</inkml:trace>
  <inkml:trace contextRef="#ctx0" brushRef="#br0" timeOffset="70800.3134">3775 9860 0,'0'-18'94,"35"18"-78,-17 0-16,-1 0 15,19 0 1,16 0-16,-16 0 16,-19 0-1</inkml:trace>
  <inkml:trace contextRef="#ctx0" brushRef="#br0" timeOffset="71608.1553">4304 9648 0,'18'0'16,"-1"0"15,1 0 32,-18 18-48,0 0 1,0 35-16,0-18 15,0-17-15,-18 34 16,18-16 0,-17 17-16,17-36 15,0 19-15,0-1 16,0-17 0,0-1-16,0 18 15,0 18 1,17-35-16,18-18 31,-17 0-15,17 0-16,-17 0 15,0 0 1,-1 0-16,1 0 31,0 0-15</inkml:trace>
  <inkml:trace contextRef="#ctx0" brushRef="#br0" timeOffset="72402.0734">4710 9842 0,'0'-17'15,"17"-18"17,-17 17-32,18 0 31,-18 1-31,17 17 16,19-36-1,-36 19-15,17 17 31,1 0-15,0 17 0,35 1-1,-53 17 1,0-17-16,0 17 16,0-17-1,0-1-15,0 1 16,0 17-16,0 18 15,0-17-15,0-19 16,0 19-16,0-19 16,0 1-1,-18-1 1,18 1 0,-18-18-16,1 18 31,-1-18-16,0 0 1</inkml:trace>
  <inkml:trace contextRef="#ctx0" brushRef="#br0" timeOffset="73144.0511">5239 9790 0,'-18'0'63,"0"0"-48,1 17 1,-1 18 15,-17 36-15,35-53-1,-18-18-15,18 53 16,0-18 0,0 18-16,0-36 15,0 1 1,0 35-1,0-35 1,0-1 0,0 1-1,0 0-15,18-18 47,0 0-31,-1 0-1,1 0 1,-1 0 0</inkml:trace>
  <inkml:trace contextRef="#ctx0" brushRef="#br0" timeOffset="73880.0848">5274 9860 0,'18'0'141,"-1"35"-110,-17-17-15,0 17-1,0-17-15,0 17 16,0 18-16,18-53 16,-18 88-16,0-70 15,0 35-15,0-18 16,0-17-16,0-1 15,0 1-15,0 0 16,0-1 0,0 19 124</inkml:trace>
  <inkml:trace contextRef="#ctx0" brushRef="#br0" timeOffset="75055.9409">5592 9966 0</inkml:trace>
  <inkml:trace contextRef="#ctx0" brushRef="#br0" timeOffset="76449.2227">6438 9384 0,'0'0'0,"0"-18"0,0 1 16,0-1-16,-17-53 15,-1 36-15,18 17 16,-18-17-1,18 18 1,-17-1 15,-1 0 1,0 18-1,1 0-16,-1 0 1,-35 0-16,18 0 16,0 0-16,-1 0 15,-17 0-15,36 0 16,-1 0-16,0 18 16,-34 17-1,34-17-15,0-1 16,18 36-1,-17-35-15,17 17 16,0 1 0,0-1-16,0 0 0,0-17 15,0 17-15,0 53 16,0-52 0,0 16-16,0 19 15,0 17-15,0-17 16,0-18-16,0 0 15,0 35-15,0-35 16,0 17-16,0-52 16,0 35-16,0 0 15,0-36-15,0 1 16,0 0 62,0-1-62,-18-17 15,0 0-15,1 0 30</inkml:trace>
  <inkml:trace contextRef="#ctx0" brushRef="#br0" timeOffset="77063.5755">5768 9772 0,'0'-18'78,"18"18"-62,-1 0 0,1 0-16,35 0 15,-36 0-15,19 0 16,-19 0-16,19 0 16,-19 0-16</inkml:trace>
  <inkml:trace contextRef="#ctx0" brushRef="#br0" timeOffset="77624.0795">6191 9754 0,'18'0'31,"-18"18"32,0 0-63,0 17 16,0 35-16,0-34 15,0-1-15,18 36 16,-18-19-1,35 1 1,-18-17 0,-17-19-16,18-17 0,0 18 31,-1-18 78</inkml:trace>
  <inkml:trace contextRef="#ctx0" brushRef="#br0" timeOffset="78160.6451">6509 9878 0,'17'-18'47,"-17"0"-32,36 1-15,-19 17 16,1 0 0,0 0-16,-1 0 15,36 0 1,-53 17 15,0 1-31,0 17 16,0 1-16,0-19 15,0 19-15,0 17 16,0-18-16,-18 35 16,1-34-16,17 17 15,-18-53 1</inkml:trace>
  <inkml:trace contextRef="#ctx0" brushRef="#br0" timeOffset="78768.709">6738 9931 0,'0'17'109,"0"19"-109,0-19 16,0 19 0,0-1-1,0 0-15,0-17 31,0 17 1,18-17-17,-1-18 1,19 0 0,-19 0-16,1 0 15,0 0 1</inkml:trace>
  <inkml:trace contextRef="#ctx0" brushRef="#br0" timeOffset="79289.3165">6967 9807 0,'18'0'32,"0"0"-17,-1 18-15,19 17 16,-36 36-1,17-36-15,-17-17 16,0 52-16,0-17 16,0 35-16,0-52 15,0 34-15,0 1 16,0-36 0,-35 53-16,35-53 15,0-17-15,-18 0 16,1-1-16,-1-17 15</inkml:trace>
  <inkml:trace contextRef="#ctx0" brushRef="#br0" timeOffset="80305.6004">6773 8996 0,'0'0'15,"-17"0"48,-19 0-48,19 17-15,-19 36 16,19 0-16,-18 53 16,-36-18-16,18 18 15,18-71-15,0 18 16,17 0-16</inkml:trace>
  <inkml:trace contextRef="#ctx0" brushRef="#br0" timeOffset="82783.9783">8008 10125 0,'35'0'47,"36"0"-31,-18 0-16,-18 0 15,18 0-15,-18 0 16,-17 0-16,0 0 16,-1 0-16,1 0 15,-1 0 1</inkml:trace>
  <inkml:trace contextRef="#ctx0" brushRef="#br0" timeOffset="83785.302">8961 9701 0,'0'-17'31,"35"17"-16,18-18-15,-18 18 16,36 0-16,-19 0 16,-34 0-16,0 0 15,-1 0 1,1 0-16,-18 35 16,0-17-16,0 35 15,0 0-15,0 0 16,0 0-16,0-36 15,0 1-15,-18 0 16,1-1 0,-1 1-16,0-18 15,1 0-15,-1 18 125,36-1-109,17 1-16,-17-18 16,-1 0-16,1 17 15,0 19-15,-18-19 31,0 1-31,0 17 16,0 1-16,0-19 16,0 1-16,0 17 15,0 18 1,-18-18 0,0-35-16,1 18 15,-19 0 1,19-18-1,-36 0 1,0 0 0,35 0-1,-17 0-15,17-18 16,1 18-16</inkml:trace>
  <inkml:trace contextRef="#ctx0" brushRef="#br0" timeOffset="84538.2898">9490 10107 0,'17'-18'31,"1"1"-31,-18-1 15,35 18-15,1-17 16,-1-1 0,0 18 31,-17 0-32,17 0 1,-35 35-1,18-35-15,-18 35 16,0-17 0,17 17-16,-17-17 15,0 0-15,0 17 16,0-17-16,0 17 16,0-18-16,0 19 15,-17-1-15,17 0 16,-18-35-1,0 0 1,1 0 0,-36 0-1,35 0 1</inkml:trace>
  <inkml:trace contextRef="#ctx0" brushRef="#br0" timeOffset="85241.4109">9948 10125 0,'-35'0'109,"35"17"-93,0 1-16,0 0 15,-18 17-15,18 0 16,0-17-16,0 17 16,0-17-16,0 17 46,0-17-46,18-18 32,0 0-17,17 0 32,-17 0 0</inkml:trace>
  <inkml:trace contextRef="#ctx0" brushRef="#br0" timeOffset="86169.9322">10125 9701 0,'0'-35'16,"0"0"-16,0 0 16,0 17 15,0 0-15,17 1-1,1 17 32,0 0-31,-18 17 46,0 1-62,0 35 16,0-36-1,0 1 1,0 0-16,0-1 16,0 1 77,0 0-77,17-18 31,1 0-16,0 0-31,-1 0 16,1 0-1,-1 0 32,1 0 0</inkml:trace>
  <inkml:trace contextRef="#ctx0" brushRef="#br0" timeOffset="86873.0521">10495 10283 0,'18'0'78,"35"0"-78,0 0 16,17 0-16,-35 0 15,36 0 1,-36 0-16,-17 0 0,0 0 16,-1 0-1,1 0-15,17 0 16,-17 0-16,-1 0 15,19 0-15,-19 0 16,1 0-16</inkml:trace>
  <inkml:trace contextRef="#ctx0" brushRef="#br0" timeOffset="87896.3144">11289 10178 0,'-18'0'93,"1"0"-93,-19 35 16,19 18-16,-1-36 16,18 54-16,0-18 15,0-35-15,0 17 16,0-18-16,0 1 15,0 0 1,0-1-16,0 1 16,0 0-16,0-1 15,18-17-15,-1 0 78,19 0-62,-36-17-16,17-1 16,-17-17-16,0-1 15,0 19-15,0-18 16,0 17-16,0-17 16,0-18-16,18 35 15,-18 0 1,18 1-1,-18-1 17,0 36 93,0 35-125,0-18 15,0 18 1,17-18-16,1 0 16,-1-35-16,-17 18 15,18 17-15</inkml:trace>
  <inkml:trace contextRef="#ctx0" brushRef="#br0" timeOffset="89402.292">12118 10142 0,'0'-17'79,"70"-19"-64,-34 19-15,87-1 16,-17 1-16,-35-19 15,-18 19-15,-53-1 16</inkml:trace>
  <inkml:trace contextRef="#ctx0" brushRef="#br0" timeOffset="89802.2231">11959 10319 0,'18'0'47,"52"0"-32,-34 0-15,17 0 16,35 0-16,-18 0 16,18-18-16,-35 18 15,-17-18 1,-1-17-16</inkml:trace>
  <inkml:trace contextRef="#ctx0" brushRef="#br0" timeOffset="90499.3682">13476 9878 0,'0'-18'16,"-18"18"15,1 0-31,-1 88 16,1-35-16,17-35 16,-18 17-16,0 36 15,18-36-15,0 36 16,0-1-16,0-52 15,0 17-15,0 0 16,0-17 0,18-18-1,35 0 1,17 0-16,-52-35 16,17 17-16,-17 0 15,0-52-15,-18 17 16,0-18-1,0 36 1,17-18-16,-17 0 16,0 18-16,0 17 15,0-17-15,0 17 32,0-17-17,-53 17 1,18 18-1,-18 0 1,35 0-16,1 0 16,-1 0-16,1 0 15</inkml:trace>
  <inkml:trace contextRef="#ctx0" brushRef="#br0" timeOffset="94435.8406">4233 11271 0,'18'0'16,"0"0"0,-18-17-1,17-1-15,-17 0 16,0-35-16,0 18 16,0-35-16,0 17 15,0 0-15,-17 35 16,17-17-16,-36 0 15,-17 35 17,36 0-17,-19 0 1,1 0-16,18 0 31,-1 0-31,0 0 16,1 0-16,17 17 15,-18 1 1,18 35-16,-35 0 16,35-18-16,-18 53 15,-17-35-15,35 0 16,0 0-16,0 0 16,0-18-16,0 18 15,0 18-15,0-54 16,0 36-16,0-18 15,17-17-15,-17 0 16,0 17-16,0 35 16,18-34-16,0 17 15,-18-18-15,0 18 16,0-35-16,0-1 16,0 36-16,0 0 15,0-18-15,-18 1 16,-88 69-16,53-34 15,18-53-15,-18 17 16,36-35-16,-1 0 16,0 0 15,-35-35 0,36-18-15</inkml:trace>
  <inkml:trace contextRef="#ctx0" brushRef="#br0" timeOffset="94875.664">3704 11606 0,'18'0'32,"-1"0"-32,19 0 0,-19 0 15,54 0-15,-36 0 16,18 0 0,18 0-16,-18 0 15,70 0-15,-52 0 16,17 0-16,-18 0 15,-17 0-15</inkml:trace>
  <inkml:trace contextRef="#ctx0" brushRef="#br0" timeOffset="95332.4451">4851 11183 0,'0'18'62,"0"-1"-62,0 1 16,0 17-16,0 36 16,0-54-1,-18 36-15,18 0 16,0 18-16,0-18 15,0 0-15</inkml:trace>
  <inkml:trace contextRef="#ctx0" brushRef="#br0" timeOffset="96011.6284">5362 11677 0,'-17'0'32,"-36"35"-17,35-17 1,-17 17 0,-1 0-16,19 18 15,17-35-15,-35 0 16,17 35-16,18-1 15,0-16-15,0-1 16,0 36-16,0-54 16,0 1-16,0-1 15,0 1 1,18 17 0,34-17-1,-34 0-15,0-18 16,-1 0-1,1 0 17,17 0-17,-17 0 1</inkml:trace>
  <inkml:trace contextRef="#ctx0" brushRef="#br0" timeOffset="96634.9641">5609 11871 0,'18'-18'47,"-18"-17"-47,35 17 16,-35 1-1,18-1-15,-1 0 16,1 18-16,17 0 15,-17 0 1,0 0-16,17 0 16,-18 0 15,1 0-15,0 18-16,-18 53 15,0 17-15,0-35 16,0-18-16,0 0 15,0 1-15,0-1 16,-36 18-16,19-36 16,-18 1-1,35 0-15,-18-18 63,0 0-63</inkml:trace>
  <inkml:trace contextRef="#ctx0" brushRef="#br0" timeOffset="97370.997">6138 11906 0,'0'-17'94,"-17"17"-63,-19 53-31,36-1 16,-53 19-16,53-53 16,-17 17-16,17 0 15,0-17 1,0-1-16,0 19 16,0-19-1,17 19 1,1-36-1,0 17-15,-1-17 16,1 0 0,0 36-16,-1-36 47,1 0-32,0 0 1,-1 0-1,1 0 17,17 0-32,-35-18 15</inkml:trace>
  <inkml:trace contextRef="#ctx0" brushRef="#br0" timeOffset="97955.4344">6421 11818 0,'17'0'63,"1"35"-63,-18 36 15,53-1-15,-53-52 16,0 35 0,0 0-16,0 0 15,0 17-15,0-17 16,0-17-16,0 16 16,0-34-16,0 17 15,0 1-15,0-19 16,-18-17 31,0 0-32,1 0 1,-1 0 15</inkml:trace>
  <inkml:trace contextRef="#ctx0" brushRef="#br0" timeOffset="102996.1697">7355 11871 0,'0'-18'32,"53"18"-17,36 0 1,-19 0-16,1 0 16,-1 0-16,18 0 15,-70 0-15,0 0 16</inkml:trace>
  <inkml:trace contextRef="#ctx0" brushRef="#br0" timeOffset="103411.0624">7391 12153 0,'0'18'47,"70"-18"-47,36 0 15,-53 0-15,70 0 16,-87 0 0,-19 0-16,1 0 15</inkml:trace>
  <inkml:trace contextRef="#ctx0" brushRef="#br0" timeOffset="104868.1698">9049 11254 0,'0'-18'62,"17"0"-46,1 18-16,17-17 16,18 17-1,-35 0 1,17 0-16,-17 0 16,-1 0-16,1 0 15,0 17 1,-18 19-1,0 34 1,0-52-16,0-1 0,0 1 16,0 0-1,-53 35-15,35-53 16,0 0 0,-34 17-16,16 1 15,19 0 1,-1-18-16,53 0 125,1 0-110,16 0-15,19 0 16,0 0-16,-36 17 16,-17-17-16,-1 18 31,-17-1 0,0 1-31,0 35 16,0-35-16,0 17 15,0 0 1,-35 0-16,17-35 16,1 18-16,-36 17 15,17-17-15,19 0 16,-19-18-16,19 0 16,-18 0-1,17 0-15,0 0 16,1 0-16,-1 0 15,0 0-15,-17 0 16</inkml:trace>
  <inkml:trace contextRef="#ctx0" brushRef="#br0" timeOffset="105628.1651">9613 11536 0,'53'-18'63,"-18"1"-47,18-1-16,-35 18 15,17-18-15,-17 18 16,-1 0-1,1 0 1,0 0-16,17 0 16,0 0-1,-17 18 17,-18 0-17,0 34-15,0-34 16,0 35-16,0-18 15,0-17 1,-18 0 0,18-1-1,-17-17 1,-1 0 31,0 0-47,1 18 15,-1-18 1,0 17-16</inkml:trace>
  <inkml:trace contextRef="#ctx0" brushRef="#br0" timeOffset="106285.0404">10213 11483 0,'0'-18'46,"-18"18"1,1 0-31,17 18 0,0 17-16,-18 0 15,0-17-15,18 0 16,0-1-1,0 1-15,0 0 16,0 17 0,0-17-16,0 17 15,36-35 1,-36 35 0,35-35-16,-17 0 15,34 0 63,-34-35-46</inkml:trace>
  <inkml:trace contextRef="#ctx0" brushRef="#br0" timeOffset="107204.5834">10513 11271 0,'0'-35'47,"0"17"-31,0 1-1,0-1 1,0-17-16,17 17 16,1 18-1,0 0-15,-1 0 16,1 0 0,0 0 15,-1 0-16,-17 18 1,0-1 0,0 1-16,0 0 15,0-1 1,0 1-16,-17 35 31,17-35-15,-36-18-1,36 17 79,18-17-63,0 0-31,-1 0 16,1 0 0,0 0-16</inkml:trace>
  <inkml:trace contextRef="#ctx0" brushRef="#br0" timeOffset="108291.6796">11112 11624 0,'18'0'63,"0"0"-48,17 0-15,18 0 16,-35 0-16,52 0 16,1 0-16,-54 0 15,19 0-15,-19 0 16</inkml:trace>
  <inkml:trace contextRef="#ctx0" brushRef="#br0" timeOffset="108747.4607">11342 11465 0,'-18'0'47,"18"18"-32,0 17 1,0-17-16,0 17 16,-17 18-16,17 18 15,0-19-15,-18 37 16,18-36 0</inkml:trace>
  <inkml:trace contextRef="#ctx0" brushRef="#br0" timeOffset="110028.0377">11906 11448 0,'0'-18'47,"-17"18"31,-1 0-63,0 0 17,-17 18-17,17 52 1,18-52-1,0 35-15,-17-18 16,17 0-16,0-17 0,0 17 16,0-17-1,0 35 32,17-36-16,1-17 32,0 0-47,17 0-1,-35-17 1,0-1-1,0-17-15,35 17 16,-35-17-16,18-18 16,-18 35-16,0-35 15,0 18-15,0 18 16,18 69 171,-1-52-171,-17 36-16,0-19 16,18 19-16,-18-1 15,0-17 1,0-1 0,17 1-1,1 35 1,-18-36 15</inkml:trace>
  <inkml:trace contextRef="#ctx0" brushRef="#br0" timeOffset="112101.4968">2752 10601 0,'17'0'78,"1"0"-62,0 0-1,17 0-15,-18 0 16,36 0-16,-17 0 15,17 0-15,-18-18 16,0 18-16,0-17 16,-17 17 15,0 0-15,35 0-1,-36 0 1,19 0-16,-1 0 15,-18 0 1,19 0-16,-19 0 16,19 0-16,17-18 15,17 0-15,18 18 16,1 0-16,-37 0 16,54 0-16,-70-17 15,-1 17-15,0 0 16,-17 0-1,-1 0 1,1 0-16,0 0 16,35 0-16,-1 0 15,-16 0-15,17 0 16,0 0-16,-36 0 16,19 0-16,-19 0 15,1 0 1,17 0-1,0 0 1,-17 0-16,17 0 16,1 0-16,-1 0 31,-18 0-31,19 0 16,-19 0-1,1 0 1,0 0-16,-1 0 15,19 0-15,16 0 16,-34 0-16,35 0 16,-35 0-16,-1 0 15,36 0-15,-35 0 16,0 0-16,-1 0 16,18 0-16,1 0 15,-19 0-15,1 0 16,17 0-16,18 0 15,0 0 1,-35 0 0,17 0-16,-17 0 15,-1 0 1,1 0-16,0 0 16,17 0-16</inkml:trace>
  <inkml:trace contextRef="#ctx0" brushRef="#br0" timeOffset="114877.0813">8731 12047 0,'36'0'109,"-1"0"-93,-18 0-16,19 0 15,17 0-15,-36 0 16,54 0-16,17 0 16,0 0-16,71 0 15,-71 0-15,18 0 16,-53 0-16,17 0 15,-17 0-15,-35 0 16,0 0-16,17 0 16,18 0-16,0 0 15,0 0-15,0 0 16,17 0-16,1 0 16,-36 0-16,18 0 15,17 0-15,-34 0 16,52 0-16,35 0 15,-34 0-15,-1 0 16,35 0-16,54 0 16,-19 0-16,-69 0 15,-36 0 1,-18 0-16,0 0 16,-17 0-1,17 0-15,18 0 16,-18 0-16,106 0 15,-17 0-15,-18 0 16,-1 0-16,-16 0 16,-36 0-16,17 0 15,-52 0-15</inkml:trace>
  <inkml:trace contextRef="#ctx0" brushRef="#br0" timeOffset="116124.7454">9260 12453 0,'0'0'0,"71"0"0,-36 0 15,36 0-15,-36 0 16,-17 0-16,-1 0 15,19 35-15,-19-35 16,1 18 0,0 0-1,-18 17 17,0-17-32,0 17 15,0-18 1,0 1-16,0 0 15,0 17-15,-53 0 16,17-17-16,1 0 16,0-1-16,-18 1 15,0-18-15,18 17 16,-18 1-16,0 0 16,35-18-16,-17 17 15,0-17-15,17 0 16,-35 18-16,71-18 94,-1 0-94,36 0 15,35 0-15,-17 0 16,35 0-16,35 0 15,18 0 1,-106 0-16,0 0 16,-36 0-16,-17 18 140</inkml:trace>
  <inkml:trace contextRef="#ctx0" brushRef="#br0" timeOffset="116612.4438">10178 12912 0</inkml:trace>
  <inkml:trace contextRef="#ctx0" brushRef="#br0" timeOffset="121501.641">11624 5486 0,'-53'0'63,"0"-36"-63,-17 19 15,52-1 1,-35-35-16,-17 36 15,17-19 1,-18-17-16,-35 18 16,36-53-16,34 70 0,-17-17 15,-17-18 1,17 18-16,0-18 16,35-18-16,-52-17 15,-1-18 1,36 36-16,-71-54 15,18 36-15,35-18 16,-17 0-16,34 18 16,1 18-16,0 34 15,17-17-15,-17-35 16,17 53-16,1-36 16,-1 36-16,18 0 15,-35-89-15,17 1 16,-53-1-16,54-34 15,-1 105-15,0 0 16,18 0-16,0-35 16,0 17-16,0 18 15,0 0-15,0-17 16,0 35 0,0 17 15,18 18-31,53 0 15,-54-18-15,36 18 0,-17 0 16,-1 0 15,0 0-31,0 0 16,18 0-16,35 88 16,18 18-16,35 35 15,-52-88-15,34 88 16,53-17-16,-17-18 15,-53-18-15,-35 0 16,34-35-16,-52-18 16,-35 1-16,17 17 15,36 17-15,-18-17 16,53 18-16,-54 17 16,54 35-16,18 1 15,-36-1-15,-35 71 16,17-106-16,-17 18 15,18 53-15,105 17 16,-70-70-16,-35-35 16,-36-36-16,-17-17 15,-18-1 63,0 1-78,0 0 16,0 17-16,-36 18 16,-52 17-16,53-34 15,-53 34-15,17 1 16,18-36-16,36-17 16,-36-18 15,17 0-31,-17 0 15,-35 0-15,35-18 16,-52 0-16,-1 1 16,70-1-16,19 18 15</inkml:trace>
  <inkml:trace contextRef="#ctx0" brushRef="#br0" timeOffset="125823.0927">10372 12400 0,'-18'18'62,"0"-1"-46,18 1-1,0 17-15,-17-17 16,-1 0-16,-17 35 16,17-36-16,18 1 15,0 17-15,-17 0 16,17-17 31,-18 0-47,18-1 15,0 19 1,0-19 0,0 1 77,0-1-93,0 1 16,0 0 47,0-1-48,0 1 1,0 0 31,18-18-16,-1 0-15,1 0-16,17 0 15,0 0-15,1 0 16,17 0-1,-1 0 1,1 0-16,-35-18 16,35 18-1,-35-18-15,-1 1 16,1-1-16,0 0 16,-1 1-1,18-18-15,-35 17 16,18 0-16,0 1 15,-1-19-15,1 1 16,-18-18-16,0 36 16,0-36-16,0 17 15,18 36-15,-18-17 32,0-1-17,0 0 1,0 1-16,17-1 15,-17 71 79,0-35-94,0 70 16,0-18-1,0 19-15,0 34 16,0-52-16,0 34 16,0-69-16,0 52 15,0-70-15,0-1 16,0 19-16,0 16 16,0-34-1,0 0 1,-17-1-16,17 1 15,-18-18-15,0 0 32,1 0-17,-1 0 17,0 0-32,1 0 15,-1 0 1,-35 0-1</inkml:trace>
  <inkml:trace contextRef="#ctx0" brushRef="#br0" timeOffset="132369.5999">28310 2981 0,'0'0'0,"-17"0"31,-1 18 1,-17-18-32,17 0 15,1 0-15,-1 0 16,-17 0-16,17 0 15,-17 0-15,-1 0 16,1 0 0,0 0-16,17-18 15,1 18-15,-36-18 16,17 1 0,1-1-1,35 0 1,-17 18-1,-1-35 1,0 17-16,18-17 16,-17 0-1,17-18-15,-18 0 16,18 18-16,0-53 16,0 35-16,0 0 15,0 0-15,0-35 16,18 17-16,-18 18 15,17 18-15,19-18 16,-36 35-16,17-17 16,18 0-16,18 35 15,0-18 1,-35 18-16,35 0 16,-18 0-16,0 0 15,18 0-15,-17 0 16,16 0-16,1 0 15,-17 71-15,52 17 16,-53-18-16,0 36 16,1 18-1,-1-1-15,0-52 16,-17 17-16,-18-35 16,0-35-16,0-1 46,-18-17-14,1 18-32,-19 17 15</inkml:trace>
  <inkml:trace contextRef="#ctx0" brushRef="#br0" timeOffset="142729.9106">29228 4780 0,'-18'18'16,"-17"-18"-16,-1 17 16,19-17-16,-18 0 15,-18 18-15,35-18 16,-35 0-16,-35 0 16,35 0-16,-18 0 15,1 0-15,-36 0 16,18 0-16,-36 0 15,18 0-15,36 0 16,-18 0-16,-36-18 16,54 1-16,-1-36 15,36 53-15,-18-18 16,0-35-16,18 53 31,-1-17-31,19-19 16,-18 19-16,-1-1 15,-17-35-15,18 0 16,17 18-16,1-53 16,17 53-16,0-1 15,0-34-15,-18 17 16,18 17-16,0-16 16,0 16-16,0-17 15,0 0-15,0 1 16,0-19-16,18 0 15,-1 36 1,19 0-16,-19 35 16,1-35-16,35 17 15,35-35-15,-17 35 16,87 1-16,-52-19 16,-18-16-16,-17 34 15,17 0-15,-17 1 16,-18 17-16,35 0 15,-18 0-15,-17 0 16,36 0-16,16 35 16,-34 0-16,35 18 15,-36 0 1,-17-35-16,0 17 16,-18-17-16,-17 17 15,0-35 1,17 35-16,0 0 15,-35-17-15,36 17 16,-1 36-16,-18-18 16,-17-18-16,18 0 15,-18 1-15,0-19 16,0 36-16,0 0 16,0-35-16,0 17 15,-35 36-15,-18-1 16,18 1-16,17-18 15,-17 17-15,17-35 16,-17 1-16,17-36 16</inkml:trace>
  <inkml:trace contextRef="#ctx0" brushRef="#br0" timeOffset="143842.94">27746 3140 0,'0'0'0,"-53"0"0,18 0 15,-18 0-15,18 0 16,-1 0-16,-70-36 16,18 19-16,0 17 15,18 0-15,-1 0 16,53 0-16,-35 0 16,36 0-1,-1 0 1,0 0-1,1 0-15,-18-18 16,-18-35-16,-18 0 16,1-17-16,-19-1 15,19-52-15,70 52 16,-53 18-16,0-70 16,18-18-16,-36 17 15,53 36-15,-52-53 16,52 70-16,-17-52 15,0-1-15,35 36 16,0 53-16,0 17 16,0 1-1,0-1 1,17-53-16,19 36 16,34 0-16,36-36 15,18 36-15,-1-18 16,71 18-16,-71 17 15,89-52-15,-35 34 16,52 19-16,-70-1 16,-18 18-16,17 0 15,-16 0-15,16 0 16,-122 0-16,34 0 16,1 0-16,35 106 15,-1 35-15,-16-35 16,52 53-16,-124-18 15,54 0-15,-53-53 16,-18-35-16,0-35 16,0-1-16,0 1 15,0 0-15,0 34 16,0-34 0,-36 35-16,1-18 15,17-17-15,-35 17 16,53-17-16,-35 17 15,-18 36 1,18-54-16</inkml:trace>
  <inkml:trace contextRef="#ctx0" brushRef="#br0" timeOffset="144057.3641">28310 3986 0,'0'-17'47,"0"-1"-47,0 0 16</inkml:trace>
  <inkml:trace contextRef="#ctx0" brushRef="#br0" timeOffset="146249.5067">14429 11677 0,'-18'0'16,"71"-35"-16,88-71 15,35-35-15,18-18 16,159-88-16,-106 71 16,35-1-16,124-34 15,-159-1-15,0 88 16,53-123-16,-71 18 16,36-35-16,87-124 15,-69 17 1,69-123-16,-52 71 15,-123 123-15,-19 53 16,-16 0-16,-1 35 16,35 18-16,-70 89 15,53-36-15,-18-18 16,35-18-16,36-17 16,-36-17-16,1 34 15,-19 19-15,-52 52 16,-71 70-16,-17 19 15,-18-1-15,35 18 32,-17 0-32,-18-17 15,71-1-15,-71 0 16,52 1-16,-34-1 16,0 0-16,17 1 15,-17 17 1,35-36-16,52 1 15,-16-35-15,105-1 16,-36-70-16,1 35 16,-18 18-1,-70 17-15,35 1 0,-53 34 16,-1-16 0,-34 34-16,0 0 15,17 1-15,-17 17 16,-18-18-16,35-17 15,0 35 1,-17 0-16,0 0 16,-1 0-16,1 0 15</inkml:trace>
  <inkml:trace contextRef="#ctx0" brushRef="#br0" timeOffset="146778.0975">22190 4004 0,'17'0'47,"54"-18"-32,17-17-15,71 0 16,-53 0-16,0 35 16,-36 0-16,-17 0 15,0 0-15,-35 0 16,34 0 0,-34 0-16,35 35 15,-53 18-15,18 35 16,17-18-16,-35 54 15,0-36-15,0-17 16,0-36-16,0 36 16,-18-19-16,-17 1 15,17 0-15,-35 18 16,-17 35-16,35-36 16</inkml:trace>
  <inkml:trace contextRef="#ctx0" brushRef="#br0" timeOffset="147041.3929">23865 5786 0,'0'0'0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12-09T15:17:45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12594 6209 0,'35'0'63,"1"0"-63,34 0 15,1-18-15,-1 18 16,-17 0-16,35 0 16,-35 0-16,-17 0 15,-1 0-15,18 0 32,0 0-32,-36 0 15,19 0-15,-1 0 16,18 0-16,-18 0 0,-17 0 15,17 0 1,-17 18-16,-1-18 16,1 18-1,17-18 1,-35 17-16</inkml:trace>
  <inkml:trace contextRef="#ctx0" brushRef="#br0" timeOffset="2688.0994">13335 6209 0,'-18'0'125,"1"0"-125,-1-18 31,0 1-31,1-1 16,17 0 15,0 1-31,-18-19 0,18 19 31,-17-1-15,17-17-16,0 17 16,0-17-1,-18 0 1,18 17 0,0-17-1,0 17 1,0 0-16,0-34 15,0 34-15,0-17 16,0 17-16,0-17 16,0-1-16,18 1 15,-18 0-15,17 17 16,1-17-16,-18-18 16,0 35-16,0-17 15,0 17 1,0 1-1,0-18-15,17 35 16,1-53 0,0 53-1,-18-36 1,53 1 0,-36 17-1,1 1 1,17 17-1,18-18 1,-35 18-16,17 0 16,0-17-16,-17-1 15,0 18-15,17 0 16,-18 0 15,19 0-15,-1 0-1,0 0-15,-17 0 16,35 18-16,-18-1 31,-17 1-15,-18 17-16,17 0 16,-17 1-16,18 17 15,-18-36 1,18 36-16,-18-35 15,0-1-15,0 54 16,0-18-16,0-35 16,0 34-1,0-34-15,0 0 16,-18 17-16,18-17 31,-18-1-15,1 1-1</inkml:trace>
  <inkml:trace contextRef="#ctx0" brushRef="#br0" timeOffset="3559.7679">7479 3422 0,'18'0'47,"70"0"-32,35 0-15,54 0 16,140 0-16,-17 0 16,53 0-16,352 88 15,-387-70-15,17 35 16,124 35-16,158-53 15,-300 0-15,142-17 16,-142 17-16,1-35 16,-18 0-16,53 0 15,-36 0-15,-35 0 16,-70 0-16,-36 0 16,1 0-16,-1 0 15,-17 0 1,17 0-16,-35 0 15,18-17-15,-124 17 16,1 0-16</inkml:trace>
  <inkml:trace contextRef="#ctx0" brushRef="#br0" timeOffset="4848.325">7832 3916 0,'0'0'0,"-53"70"0,-35 19 16,35-1-16,0-35 16,-35 35-16,17-35 15,0-18-15,54-17 16,-1-1-16,-17 1 16,17 0-16,1 17 15,-1-35-15,0 18 16,1-18-16,17 17 15,-18-17 1,0 0-16,-17 0 31,17 0-15,1 0-16,-36 0 16,35-53-1,-17 18 1,-36-36-16,19 19 15,-19-19-15,36 0 16,-54-34-16,72 52 16,-1 0-16,-17 0 15,17 53-15,1-18 110,-1 36-95,18 17-15,-35 0 16,35-17-16,-18 0 16,0 52-16,1-52 15,17 17-15,-35 71 16,-1-53-1</inkml:trace>
  <inkml:trace contextRef="#ctx0" brushRef="#br0" timeOffset="5233.3065">6456 4039 0,'17'-17'0,"1"17"16,0 0 0,17 0-16,-17 0 15,17 0-15,-17 0 16,17 0-16,0 0 31,0 0 0,18 0-15,53 0-16</inkml:trace>
  <inkml:trace contextRef="#ctx0" brushRef="#br0" timeOffset="6879.8971">4939 4374 0,'18'0'78,"-1"0"-78,36 0 16,0 0-16,53 0 16,-36 0-16,1 53 15,-18-53-15,-36 18 78,-17 0-62,0 17 0,-17 18-1,-18 0-15,-18-18 16,-53 18-16,35-18 15,1-17-15,-18 17 16,52-17-16,1-18 16,35 17-16,-35-17 15</inkml:trace>
  <inkml:trace contextRef="#ctx0" brushRef="#br0" timeOffset="7247.9132">5203 4727 0,'36'18'47,"-19"-1"-31,19 1-1,-1 0-15,-17 17 16,17-17-1,0-1-15,0 1 16</inkml:trace>
  <inkml:trace contextRef="#ctx0" brushRef="#br0" timeOffset="7538.177">5362 4710 0,'0'-18'15,"18"18"1,35-18-16,35 18 16,-53-17-16,36-1 15,-36-17 1,0 35-16,-35-18 0,18 0 16,0 18-16</inkml:trace>
  <inkml:trace contextRef="#ctx0" brushRef="#br0" timeOffset="8127.5635">5733 4568 0,'0'53'63,"0"-35"-48,0 35 1,-18-18-16,-17 0 15,17 1-15,18-19 16,-35 19-16,17-36 16,18 17-16,-17 1 15,-1 0-15,0-18 16,-35 17-16,18 1 16,-18 52-1,35-70 1,1 18-16,-1 0 15,1-18 1,17 17-16,0 1 0,0 0 16,0-1-1,0 19-15,0 16 16,35-34 0,53-18-16,-35 18 15,-35-18-15,35 0 16,-18 0-1,-18 0 1,-17-36-16,18 1 16,-18-18-1,0 18 1,0 17 0,-18-17-1,1 17 1,-1-17-16,1 35 15,-1 0-15,-17 0 16,-1-17-16,19-1 16,-1 0-16,0 18 15,1 0-15</inkml:trace>
  <inkml:trace contextRef="#ctx0" brushRef="#br0" timeOffset="9225.6264">6156 4392 0,'0'53'63,"-18"0"-48,-17-18-15,0-17 16,17-18 62,18-53-62,0 35-1,0-17-15,0 0 16,18 35-16,-18-18 16,17 18 15,1 0-15,0 0-1,-1 0-15,1 0 16,0 0-16,-1 0 15,1 71-15,0-36 16,-1 0-16,-17 0 16,0-17-16,0 0 15,0-1-15,0 1 16,0 35 0,-53-18-16,-35 0 15,-35 18-15,-1-35 16,1 17-1,34-35-15,19 0 16,-1 0-16,36 0 0,0 0 16,-18 0-1,106 0 48,106 0-48,-36 0-15,0 0 16,19 0-16,-19 0 16,-88 0-16,-17 18 62,-18 0-62,18-18 16,-18 35-16,0 18 15,0 17 1,17-34-16,-17 17 16,0-1-16,0 1 15,0-17-15,0-1 16,0-17 31,0-1-32</inkml:trace>
  <inkml:trace contextRef="#ctx0" brushRef="#br0" timeOffset="10569.69">6385 4780 0,'18'35'31,"-18"18"-15,18-17-16,-18-19 16,0 1-16,17 52 15,-17-17 1,18-35 0,-1 35-16,-17-35 15,18-18 32,0 0-31,35-71-16,-18 0 15,18 19-15,-18 16 16,18-17-16,0 0 16,-35 36-16,-1 17 15,1 0 1,0 0-1,-1 0-15,36 17 16,-18 1-16,-35 17 16,36 36-16,-36-36 15,0 0 1,0-17-16,0 35 16,-18-53-1,0 18 1,-35-1-16,36-17 15,-1 0-15,1 0 16,-1 0 0,-17 0-16,-1-53 15,36 36-15,0-1 16,0 0 0,0 1-1,53-1 1,0 18-16,0-35 15,-53 17-15,18 18 16,-1 0-16,19 0 16,-19-17-1,-17-1-15,53 0 16,-35 1 0,-18-1-1,17 18 63,1 0-62,0 18 15,-1-18-15,1 88-16,0-35 0,-18 0 15,0 0 1,0 0-16,17 17 16,1-52-1,0-18 17,34-53-32,-34 18 15,17-18-15,1-36 16,17-16-16,-36 69 15,1 1-15,0 17 47,-1 18 0,-17 36-16,0 34-31,0-34 16,0 16-16,0 1 16,0 0-1,0-35-15</inkml:trace>
  <inkml:trace contextRef="#ctx0" brushRef="#br0" timeOffset="10808.0522">8343 5345 0</inkml:trace>
  <inkml:trace contextRef="#ctx0" brushRef="#br0" timeOffset="12544.4141">23354 1517 0,'18'0'16,"-1"0"-16,18 0 15,18 18-15,0-18 16,53 17-16,-88-17 16,35 18-1,0-18-15,-53 17 16,17 36-16,1-35 15,-18 35-15,17 18 16,-17-36-16,0 35 16,0 1-16,-35-1 15,0-34-15,-36 17 16,-17 17-16,35-70 16,0 35-16,18-35 15,17 18-15,-17-18 16,-18 0-16,36 18 15,-1-18 17,-17 35-17,35 89-15,17-54 16,19-35-16,34-17 16,-35 17-16,1-35 15,-1 36-15,0-19 16,18 18-16,0-35 15,-53 18-15,0 0 16,0-1 15,-70-17-15,-1 0 0,0 0-16,-34 36 15,52-19-15,35-17 16</inkml:trace>
  <inkml:trace contextRef="#ctx0" brushRef="#br0" timeOffset="12801.7268">23989 2364 0,'18'0'32,"-1"0"-17,18 0-15,107 0 16,-1 0-16,-18 0 16,54 0-16,-54 0 15,-70 0-15,-18 0 16,0 0-1</inkml:trace>
  <inkml:trace contextRef="#ctx0" brushRef="#br0" timeOffset="13073.002">24694 1958 0,'-17'0'16,"-18"18"-1,35 87-15,0 1 16,0 0-16,0-18 16,0-52-16,0 34 15,0-52-15,0 35 16,0-36-16,0 1 15,17 0 1,1-18 0</inkml:trace>
  <inkml:trace contextRef="#ctx0" brushRef="#br0" timeOffset="13681.3759">25171 1834 0,'70'0'16,"-17"0"-16,-18 0 16,18 36-16,-35-1 15,0 36-15,-1-54 16,-17 1-16,0 17 15,18 18-15,0-18 16,-18-17 0,0 0-1,0-1 1,-36 1-16,-34-18 16,34 17-16,-34 1 15,-71 53-15,70-36 16,-17 0-16,-18 53 15,53-35-15,0-35 16,18 35-16,35-18 31,0 0-31,0 18 0,106 18 16,35-53 0,-53 34-16,-53-34 15,-17-18-15,0 0 16,-36 18 46,0-18-62,-17 0 16,18 0-16,-19 17 16,1-17-16,0 0 15,-18 0-15,-18 0 16,18 0-16,36 0 15,-19 0-15</inkml:trace>
  <inkml:trace contextRef="#ctx0" brushRef="#br0" timeOffset="14065.3547">25523 2558 0,'18'0'31,"17"-18"-15,-17 18-16,17-18 15,-17 18-15,35-17 16,17-19-16,54 19 16,17 17-16,-18 0 15,54 0-15,-1 0 16,-88 35-16,-70-35 15</inkml:trace>
  <inkml:trace contextRef="#ctx0" brushRef="#br0" timeOffset="14376.519">26229 1905 0,'-35'18'16,"17"-18"-16,-17 70 16,17 1-16,-35 52 15,53-52-15,-17-1 16,17 71-16,0-88 15,0 36-15,0-54 16,0 0-16,0-17 16,0-1-16,0 1 15,0 0-15,0-1 16,0 1-16,0 0 16,0 17-16</inkml:trace>
  <inkml:trace contextRef="#ctx0" brushRef="#br0" timeOffset="15065.6763">26970 2187 0,'0'0'0,"17"-17"47,1 17-31,70 0-16,-17 0 15,-36 0-15,-17 17 16,17 1-16,-35-1 16,0 1-16,0 17 15,0 18 1,0-35-16,0 35 0,-35 0 15,17-36 1,-35 1-16,-17 17 16,17-35-16,-18 36 15,54-19-15,-1 19 16,0-19-16,18 18 16,0 1-16,0-19 15,0 54-15,36 35 16,-1-106-16,0 53 15,-17-36-15,-18 1 16,0 0 47</inkml:trace>
  <inkml:trace contextRef="#ctx0" brushRef="#br0" timeOffset="15922.3862">29475 1993 0,'0'0'0,"35"0"0,-18 0 15,19 0-15,-1 0 16,18 0-16,18 18 15,-36-1-15,-18 1 16,1 0-16,0-18 16,-18 17-1,0 1-15,0 0 16,0-1-16,-36 36 16,19-35-16,-1 17 15,-35 0-15,0-17 16,-17 17-16,-36 1 15,88-19-15,-17 19 16,0-1-16,35-18 31,0 19-31,0-1 16,0 18-16,17-53 16,1 35-16,0-17 15,-1-1-15,1 1 16,-18 0-1,0-1-15,0 19 16,0-1-16,0-17 31,0-1-15,-35-17-16,17 0 31,0 0-31</inkml:trace>
  <inkml:trace contextRef="#ctx0" brushRef="#br0" timeOffset="16289.4073">30656 2258 0,'-35'70'46,"17"-17"-30,-17 71-16,-35-18 16,34-36-16,1-17 15,0 18-15,0-71 16,-1 35-16,19 0 16,-1 0-16,0-35 15</inkml:trace>
  <inkml:trace contextRef="#ctx0" brushRef="#br0" timeOffset="16664.4038">30321 2311 0,'0'0'0,"0"-36"63,18 54-63,0 0 15,-18 35-15,17 35 16,18 18-16,1-18 16,-19-18-16,-17-17 15,36 53-15,-36-71 16,17 36-16,19-18 16,-19-53-16</inkml:trace>
  <inkml:trace contextRef="#ctx0" brushRef="#br0" timeOffset="17353.5644">31221 1852 0,'0'18'62,"17"-1"-46,1 1-16,0-18 15,17 35 1,-17-17-16,-1 0 16,-17-1-16,0 1 15,0-1-15,0 19 16,0-1-1,-53 18-15,-52-18 16,52-17-16,17 17 16,1-17-16,17-18 15,1 17-15,17 1 47,0 0-47,17 17 31,1-17-31,35 17 16,0-17-16,0 34 16,17 1-16,-52-35 15,-18 0-15,0-1 16,0 1 31,-53 0-47,-17-1 15,-36 36-15,70-53 16,-16 18-16,16-18 16,-34 35-16,34-35 15,19 18-15,-1-18 16</inkml:trace>
  <inkml:trace contextRef="#ctx0" brushRef="#br0" timeOffset="21857.5273">15522 6156 0,'0'18'16,"0"-1"-1,35 1-15,-17 0 16,17 52-16,18-17 15,18-18-15,-1 36 16,1-36-16,17 0 16,18 18-1,-18-35-15,18 17 0,-53-35 16,0 0-16,0 18 16,0-18-1,0 0-15,0 0 0,-18 0 16,0 0-1</inkml:trace>
  <inkml:trace contextRef="#ctx0" brushRef="#br0" timeOffset="22634.451">17604 6685 0,'17'-18'31,"1"54"-15,-18 17-1,0 0-15,18-18 16,-18 18-16,0-18 16,17 0-16,-17-17 15,18 17 32,-18-70-31,53 0-16,-36-18 15,1 0-15,-18 18 16,18-36-16,-1 36 16,19-18-16,-19 53 15,-17-18 1,18 18-16,17-17 15,-17 17 48,17 0-47,-35 35-16,0 0 15,0 36-15,0-36 16,0-17-16,0 17 15,0-17-15,0 17 16,0-18-16,0 1 16,0 0-1</inkml:trace>
  <inkml:trace contextRef="#ctx0" brushRef="#br0" timeOffset="23146.0821">18486 6809 0,'17'-18'15,"1"18"1,17 0-16,-17 0 16,88 0-16,-71 0 15,106 35-15,-53-17 16,36-18-16,-1 0 16,-35 0-16,36 0 15,-71 0-15,0 0 16,-36 0-1,36-53-15,-18 0 16,1 35-16,17-35 16,-36 53-1,54-17-15,-36-1 16</inkml:trace>
  <inkml:trace contextRef="#ctx0" brushRef="#br0" timeOffset="25057.9745">13652 6421 0,'0'0'0,"-70"0"16,52 0 0,1 0-16,-36-18 15,17 18-15,-16-18 16,16 18-16,1 0 15,17 0-15,-35-53 16,36 36 15,-18 17-15,-1-18 0,19 18 15,-19-18 0,36 1-15,-17 17-16,-1-35 15,0 17 1,1 0 0,-1 18-1,18-35 1,0 17-1,0-35-15,0 36 16,-18-1 0,1 18-1,17-18-15,-18 1 16,1-1 0,-1 18-1,0-17 1,1-1-1,-19 18 1,19 0-16,-1-18 31,18 1-31,0-19 16,0-17-16,0 36 16,0-54-1,0 18-15,0 36 0,0-36 16,0 18-1,0 17-15,0-35 16,0 35-16,0 1 16,0-19-16,0 19 15,18-54-15,-1 18 16,-17 0-16,53 0 16,-53 36-16,53-36 15,0-35-15,-35 52 16,-1 1-16,-17 18 15,18-1-15,35-17 16,-18 17-16,53-17 16,-70 35-1,-18-36-15,35 36 16,18 0-16,0 0 16,-18 0-1,18-17-15,-17 17 16,52 0-16,-71 0 15,1 0 1,0 0-16,17 0 31,-17 35-31,-1 18 16,19 0-16,-19-35 16,-17 17-1,0 0-15,36 53 16,-36-35-1,17 0-15,-17 0 16,18 35-16,-1 18 16,-17-18-16,0-52 15,0 52-15,0-53 16,0 36-16,0-36 16,0 35-16,-17-17 15,-18 71-15,17-107 16,18 54-16,-35 0 15,35-36-15,0-18 16</inkml:trace>
  <inkml:trace contextRef="#ctx0" brushRef="#br0" timeOffset="30268.0519">17022 3087 0,'17'-18'62,"71"18"-46,124 0-16,-18 0 16,53 0-16,0 0 15,0 0-15,-53 0 16,-124 0-16,-17 0 15,-35 0 157,-18 18-156,0 35-16,-18-18 16,-17 71-16,17-53 15,-87 176-15,69-88 16,-17 71-1,-17-1-15,52-52 16,1-35-16,-36-1 16,53-52-16,-18-36 15,18-17-15</inkml:trace>
  <inkml:trace contextRef="#ctx0" brushRef="#br0" timeOffset="31490.783">17886 4057 0,'0'35'156,"17"18"-156,1 35 16,0 18-16,35 18 15,17 52-15,1-35 16,-71-88-16,0 0 16,35 0-16,-17-53 156,17-18-141,-35 1 1,53-36-16,0-18 16,141-52-16,-88 70 15,52-18-15,-34 1 16,-18-19 0,52 1-16,-87 35 0,-18 18 15,-18 0 1,0 17-16</inkml:trace>
  <inkml:trace contextRef="#ctx0" brushRef="#br0" timeOffset="36315.8876">12453 6385 0,'-18'-17'63,"18"-1"-32,36 0-15,-1 18-16,36-17 15,-1 17-15,1-36 16,17 19-16,-35 17 15,0-18-15,-36 1 16,36 17-16,-18 0 16,-17 0-16,17 0 15,36-18-15,-36 0 16,18 1 0,0 17-16,53 0 15,-53 0-15,35 0 16,-17 0-16,17 0 15,0 0-15,106 0 16,-71 0 0,36 0-16,-18 0 15,-52 0-15,-1 0 0,18 0 16,-71 0-16,18 0 16,-36 0-16,36 0 15,0 0 1,18 0-16,-18 0 15,35 0-15,35 0 16,-52 0-16,17 0 16,0 0-16,-35 0 15,0 0-15,-18 0 16,-17 0-16,0-18 16,-1 18-16,1 0 15,17 0 1,1 0-16,16 0 15,-16 0 1,34 0-16,1 0 16,-1 0-16,-34 0 15,52 0-15,0 0 16,-35 0-16,0 0 16,-35 0-16,17 0 15,18 0-15,-18 0 16,18 0-16,35-18 15,0 18-15,89 0 16,-54 0 0,1 0-16,-1 0 15,-17 0-15,17 0 16,1 0-16,-54 0 16,36 0-16,-35 0 15,17 0-15,35 0 16,-17 0-16,53 0 15,-18 0-15,71 0 16,52 0-16,-70 0 16,-17 0-16,35 0 15,-1 0-15,-70 0 16,71 0-16,-18 0 16,18 0-16,-36 0 15,-17 0-15,-18 0 16,-18 0-16,1 0 15,-71 0-15,0 0 16,0 0-16,-18 0 16,0 0-16,-17 0 15,17 0-15,18 0 16,-35 0 0,-1 0-1,1 0 1,0 0 31,-1 0-32,1-53 1,-1 53-16,1-53 16,17 18-16,-17 18 15,0-36-15,-18 17 16,0-52-16,35 53 15,-17 0-15,-18-1 16,35-17-16,-35 18 16,17-18-16,-17 0 15,0 36-15,0-19 16,0 19-16,0-1 16,0-17-1,-17 0-15,17-1 16,0 1-1,-18 0-15,1 17 16,17-17 0,0 0-16,-18 35 93,0-18-93,1 0 16,-1 18-16,-53 0 16,1 0-16,-18 0 15,-36 0-15,36 0 16,-35 0-16,-54 0 16,1 0-16,52 0 15,-70 0-15,18 0 16,-36 0-16,1 0 15,17 0-15,17 0 16,-70 0-16,106 0 16,-18 0-16,54 0 15,-54 0-15,71 0 16,-36 0-16,18 0 16,-52 0-16,16 0 15,-69 0-15,-19 0 16,19 0-16,-19 0 15,19 0-15,34 0 16,36 0-16,-70 0 16,70 0-1,17 0-15,36 0 0,-71 0 16,53 0 0,-141 0-16,53 0 15,-17 0-15,-54 0 16,36 0-16,-18-53 15,17 18-15,72 35 16,52 0-16,-53 0 16,18-18-16,35 18 15,-70-35-15,35 35 16,-71 0-16,71 0 16,-18 0-16,71 0 15,17 0-15,36 0 16,18 0-1,-19 0 1,19 0-16,-19 18 16,-17-18-16,-35 17 15,18 1-15,-54-18 16,36 18-16,17-18 16,36 0-16,0 0 15,17 0-15,18 17 16,0 1 78,0 0-94,-17 17 15,17 0-15,0 18 16,0 35-16,0-35 15,0-18-15,0 36 16,0 0-16,0-18 16,0-18-16,0 18 15,0 0-15,0-18 16,0 35-16,0-17 16,0-35-16,0 17 15,0-17-15,0 35 16,0 0-1,0-36-15,0 19 16,0-19 0,0 1-16,0 0 93,53-18-77,-1 0 0,54 0-16,-18 17 15,36 1-15,70 0 16,-106-18-16,-17 0 16,-18 0-16,0 0 15,52 0-15,-16 0 16,-19 0-16,-17 0 15,-35 0-15,-1 0 16,19 0-16</inkml:trace>
  <inkml:trace contextRef="#ctx0" brushRef="#br0" timeOffset="51245.6274">3298 7620 0,'36'0'156,"-19"0"-141,1 0 1,0 0-16,17 0 0,0 0 16,18 0-1,18 0-15,-1 0 16,36 0-16,-35 0 16,34 0-16,-52 0 15,18 0-15,17 0 16,-35 0-16,71 0 15,-1 18-15,18 17 16,-17-35-16,-1 0 16,89 0-16,-71 18 15,35-18-15,-70 17 16,-53-17-16,0 0 16,-35 0-1,-1 0 1,18 0-1,-17 18-15,0-18 16,-1 0-16</inkml:trace>
  <inkml:trace contextRef="#ctx0" brushRef="#br0" timeOffset="52237.975">8925 7796 0,'36'-17'47,"16"17"-47,37 0 16,87 0-16,-52 0 15,-36 0 1,88 0-16,-105 0 0,17 0 15,-18 0-15,-52 0 16,17 0-16,18 0 16</inkml:trace>
  <inkml:trace contextRef="#ctx0" brushRef="#br0" timeOffset="53181.9686">10566 7708 0,'0'0'0,"17"0"0,1 0 15,0 0-15,35-35 16,-1 35-16,54 0 16,18 0-1,-36-18-15,-18 18 16,19 0-16,34 0 0,-35 0 16,89 0-1,-36 0-15,-18 0 16,36 0-16,-71 0 15,18 0-15,53 0 16,-36 0-16,1 18 16,17-18-16,18 0 15,-18 18-15,53 34 16,-53-52-16,71 0 16,-107 0-16,-52 0 15,18 0-15,-53 0 16,17 0-16,-18 0 15,1 0-15,0 0 16,17 0-16,-17 36 16,17-19-1,0-17 1,-17 0 0,-1 0 62,1 0-63</inkml:trace>
  <inkml:trace contextRef="#ctx0" brushRef="#br0" timeOffset="58013.8845">6385 10389 0,'0'0'0,"-88"0"0,53 0 15,-18 0-15,35 0 16,-17 0-16,0 0 16,-18 0-16,0 0 15,35 0-15,-35 0 16,0 0-16,18 0 15,-35 0-15,17 0 16,17 0-16,-34 0 16,-1 0-16,18 0 15,18 0-15,0 0 16,17 0-16,-35 0 16,18 0-1,17 0-15,-17 0 16,17 0-16,1 0 15,-19 0-15,1 0 16,0 0 0,-18 0-1,35 0 48,1 0-63,-1 0 15,-17 0 1,17 0 125,1 0-63,17-17-63,0-19-15,0 1 16,0-35-16,0 17 16,0 35-16,0-35 15,0-17-15,35 17 16,-35 35-16,0-35 16,17 35-16,-17-17 15,0 0-15,0 0 16,0 17-1,0 0-15,0 1 16,0-1-16,0 0 16,0-17-16,0 17 15,0 1-15,0-1 16,0-35 15,18 53-15,-18-35-1,18 17-15,-18 1 0,17-36 16,1 35 0,-18 1-16,18-1 15,-18 0-15,17-35 32,-17 36-17,18 17-15,-18-18 16,0 0-16,18 1 47,17-19-32,-35 19 1,35-1 0,0 18 15,-35-17-16,18 17 1,0 0 0,-1 0-16,1 0 15,17 0 1,-17 0-16,35 0 0,17 0 16,1 0-16,-1 0 15,19 0-15,-1 0 16,-18 0-1,36 0-15,-35 0 16,-18 0-16,-18 0 16,0 0-16,-17 0 47,0 0-32,-1 0 1,18 0-1,1 0 17,-19 0-32,1 0 15,17 0-15,1 0 16,-19 0-16,18 0 16,18 0-16,-17 0 15,-19 0-15,1 0 78,17 0-62,0 0 0,1 0 15,-19 0-16,1 17 17,0-17-17,-1 18 1,-17-1-16,18 19 16,-18-19-1,0 1-15,18 35 16,-18-35-16,17-1 15,-17 19-15,0 16 16,0-34-16,18 35 16,-18 18-16,0-36 15,0 0 1,0-17-16,0 17 16,0-17-16,0-1 15,0 19 1,0-1-16,0 18 0,0 17 15,-18-34-15,18-1 16,-17 0 0,-1 36-16,18-54 15,-18 1 1,18 0 15</inkml:trace>
  <inkml:trace contextRef="#ctx0" brushRef="#br0" timeOffset="59719.3268">2311 8943 0,'0'18'63,"0"-1"-47,0 18-16,0 1 15,0 34 1,0-52-16,0 35 15,0 0 1,0-89 125,17-16-141,1 16 15,0 1-15,-1 0 16,19-18-16,-19 18 16,18-1-16,36-34 15,-18 17-15,0 0 16,-18 35-16,18 1 15,-35 17 17,-1 0-32,1 0 15,-18-18 1,18 18-16,-1 0 16,1 0-1,-1 0 1,1 0-16,-18 35 15,18 1 1,-18 52-16,0-35 16,0-36-16,0 1 15,0 0-15,0 17 16,0-18-16,0 1 16,0 0-16,0-1 15,0 19 16,0-1 16</inkml:trace>
  <inkml:trace contextRef="#ctx0" brushRef="#br0" timeOffset="60014.5348">3175 8925 0</inkml:trace>
  <inkml:trace contextRef="#ctx0" brushRef="#br0" timeOffset="60374.5739">3616 8308 0,'18'0'31,"-18"53"-15,17 17-16,-17 19 16,0-37-16,0 19 15,0-18 1,0-35-16,0 52 15,0-35-15,0-17 16,0 0-16,0-1 16,0 19-16,0-1 15</inkml:trace>
  <inkml:trace contextRef="#ctx0" brushRef="#br0" timeOffset="61038.7986">3757 8326 0,'0'0'0,"35"0"0,1 0 15,-19-18 1,1 18-16,0-18 16,17 1-16,-18 17 31,1 0-31,0 0 31,-1 0-31,19 35 16,-36-17-16,0 17 15,17 0-15,-17-17 16,0 17-16,0-17 16,0-1-1,0 1-15,0 0 32,-35-18-17,-18 17 1,18 1-16,-18-18 15,18 0-15,17 0 16,-35 0-16,35 0 16,-17 0-1,18 0 1,-1 0 31</inkml:trace>
  <inkml:trace contextRef="#ctx0" brushRef="#br0" timeOffset="67279.1219">8978 10442 0,'0'-17'78,"18"-1"-78,17 0 15,18 18-15,18 0 16,-19 0-16,-34 0 16,35 0-16,-18 0 15,-17 0-15,17 0 16,1 0-16,-1 0 15,35-17-15,1-19 16,17 36-16,18 0 16,-18 0-16,-35 0 15,0 0-15,-18 0 16,-17-17 0,17 17-16,18-18 15,-18 18-15,36 0 0,-18 0 16,17-18-1,-34 18-15,34 0 16,-17 0-16,18-17 16,-54-1-16,36 18 15,-35-17-15,17 17 16,36 0-16,-18 0 16,0 0-16,70 0 15,-17 0-15,17 0 16,1 0-16,-1 0 15,-70 0-15,18 0 16,-1-18-16,-17 18 16,18-18-16,17 18 15,53 0-15,-17 0 16,52 0-16,89 0 16,-71 0-16,17 0 15,-34 0-15,-19 0 16,-52 0-16,18 0 15,-36 0-15,88 0 16,-52 0-16,52 0 16,36 0-16,-36 18 15,1-18-15,34 18 16,-70-1 0,-35-17-16,-18 0 15,-35 0-15,0 0 16,71 18-16,-36-18 15,0 53-15,71-18 16,-36-35-16,18 0 16,18 18-16,-35-1 15,-36 19-15,-18-36 16,1 0-16,17 0 16,36 35-16,-19-18 15,19 1-15,-1 0 16,1 17-16,17-35 15,0 0-15,-70 0 16,17 0-16,-35 0 16,17 0-16,-17 0 15,18 0-15,35 0 16,52 35-16,-17-35 16,36 0-16,34 0 15,-69 0-15,16 0 16,-69 0-1,34 0-15,-35 0 16,-17 0-16,-1 0 16,-17 0-16,35 0 15,1 0-15,69 0 16,54-53-16,-71 53 16,71 0-16,-36-17 15,54 17-15,-19 0 16,-34 0-16,-1 0 15,-53 0-15,-52 0 16,-18 0-16,0-18 16,0 0-16,17 18 15,36-17-15,71 17 16,34 0-16,-34 0 16,17 0-16,70 0 15,-87 0-15,-1 0 16,36-18-16,-54 18 15,-105-17-15,53 17 16,-53 0-16,35 0 16,36 0-16,17 0 15,18 0 1,17 0-16,0 0 0,-35 0 16,106 0-16,-70 0 15,17 0 1,17 0-16,-34 0 15,-54 0-15,1 0 16,-18 0-16,17 0 16,1 0-16,-54 0 15,36 0-15,-18 0 16,-17 0-16,17 0 16,0 0-16,-17 0 15,35 0-15,17 0 16,53 0-16,1 0 15,-54 0-15,-35 0 16,-17 0-16,-53 0 16,-1 0-16,1 0 31,35 0-15,-36 0-1,54 0-15,17 0 16,0 0-16,36 0 15,-1 0 1,18 0-16,-52 0 16,16 0-16</inkml:trace>
  <inkml:trace contextRef="#ctx0" brushRef="#br0" timeOffset="69544.0682">28452 10213 0,'0'0'0,"-18"0"15,-35 0-15,-18 0 16,1 0-16,-36 0 16,-17 0-16,34 0 15,-69-18-15,69 18 16,1-17-16,0 17 16,17 0-16,54 0 15,-1 0-15,-17 0 16,17 0-16,-17 0 15,-18 0 1,0 0-16,18 0 16,-36 0-16,36 0 15,-53 0-15,-18 17 16,18-17-16,-71 18 16,71 0-16,17-18 15,36 0-15,17 0 16,1 0-1,17-53 204,0 17-203,0 1-1,0 0 1,0 17-16,0 1 16,0-1-16,0-17 15,0-36-15,0 18 16,0 0-16,0 0 16,0 0-16,0-17 15,0 35 1,0-1-16,0 1 15,0 0-15,0-1 16,0 1-16,0-18 16,0 0-16,17 36 15,-17-36-15,0 17 16,0 19 0,0-1-1,0 1-15,18-19 16,-18 19-1,0-1 1,18 0 0,35 1 77,70-1-77,1 18-16,-1 0 16,53 0-16,-34 0 15,16 0 1,-52 0 0,-35-18-16,-36 18 15,0 0-15,18 0 16,18 0-16,17 0 15,0 0-15,-17 0 16,-36 0-16,18 0 16,-36 0-16,1 0 15,17 0 17,-17-17-17,0 17 1,-1 0-16,19 0 94,-1 0-79,-18 0 1,19 17-16,-36 1 47,35-18-32,-17 18 17,-18-1-32,0 1 15,17 17-15,1-17 16,0-18-16,-18 18 15,0-1-15,35 18 16,-17 1 0,-18-19-16,0 19 15,0 34-15,0 1 16,0-18-16,0 17 16,0 18-16,0-35 15,0-17-15,0-1 16,0 0-16,0 0 15,0 18-15,0-35 16,-18 35 93</inkml:trace>
  <inkml:trace contextRef="#ctx0" brushRef="#br0" timeOffset="80896.7287">9013 8872 0,'-17'0'16,"17"18"-1,0 0 1,0-1 0,0 1-1,0 0 1,17-1-1,1 1-15,-18-1 16,35 19-16,-17-19 16,-18 1-16,18-18 15,-18 18-15,17-1 16,1 1 93,0-18-93,34-35 0,19-18-1,-18 0-15,-35 18 16,-1 35-16,19-53 0,-1 17 31,-18 19-15,1-1-1,0 0-15,-18 1 32,17 17-32</inkml:trace>
  <inkml:trace contextRef="#ctx0" brushRef="#br0" timeOffset="81777.3763">9207 9031 0,'-17'0'78,"17"-18"-62,0-17-16,0-35 15,0 34-15,0 1 16,0-35-16,0 34 16,0 19-16,0-19 15,0 1-15,0 17 16,0-17 0,0 17-16,17-17 15,19 18 1,-19 17-16</inkml:trace>
  <inkml:trace contextRef="#ctx0" brushRef="#br0" timeOffset="91114.4252">28028 10477 0,'-35'0'15,"17"0"17,1 0 46,-1 0-78,0 0 15,-35 0 1,1 0 0,52-17-16,-18 17 15,0 0-15,1-18 16,17 1-16,-18-1 15,-17-17 1,35 17-16,-18 18 0,-17-71 16,35 54-16,-18-1 15,-17-52 1,35 34-16,-18-34 16,1 52-16,-1 1 15,18-19-15,-35 19 16,35-19-16,-18 1 15,18 17 1,0-17-16,0-18 16,0 18-16,-18 0 15,18 17-15,0 0 16,0-35-16,0 36 16,0-18-16,0-1 15,0 19-15,0-1 16,0-17-16,0 17 15,0 0-15,0 1 16,0-1-16,0-35 16,0 36-1,0-1-15,0-35 16,18 53-16,0-53 16,17 18-16,-35 17 15,35-35 1,0 0-16,1 18 0,-19 17 15,1 1 1,0-18-16,-1 35 16,1-18-16,-18 0 15,18 18-15,17-17 16,-17 17 0,17-36-1,-18 36 1,1 0-16,0 0 15,17 0 17,-17 0-17,-1 0 1,1 0 0,0 0-1,34 18-15,1 17 16,-35-17-1,70 35-15,-70-36 16,-1 1-16,19-18 16,-1 35-16,-17-17 15,-1 0 17,19-1-32,-36 1 15,35 17 1,0-17-16,-17 17 15,-1-17-15,19-1 16,-19 19-16,1-1 16,-18 0-16,18-35 15,17 36-15,-35 16 16,18-16 0,-1 17-1,1 17 1,-1-35-16,-17 18 15,0-17-15,0-1 16,0 0-16,0 0 16,0 1-16,0 17 15,0-36-15,0 1 16,0 0-16,0-1 16,0 1 15,0 0-16,0-1 17,0 1-17,0-1-15,0 1 16,0 0-16</inkml:trace>
  <inkml:trace contextRef="#ctx0" brushRef="#br0" timeOffset="93068.2034">27040 10248 0,'-17'-17'63,"-1"17"15,0 0-62,1 0-1,-1-18 1,1 0 0,-36 1-1,17-1 1,1-35-16,17 35 15,-17 1-15,0-18 0,17 35 16,-17-36 0,0 19-1,17-1-15,0-35 16,1 35 0,-1-17-16,1 0 15,17 17-15,0-17 16,-18 17-1,18-35-15,0 0 16,0 18-16,0 0 16,0-18-16,0 18 15,0-1-15,0-16 16,0 16-16,0 1 16,0 0-16,18 17 15,17-17 1,0 17-16,-17-35 15,17 18-15,18-18 16,0 18-16,0-1 16,-36 19-16,1 17 15,35 0-15,-35-18 16,-1 18-16,18-17 16,-17 17-1,17 0-15,1 0 16,-19 0 15,1 0-31,0 0 16,-1 0-1,19 52-15,-36 37 16,17-36-16,1-1 16,-18-16-16,17 17 15,-17 35-15,0-35 16,0-36-16,0 36 15,0 0-15,0-35 16,0 0-16,0 34 16,0-34-16,0 0 15</inkml:trace>
  <inkml:trace contextRef="#ctx0" brushRef="#br0" timeOffset="95778.9596">25629 10407 0,'-17'0'31,"-1"0"-15,0 0 0,-17 0-1,17 0-15,-17 0 16,0 0 15,0 0 0,-1 0-31,-17 0 16,18-18 0,18 18-1,17-17-15,-36 17 16,19 0-16,17-18 16,-36 0-1,19 1 1,-1-36-1,-35 18-15,53-1 16,-18 19 0,18-36-1,-17 53-15,17-18 16,-18-35 0,18 18 15,0 17-31,0 1 15,0-1 1,0 0-16,0 1 16,0-19-1,0 19 17</inkml:trace>
  <inkml:trace contextRef="#ctx0" brushRef="#br0" timeOffset="96906.9444">27270 10442 0,'0'0'0,"-18"18"0,0-18 31,18 17-15,-17 1-1,-18-18-15,-18 0 16,-36 18-16,-16 35 16,52-53-16,-18 35 15,53-17-15,-17 17 16,18-17-16,-1-18 16,18 17-1</inkml:trace>
  <inkml:trace contextRef="#ctx0" brushRef="#br0" timeOffset="97244.045">26987 10425 0,'18'-18'16,"17"36"-1,18 17-15,-17 0 16,34 18-16,-17 0 15,0 0-15,18-18 16,-36-17-16,-18-18 16,1 17 15</inkml:trace>
  <inkml:trace contextRef="#ctx0" brushRef="#br0" timeOffset="97563.1907">27111 10689 0,'0'35'47,"0"1"-47,0 17 16,0 17-16,0-35 16,0-17-16,0 70 15,0-70 1,0 0-16,0-1 15,0 18 1</inkml:trace>
  <inkml:trace contextRef="#ctx0" brushRef="#br0" timeOffset="98332.136">27287 11430 0,'0'0'15,"18"18"-15,-18-1 16,0 1-1,0 35 1,0 0-16,0-36 47,0 1-31,0 0-1,-18 35-15,-35-36 16,-17 18-1,17 1-15,-71 34 16,72-52-16,-54-18 16,88 18-16,-17-18 15,0 0-15,52 0 94,36 0-94,18 0 16,34-36-16,-16 36 15,-19-17-15,36-1 16,-71 18-16,-17 0 16,17 0-16</inkml:trace>
  <inkml:trace contextRef="#ctx0" brushRef="#br0" timeOffset="98940.5103">27340 11359 0,'18'-17'15,"0"34"1,-1 19-16,18-1 15,1 18 1,-19 17-16,1-34 0,-18 34 16,18-52-16,-18 17 15,17 0 1,1-17-16,-18 0 16,0 17-16,18-17 15,-1-1 32,1-17-47,17 0 16,18-17-16,-35-19 15,35-52-15,-36-35 16,-17 52-16,18 1 16,-18 34-16,0-34 15,0 17-15,0 35 31</inkml:trace>
  <inkml:trace contextRef="#ctx0" brushRef="#br0" timeOffset="99227.7503">27640 11483 0,'0'18'32,"35"-18"-17,-17 0-15,17 0 16,18 0-16,-35 0 15,17-18-15,18 0 16,-35 1-16,17-36 31</inkml:trace>
  <inkml:trace contextRef="#ctx0" brushRef="#br0" timeOffset="99739.3753">28011 11307 0,'35'35'31,"-35"18"-31,0 35 0,0 35 16,0-52-1,0-18-15,0-18 16,0 0-16,35-88 62,-35 36-46,18-18-16,17-1 16,-17-17-16,17 36 15,18-36-15,-36 35 16,1-17-16,0 0 15,-18 17-15,0-17 16,0-18-16,0 35 16,0-17-16,0 105 62,0 54-62,0-54 16,0-34-16,0-19 15,0 19 1,0-1-16</inkml:trace>
  <inkml:trace contextRef="#ctx0" brushRef="#br0" timeOffset="100635.9786">26864 11553 0,'0'-17'47,"0"-1"-47,18 1 16,-18-1 15,17 18-15,1 0-16,17-53 15,36 35 1,-36-17-16,-17 35 0,17-18 16,0 18-1,-17 0 16,0 0-31,-1 0 16,1 0 0,-1 0-16,1 0 15,0 18 1,-1 0-16,1-1 16,-18 19-1,0-19-15,0 1 16,0 0-1</inkml:trace>
  <inkml:trace contextRef="#ctx0" brushRef="#br0" timeOffset="103125.3257">22719 5080 0,'18'0'16,"-18"35"-16,0 53 16,0 18-1,0 0-15,17-18 16,-17 36-16,18-1 15,-18-35-15,35 18 16,-35-70-16,18 16 16,-18-69 31</inkml:trace>
  <inkml:trace contextRef="#ctx0" brushRef="#br0" timeOffset="103707.7695">22701 5009 0,'0'-35'47,"18"0"-31,17 17-1,-17 18-15,-1 0 16,19 0-16,-1 0 16,36 0-16,-19 0 15,19 0-15,-36 18 16,-17 0-16,0-1 16,-1 1-16,1 35 15,-18-36-15,0 72 16,0-54-16,0 35 15,0-52-15,0 53 16,-53-19-16,18-16 16,-1-19-16,-17 1 15,-17 17-15,35-35 16,-18 0-16,0 0 16,18 0-16,-1 0 15,19 0-15,-1 0 16</inkml:trace>
  <inkml:trace contextRef="#ctx0" brushRef="#br0" timeOffset="104099.7218">23319 5609 0,'53'0'31,"-18"0"-15,53 0-16,18 0 15,-18 0 1,0 0-16,-17 0 15,-54 0-15,1 0 16,0 0-16</inkml:trace>
  <inkml:trace contextRef="#ctx0" brushRef="#br0" timeOffset="104411.893">23724 5256 0,'0'36'31,"0"34"-15,0 18-16,0-35 16,0 36-16,-17-19 15,-1 89-15,18-89 16,0-17 0,0-17-16,0 16 15</inkml:trace>
  <inkml:trace contextRef="#ctx0" brushRef="#br0" timeOffset="104843.7335">24236 4798 0,'17'17'15,"36"36"1,-53 0 0,0-17-16,0 105 15,0-106-15,0 53 16,18-17-16,-18 17 16,18 35-16,17 1 15,-35 35-15,0-71 16,0-18-16,0 18 15</inkml:trace>
  <inkml:trace contextRef="#ctx0" brushRef="#br0" timeOffset="105300.5187">24271 4957 0,'0'0'0,"0"-36"63,71 36-48,-1 18-15,-17 0 16,0-18-16,-35 17 16,17 1-16,-17-1 15,-1-17-15,-17 18 16,0 17-16,0 36 15,0 52-15,0-87 16,0 34-16,0 1 16,-70 35-16,52-71 15,-17 18-15,-1 0 16,36-36-16,-17-17 16,-1 18-1,-35-18 1,36 0-1,-19 0-15</inkml:trace>
  <inkml:trace contextRef="#ctx0" brushRef="#br0" timeOffset="105684.4904">24924 5239 0,'17'0'32,"19"0"-17,-19 0-15,1 0 16,17 0-16,18 0 16,35 0-16,-17 0 15,-36 0-15,0 0 16,-17 0-16</inkml:trace>
  <inkml:trace contextRef="#ctx0" brushRef="#br0" timeOffset="105972.7187">25100 5397 0,'35'0'63,"1"0"-63,17 0 15,-36 0-15,1 0 16,0 0 15,-1 0-31</inkml:trace>
  <inkml:trace contextRef="#ctx0" brushRef="#br0" timeOffset="106564.1356">25770 4868 0,'18'0'31,"35"0"-15,53 0 0,53 106-16,-54-35 15,1 35-15,-71-71 16,-17-18-16,-18 54 15,0-18 1,0-18 0,0 18-1,0 0-15,-70 18 16,-36 17-16,35-53 16,36-17-16,-18 35 15,0-18-15,18-35 16,35 18-1,53-18 48,0 0-63,0 0 16,-1 0-16,19 0 15,-18-18 1,-35 0-1,-1 1 1,-17-1-16</inkml:trace>
  <inkml:trace contextRef="#ctx0" brushRef="#br0" timeOffset="106957.0887">26441 4780 0,'0'-18'0,"35"36"16,-17 17 0,-18 1-16,17 52 15,19 0-15,-36 18 16,17 0-16,-17-18 16,18-18-16,-18-17 15,0 0-15,17 0 16,-17-35-16,0 0 15</inkml:trace>
  <inkml:trace contextRef="#ctx0" brushRef="#br0" timeOffset="107403.6453">26547 4798 0,'0'-18'16,"0"0"-1,17 1 1,36-18-16,-18 35 15,1-18-15,-19 0 16,1 18 0,-18 36 15,0-19-31,0 1 16,0 52-16,0-17 15,0 0-15,-35 18 16,35-36-16,-18-17 15,0 17 1,1-35 31,-1 18-31</inkml:trace>
  <inkml:trace contextRef="#ctx0" brushRef="#br0" timeOffset="108749.09">22278 6597 0,'0'0'0,"0"-18"0,0-17 16,18 35-1,17-18 1,18-17-16,-36 35 16,19-18-16,34 18 15,-17 0-15,-35 0 16,17 18-1,-35 17-15,18 36 16,-18-1-16,0 19 16,0-19-16,0-52 15,0 35-15,0-18 16,-18-17-16,-17 17 16,-1 18-16,-52 0 15,0 0-15,0 0 31,70-36-31,1 1 0,-1-18 16,71 0 78,35 0-79,-35 0-15,18 0 16,17 0-16,-53 0 16,0 0-1,-17 0-15,0 0 32,-1-18-32</inkml:trace>
  <inkml:trace contextRef="#ctx0" brushRef="#br0" timeOffset="109165.9738">22772 6368 0,'0'17'16,"0"36"0,0 0-1,0 0-15,0 0 16,0 0-16,0 0 15,17 70-15,-17-70 16,0 35-16,0 36 16,0-36-16,0-17 15,0-19-15,0 1 16,0-35 31,0-36-32</inkml:trace>
  <inkml:trace contextRef="#ctx0" brushRef="#br0" timeOffset="109693.5638">22754 6526 0,'0'0'0,"18"-17"32,17 17-17,-17 0 1,-1 0-1,1 0 1,17 53-16,-17-18 16,-18 53-16,35-35 15,-17 0-15,-1 53 16,-17-53-16,18-36 16,0 1-1,-18 0-15,0-1 63,0 1-48,-36-18 1,1 0 0,0 0-16,17 0 15,1 0 32,-1 0-31</inkml:trace>
  <inkml:trace contextRef="#ctx0" brushRef="#br0" timeOffset="110132.392">23054 6826 0,'18'0'16,"-1"0"-16,1 0 15,0 0-15,-1 0 16,36 0-16,0 0 15,0 0-15,35 0 16,0 0-16,-52 0 16,-19 0-16,1 0 31,0 0-15,-1 0-1</inkml:trace>
  <inkml:trace contextRef="#ctx0" brushRef="#br0" timeOffset="110461.5109">23495 6597 0,'-18'35'32,"1"18"-17,17-35 1,0 52-16,0-17 16,0 53-16,0-35 15,0 34-15,0-16 16,0-36-16,0-1 15</inkml:trace>
  <inkml:trace contextRef="#ctx0" brushRef="#br0" timeOffset="111125.738">23618 6667 0,'0'0'0,"0"-35"0,0 18 31,0-1-16,0 0 17,0 1-32,18 17 15,35-18 1,-35 18 0,-1 0-16,1 0 15,17 0-15,-17 0 16,-1 0-16,19 18 15,-19 35-15,-17 52 16,18 19-16,-18 17 16,0-18-16,0 1 15,0-89-15,0-17 16,0-1-16,0 19 62,18-36 63,-1 0-109,19 0 15,-19 0 1,1 0-32</inkml:trace>
  <inkml:trace contextRef="#ctx0" brushRef="#br0" timeOffset="111581.5204">24342 6491 0,'0'71'31,"0"-18"-16,0 17-15,0 1 16,0-1-16,0-34 16,0-1-16,0-18 15,0 19 32,0-19-31,0 1-16</inkml:trace>
  <inkml:trace contextRef="#ctx0" brushRef="#br0" timeOffset="112030.3249">24306 6491 0,'0'-18'15,"36"18"1,-19 0 0,1 0-16,0 0 15,17 0-15,-18 0 16,1 18-1,-18 0 17,0-1-17,0 1 1,0 0 0,0-1 46,-53-17-46,36-17-1,-36-1-15,35 0 16,0 1-16,1 17 31,-1 0-15</inkml:trace>
  <inkml:trace contextRef="#ctx0" brushRef="#br0" timeOffset="112445.2127">24818 6491 0,'18'-18'31,"-1"18"-31,18 0 16,18 0-16,36 0 15,-1 0-15,-18 0 16,-17 36-16,-35-36 15</inkml:trace>
  <inkml:trace contextRef="#ctx0" brushRef="#br0" timeOffset="112702.5242">25224 6756 0,'0'17'47,"35"-17"-31,-17 18-1,17-18-15,18 0 16,-18 0-1,-17 0-15,-1 0 16,19 0 0,-1 0-16</inkml:trace>
  <inkml:trace contextRef="#ctx0" brushRef="#br0" timeOffset="113125.394">26000 6491 0,'0'35'47,"-18"1"-32,0 17-15,1-18 16,-1 18-16,1-36 15,17 54-15,0-36 16,-18 1 0,18-19-1,0 1-15,0-1 16,0 1 0,0 0-1,18-18-15,34 17 16,19-17-16,-36 0 15,-17 0 1,0 0 15,-1-17 1</inkml:trace>
  <inkml:trace contextRef="#ctx0" brushRef="#br0" timeOffset="113460.4977">26106 6650 0,'-18'-18'16,"0"18"-16,18 53 16,0 35-16,0-17 15,0 17-15,0 36 16,-17 52-16,17-53 16,-36 1-16,36-36 15,0-17-15,0-54 16,0 19-16</inkml:trace>
  <inkml:trace contextRef="#ctx0" brushRef="#br0" timeOffset="113805.5774">26370 6279 0,'0'36'31,"0"52"-31,0 18 16,0 0-16,0 70 16,18-53-16,-1 36 15,36-53-15,-17 17 16,-19-34-16,-17-54 16,0-17-16,0-54 62</inkml:trace>
  <inkml:trace contextRef="#ctx0" brushRef="#br0" timeOffset="114277.3194">26494 6473 0,'17'0'47,"1"0"-31,52 0-16,-34 0 15,52 0-15,71 53 16,-36 53-16,18-53 16,-17 0-16,-36-35 15,-70-1-15,-18 1 16,0 0 0,0-1-16,0 1 15,0 0 1,-18-18-1,-35 0-15,18 0 16,-1 0-16,1 0 16,-18 0-16,0 0 15,0 0-15,0 0 16,-35-18-16,53 18 16,17 0-16</inkml:trace>
  <inkml:trace contextRef="#ctx0" brushRef="#br0" timeOffset="118830.9104">28328 10495 0,'-18'0'47,"1"0"-32,-19 0 1,19 0 0,-1 0 15,1 0-31,-1 35 16,0-35-1,1 0-15,-19 18 16,19-18-16,-1 0 15,-17 0 1,17 0-16,1 0 16,-19 0-16,1 0 15,-36 0-15,19 0 16,-1 0-16,35 0 16,-35 0-16,35 0 15,-35 0-15,18 0 16,0 0-1,17 0-15,1 0 16,-1 0-16,0 0 16,1 0-16,-19 0 15,-87 0-15,88 0 16,-36-18-16,1 18 16,-1 0-16,18 0 15,35 0-15,-17 0 16,18 0-16,-1 0 15,0 0 1,1 0-16,-1 0 16,0 0-1,1 0-15,-1 0 32,0 0-32,1 0 15,-1 0-15,1 0 16,-1 0-1,-17 0-15,17 0 47,0 0 63,-17-35-95,17 17 1,-17-34-16,18-1 16,-1 17-16,-35-52 15,53 35-15,-35 18 16,17-18-1,-35 0-15,35 36 16,1-36-16,17 17 16,-18-17-16,18 18 15,-35-18-15,17 0 16,18-17 0,0 34-16,0 1 15,0 18-15,0-36 16,0 0-16,0 17 15,0-16-15,0-1 16,0 35-16,0-17 16,0-1-16,0 19 15,0-19 1,0 19 0,0-1-1,0-17 1,0 0-16,36-18 15,-19 53 1,-17-18-16,35 0 16,1-17-1,-1 18-15,-17 17 16,52-18-16,36-35 16,18 35-1,-1 1-15,18-36 0,-35 53 16,-18 0-1,-17 0-15,17-35 16,-53 35-16,0 0 16,18 0-16,0 0 15,53 0-15,35 0 16,18 0-16,53 0 16,-18 17-16,-36-17 15,-69 0-15,-36 0 16,-36 0 46,1 18-46,-18-1-16,17 19 16,-17-1-16,18 106 15,0-53-15,-18 71 16,53 17-16,-36-17 15,1-18-15,35-35 16,-53-88-16,0-1 78,0 1-78,0 0 172,0-1-156</inkml:trace>
  <inkml:trace contextRef="#ctx0" brushRef="#br0" timeOffset="121142.1606">27605 10707 0,'0'0'0,"0"53"0,0-36 16,0 36-16,0 0 31,0-18-31,0 36 16,-35 0-16,-54 34 15,1-52-15,53 0 16,-18-35-16,18 0 15,-53-1-15,17 1 16,-17-18-16,-36 0 16,1 0-16,-18 0 15,17 0-15,1 0 16,17 0-16,0 0 16,36-35-16,17 17 15,0-35-15,-18 0 16,-17-53-16,17 18 15,-17 35-15,0 0 16,-53-17-16,70 34 16,54 1-16,-1 17 15,-17-17-15,17 18 16,-17-19 0,35 19-16,-18 17 140,1 0-124,-1 17-16,0 1 15,18 17-15,-17 53 16,-1-52 0,18-1-16,-18 18 15,18 0-15,0 17 16,-17-34-16</inkml:trace>
  <inkml:trace contextRef="#ctx0" brushRef="#br0" timeOffset="121486.2416">25224 10548 0,'17'0'47,"1"0"-47,0 0 15,-1 0-15,18 0 16,18 0-16,-17 0 15,34 0-15,-35 18 16,18-1-16</inkml:trace>
  <inkml:trace contextRef="#ctx0" brushRef="#br0" timeOffset="123654.1755">24694 10283 0,'-17'0'32,"-1"0"-32,-35 0 31,36 0-31,-1 0 16,-35 0-16,35 0 15,1 0-15,-19 0 16,19 0-1,-18 0-15,-1 0 32,19 0-17,-1 0-15,0 0 16,1 0-16,-1 0 16,-17-17-1,17-18-15,-17 35 16,-18-53-16,35 35 15,1-17 1,-19 17-16,1 0 16,18-34-16,17 34 15,-18 18-15,18-18 16,0 1 0,0-1-16,0-17 15,0 17-15,0-17 16,0-1-16,0-52 15,0 71-15,0-19 16,0-17-16,0 1 16,18-19-16,-18 36 15,0 17-15,17-35 16,-17 18-16,18-18 16,-18 35-16,0 1 15,0-1-15,0 0 16,0 1-1,35-1 95,-17 18-95,17-18-15,-17 18 16,35 0-16,17 0 16,36 0-16,-18 0 15,36 0-15,-54-17 16,-35-1-16,-17 18 109,-18 53-93,0 18-16,0 17 16,35 53-16,-35 18 15,0 35-15,36 53 16,-36-106-16,0-18 15,17-52 1,-17-54-16,0 1 16</inkml:trace>
  <inkml:trace contextRef="#ctx0" brushRef="#br0" timeOffset="124598.6516">24730 11536 0,'35'0'0,"-17"17"16,-1 36-1,1 0-15,-18-17 16,0-19 31,0 1-32,-18-1-15,-17 1 16,-18 0-16,53-1 16,-35 1-16,17 0 15,-17-18 32,70 0 31,53 0-62,1-18-16,-19 18 15,-17 0-15,-53-18 16</inkml:trace>
  <inkml:trace contextRef="#ctx0" brushRef="#br0" timeOffset="124878.904">25012 11695 0,'35'17'16,"-17"71"-1,-1 18-15,1 18 16,0-54-16,-18-52 15,0 17-15,0-105 63,-53-19-47,35-69-16</inkml:trace>
  <inkml:trace contextRef="#ctx0" brushRef="#br0" timeOffset="125958.0193">24218 10160 0,'-35'0'15,"0"18"1,17-18-16,0 0 16,1 0-16,-19 0 15,19 0-15,-18 0 16,17 0-16,-35 0 15,0 0-15,18 0 16,-18 0 0,-18-18-16,54 18 15,-1-18-15,0 18 0,-17 0 16,17-17 0,-52-36-16,70 35 15,-35-52-15,17-1 16,0 18-16,1 18 15,17 17-15,0 1 16,0-19-16,0 1 16,0 0-16,0-1 15,17-16-15,72-54 16,-1 0-16,0 35 16,-35-17-16,-18 70 15,-17 1 1,-1 17-1,19 0 1,-19 0 0,36 70-16,-35 1 15,35 52-15,-53-34 16,0 34-16,0-35 16,0 18-16,0-71 15,0 1 1,0-19-16</inkml:trace>
  <inkml:trace contextRef="#ctx0" brushRef="#br0" timeOffset="127223.6395">22172 11236 0,'0'18'0,"0"17"16,0-17-16,0-1 15,0 1-15,0-1 16,0 19 0,0-19-1,-18 19 1,1-19-1,-1 19 1,18-19-16,0 1 16,-17-1-16,17 1 15,0 17 17,70 1-32,-35-36 15,71 17-15,53-17 16,-53 0-16,0 0 15,-71 0-15,-17 0 32</inkml:trace>
  <inkml:trace contextRef="#ctx0" brushRef="#br0" timeOffset="127502.892">22684 11395 0,'-36'17'15,"19"72"1,-19 16-16,36-16 15,-35 34-15,35-70 16,0-18-16,0 18 16</inkml:trace>
  <inkml:trace contextRef="#ctx0" brushRef="#br0" timeOffset="127799.1024">22737 11359 0,'17'0'16,"-17"53"-1,18 53-15,-18-35 16,0-18-16,0-36 16,0 1-16,0 0 15,0-1 1,0 1 0,0-1 30,0-87-46</inkml:trace>
  <inkml:trace contextRef="#ctx0" brushRef="#br0" timeOffset="128207.009">22860 10936 0,'18'0'15,"17"0"1,0 0-16,18 0 16,-35 0-1,-1 0 1,1 0-16,17 0 16,-17 0-16,0 18 15,17 35 1,-18-53-16,-17 17 15,18 19-15,0-19 16,-18 1 0,0-1-1,-36 19 1,1-36 0,-18 0-1,18 0-15,-36 0 16,1 0-16,52 0 15,-17 0-15,0 0 16</inkml:trace>
  <inkml:trace contextRef="#ctx0" brushRef="#br0" timeOffset="129352.9699">22613 10301 0,'0'0'0,"-159"0"0,-17 0 15,52 0-15,36 0 16,71 0-16,-1 0 16,0 0-1,1 0 1,-1-35 15,-17 0-31,-1-1 16,36 1-16,-35 0 15,18-1 1,-36-16-16,35-19 0,0 36 16,1-1-16,-1-69 15,-17 69 1,35-87-16,0 70 15,0 35 1,0 1-16,0-19 16,0-17-1,0 18-15,53-53 16,-18 53-16,18-18 16,0-35-16,0 52 15,0-17-15,0 0 16,0 18-16,-36 18 15,89-19-15,-35-17 16,34-17-16,19 70 16,-1-71-16,89 71 15,0-17-15,-18-1 16,-71 18-16,1 0 16,-89 0-16,-17 0 15,17 71 1,-18 87-16,-17-70 15,36 124-15,-19-53 16,-17 17-16,0-70 16,0 53-16,0-36 15,0-34 1,0-72-16,-17 18 16,-19 1-16,1-1 15,0 0 16,17-35 1,-17 0-17,35 18-15,-71 17 16</inkml:trace>
  <inkml:trace contextRef="#ctx0" brushRef="#br0" timeOffset="131327.6741">19791 10848 0,'0'0'0,"-18"0"16,-17 0-16,17 0 31,18 18-15,0-1-16,0 36 16,0-35-16,0-1 15,0 36-15,0-17 16,0-19-16,36 18 15,16 36-15,1-53 16,36-1-16,-1-17 16,0 0-16,-35 0 15,-18 0-15,18 0 16,-18-17 0,-35-19-1,0-17-15,0 18 16,0 0-1,0-18-15,-35 0 16,0 18-16,17 0 16,1 35-16,-1 0 15,0 0-15,1-18 16,-19 18 0,1 0-1,17 0 1,-17 0-1,0 0-15,17 18 16,1-1-16,-1 36 16,0 0-16</inkml:trace>
  <inkml:trace contextRef="#ctx0" brushRef="#br0" timeOffset="131831.3239">19914 11218 0,'0'0'0,"0"18"16,0 0 0,0 17-16,0-17 15,0 34 1,-17 54-16,17-53 15,-18-18-15,18 1 16,0-1-16,0-17 16,0-1-16,0 36 15,53-53-15,-35 0 16,34 0-16,1 0 16,0 0-16,0-17 15,-17-19-15,-1 19 16,-35-1-16,0-17 15,17 17-15,-17-17 16,0 0-16,0-18 16,0 17-1,0 19 1,-17 17 0,-1 0-16,1 0 15,-1 0-15,-17 0 16,-1-18-16,19 18 15,-1 0 1,0 0-16,1-18 16</inkml:trace>
  <inkml:trace contextRef="#ctx0" brushRef="#br0" timeOffset="132206.3237">20532 10866 0,'17'-18'15,"-17"36"17,0 87-32,0-34 15,0 17-15,0 0 16,0 36-16,0-54 16,18-17-16,-18 53 15,0-71-15</inkml:trace>
  <inkml:trace contextRef="#ctx0" brushRef="#br0" timeOffset="132624.2051">20532 10866 0,'0'0'0,"0"-18"0,0 0 15,35 1 1,-17 17-1,-1 0-15,1 0 32,-1 0-17,1 0 1,-18 35-16,0-17 16,0 34-16,0 37 15,0-72 1,0 1-16,-18 0 62,1-18-62,-54 0 16,18-18 0,36-35-16</inkml:trace>
  <inkml:trace contextRef="#ctx0" brushRef="#br0" timeOffset="134168.0839">19491 10372 0,'-18'17'16,"1"1"-16,17 0 16,0 17-1,0-18 1,-18-17 15,-35 0-15,35 0-16,-17 0 15,0 0-15,0-35 16,-18 18-16,35-1 16,0-17-1,-17 17-15,35 0 16,-35-17-16,35 17 15,0 1-15,-18-18 16,1-1-16,-1 19 16,18-19-16,-18 19 15,1-54-15,17 54 16,0-19-16,0 19 16,0-19-16,0-17 15,0 36-15,0-1 16,0 0-16,0-17 15,0-18-15,0-17 16,35-18-16,-17 35 16,-1 0-16,1 17 15,0-16-15,-18 16 16,17-17-16,1 53 16,-18-17-16,17-1 15,1 18-15,0-35 16,-1 35-16,19 0 15,-19-36-15,1 36 16,0-35-16,-1 18 16,1 17 31,17 0-32,0 0 1,-35 17-16,18 18 15,17 71-15,-35-70 16,18 87-16,0-35 16,-18 0-16,0 36 15,17-89-15,-17 18 16,0-35-16,0-1 16,0 1-16,0 0 15,18 17-15,-18 18 16,0 0-1,0-36 1,0 19-16,0-19 16,-18 19-1,1-36-15,-1 17 16,0 1-16,-35 0 16,36-18-16,-1 35 15,18 0 1</inkml:trace>
  <inkml:trace contextRef="#ctx0" brushRef="#br0" timeOffset="135800.7192">20867 10742 0,'0'18'16,"-18"52"-1,-17-17-15,-36 35 16,-35 1-16,18-1 16,-53 53-16,71-71 15,-19 19-15,19-19 16,52-52-16,-17 17 16,17-17-16,1-1 15,-1-17 1,18 18 140,-18 0-140</inkml:trace>
  <inkml:trace contextRef="#ctx0" brushRef="#br0" timeOffset="137680.6926">11712 12471 0,'-17'0'46,"17"17"-30,0 1 0,0 35-1,0-18 1,0 0-16,0-17 16,0 17-1</inkml:trace>
  <inkml:trace contextRef="#ctx0" brushRef="#br0" timeOffset="138335.9413">12118 11977 0,'0'17'47,"0"19"-47,0-19 16,35 19-16,-35 17 15,18-36-15,-1 54 16,1-36-16,-18-17 16,0-1-16,0 1 15,18 0 1,35-18-1,-36 0 1,54 0-16,-18 0 16,0 0-16,-18 0 15,-17 0 1,-1 0-16,1 0 16,17 17-1,-35 18 1,18 36-16,-18-53 31,0-1-31,0 1 16,0 0-1,-35-1-15,-36-17 16,18 18-16,0-18 16,35 0-16,1 18 15,-1-18 1,1 0-1,-1 0 17,0 0-32,1 0 15</inkml:trace>
  <inkml:trace contextRef="#ctx0" brushRef="#br0" timeOffset="138696.9768">12171 12083 0,'0'-18'32,"35"18"-17,53 0-15,18 0 16,35-18-16,18 18 16,-71-17-16,-35-1 15,-35 0-15,-1 18 16,1 0 31</inkml:trace>
  <inkml:trace contextRef="#ctx0" brushRef="#br0" timeOffset="139041.0612">13141 12065 0,'18'0'16,"-1"0"-1,-17 18 1,18-1-16,-18 36 15,0 0-15,0 18 16,0-1-16,0-35 16,0 1-16,0 52 15,0-53-15,0 36 16,-18-54 15,1-17-15,-1 0-16</inkml:trace>
  <inkml:trace contextRef="#ctx0" brushRef="#br0" timeOffset="140121.1719">11712 11959 0,'0'18'94,"0"17"-94,0 18 15,0 0 1,0-35-1,0-1-15,0 18 16,0-17 0,0 0-16</inkml:trace>
  <inkml:trace contextRef="#ctx0" brushRef="#br0" timeOffset="140904.1368">13882 12347 0,'-18'0'31,"18"18"-15,0 17-16,0 36 15,0-54-15,0 36 16,0 18-16,0-36 15,0-17-15,0 17 16,0 0-16,0-17 16,0 0-1,18 17-15,-18-18 16,0 1-16,0 0 31</inkml:trace>
  <inkml:trace contextRef="#ctx0" brushRef="#br0" timeOffset="141512.5105">13917 12330 0,'0'-18'16,"18"0"-1,-1 1-15,19-19 0,-19 1 16,36 0-16,35-53 15,-88 70 1,53 0-16,-35 1 16,17-1-16,0 18 15,-17 0 1,0 0-16,-1 0 16,1 0-16,17 18 15,1 35-15,-19-36 16,-17 1-1,0 0-15,0-1 0,0 36 16,0-18-16,0 1 16,0-19-1,0 19 1,-35-19-16,-36 1 16,36-18-16,-18 17 15,18-17-15,0 0 16,-18 0-16,-18 0 15,54 0-15,-36 0 16,17 0-16,1 0 16</inkml:trace>
  <inkml:trace contextRef="#ctx0" brushRef="#br0" timeOffset="143137.1686">15363 6227 0,'18'0'110,"35"0"-110,35 0 15,36-36-15,-1 36 16,71-17-16,-35 17 16,106-18-16,-89 18 15,53 0-15,-17 0 16,-71 0-16,71 0 15,17 0-15,-17 0 16,17 0-16,36 0 16,-1 0-16,-35-35 15,18 35-15,-70 0 16,-36 0-16,0 0 16,18 0-1,-18 0-15,18 0 16,-54 0-16,54-36 15,-106 36-15,0-17 16,-18 17 62,-17 0-78,52 0 16,-34 0-16,-1 0 15,-17 0-15,-1 0 16,1 0-16</inkml:trace>
  <inkml:trace contextRef="#ctx0" brushRef="#br0" timeOffset="144439.6891">19244 12294 0,'35'-17'93,"89"17"-93,87-18 16,54 18-16,105-53 16,124 18-16,177 35 15,-248 0-15,177 0 16,317-71-16,-194 71 16,53-35-1,-53 35-15,-229 0 0,-141 0 16,-53-35-1,-36-1-15,-34 1 16,17-18-16,-106 53 16,18 0-16,17 0 15,-53 0-15,-17 0 16,-35 0-16,17 0 16,-35 0-16,-35 0 15,17 0 1,-17 0-16,-1 0 15,1 0-15,-1 0 16</inkml:trace>
  <inkml:trace contextRef="#ctx0" brushRef="#br0" timeOffset="145418.0762">19791 12753 0,'0'0'0,"-53"35"0,0-17 16,-35 70-1,0-53-15,-1 18 0,-16 18 16,34-1 0,0-34-16,36-1 15,-18 0-15,0-17 16,18-1-16,-35 1 15,-19-18-15,19 0 16,-18 35-16,-71-17 16,71-18-16,52 0 15,-34 0-15,-1 0 16,1 0-16,-1-18 16,-70-35-16,35 18 15,36 0-15,-36-36 16,0 1-16,0 17 15,36 0-15,-89-35 16,53 0-16,0-18 16,18 53-16,17 0 15,18 0-15,18 35 16,35 1-16,-17-1 16</inkml:trace>
  <inkml:trace contextRef="#ctx0" brushRef="#br0" timeOffset="149448.3449">11730 12047 0,'0'36'62,"0"17"-46,0-18-16,0-18 15,0 19-15,0 17 32,0-18-17</inkml:trace>
  <inkml:trace contextRef="#ctx0" brushRef="#br0" timeOffset="150561.3342">11007 13000 0,'17'-35'109,"36"17"-109,18 0 0,52 18 16,-17 0-16,18-17 16,34-19-1,1 36-15,-71-53 16,-17 36-16,-36 17 15,0 0-15,-17 0 16,17 0-16,36-35 16,17 35-16,-35 0 15,88 0-15,71 0 16,-36 0-16,0 0 16,36 0-16,-35 0 15,-1 0-15,-70 0 16,0 0-16,-18 0 15,-35 0-15,17 0 16,36 0-16,0 0 16,-53 0-16,0 0 15,88 0-15,-106 0 16,36 0-16,-18 0 16,-18 0-16,35 0 15,-17 0-15,-17-18 16,-19 18-1,1 0 1,35-18 62,0 18-62,-18 0-1</inkml:trace>
  <inkml:trace contextRef="#ctx0" brushRef="#br0" timeOffset="150841.5826">15381 13353 0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0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9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7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4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2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1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8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6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5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08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0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1FD9-14BC-46D0-8743-53049A274314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EE3C9-D3FC-44A3-A2D4-0846A02FB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4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customXml" Target="../ink/ink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customXml" Target="../ink/ink1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1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customXml" Target="../ink/ink1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customXml" Target="../ink/ink1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50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customXml" Target="../ink/ink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3" Type="http://schemas.openxmlformats.org/officeDocument/2006/relationships/image" Target="../media/image22.png"/><Relationship Id="rId12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10" Type="http://schemas.openxmlformats.org/officeDocument/2006/relationships/image" Target="../media/image38.png"/><Relationship Id="rId1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엽서L" panose="02030600000101010101" pitchFamily="18" charset="-127"/>
                <a:ea typeface="문체부 쓰기 정체" panose="02030609000101010101" pitchFamily="17" charset="-127"/>
              </a:rPr>
              <a:t>타 원 곡 선 암 호</a:t>
            </a:r>
            <a:endParaRPr lang="ko-KR" altLang="en-US" dirty="0">
              <a:latin typeface="HY엽서L" panose="02030600000101010101" pitchFamily="18" charset="-127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Brush Script MT" panose="03060802040406070304" pitchFamily="66" charset="0"/>
              </a:rPr>
              <a:t>Elliptic Curves Cryptography ( ECC )</a:t>
            </a:r>
            <a:endParaRPr lang="ko-KR" altLang="en-US" dirty="0">
              <a:latin typeface="Brush Script MT" panose="03060802040406070304" pitchFamily="66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684" y="1626577"/>
            <a:ext cx="1612632" cy="8794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79600" y="4429919"/>
            <a:ext cx="343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https://youtu.be/_GOmrsCbNss</a:t>
            </a:r>
          </a:p>
        </p:txBody>
      </p:sp>
    </p:spTree>
    <p:extLst>
      <p:ext uri="{BB962C8B-B14F-4D97-AF65-F5344CB8AC3E}">
        <p14:creationId xmlns:p14="http://schemas.microsoft.com/office/powerpoint/2010/main" val="159760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Scalar Multiplication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Double and Add algorithm</a:t>
                </a:r>
              </a:p>
              <a:p>
                <a:pPr marL="0" indent="0">
                  <a:buNone/>
                </a:pPr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230135"/>
            <a:ext cx="8724900" cy="962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831960" y="546120"/>
              <a:ext cx="10452240" cy="42613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600" y="536760"/>
                <a:ext cx="1047096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55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Logarithm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6150" y="1825625"/>
            <a:ext cx="4199700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851040" y="317520"/>
              <a:ext cx="8642520" cy="62614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1680" y="308160"/>
                <a:ext cx="8661240" cy="62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2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Trebuchet MS" panose="020B0603020202020204" pitchFamily="34" charset="0"/>
                  </a:rPr>
                  <a:t>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ko-KR" altLang="en-US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Operation</a:t>
                </a: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Addition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Multiplication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</m:e>
                    </m:d>
                  </m:oMath>
                </a14:m>
                <a:endParaRPr lang="en-US" altLang="ko-KR" b="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Closed</a:t>
                </a:r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Associative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Commutative</a:t>
                </a:r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Identity element, Inverse element</a:t>
                </a:r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Distributive </a:t>
                </a:r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 is a prime number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/>
              <p14:cNvContentPartPr/>
              <p14:nvPr/>
            </p14:nvContentPartPr>
            <p14:xfrm>
              <a:off x="971640" y="615960"/>
              <a:ext cx="5353200" cy="509292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2280" y="606600"/>
                <a:ext cx="5371920" cy="51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2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Trebuchet MS" panose="020B0603020202020204" pitchFamily="34" charset="0"/>
                  </a:rPr>
                  <a:t>Finite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ko-KR" altLang="en-US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662130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59508" y="1825625"/>
            <a:ext cx="4378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Find inverse and perform multiplication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Extended Euclidean Algorithm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1911240" y="2025720"/>
              <a:ext cx="9582480" cy="47692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1880" y="2016360"/>
                <a:ext cx="960120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80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Trebuchet MS" panose="020B0603020202020204" pitchFamily="34" charset="0"/>
                  </a:rPr>
                  <a:t>Elliptic Curves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ko-KR" altLang="en-US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6962" y="2100690"/>
            <a:ext cx="7458075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9" y="4635744"/>
            <a:ext cx="9982200" cy="1543050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5603629" y="3734563"/>
            <a:ext cx="984739" cy="677007"/>
          </a:xfrm>
          <a:prstGeom prst="downArrow">
            <a:avLst/>
          </a:prstGeom>
          <a:solidFill>
            <a:srgbClr val="DFCCEE"/>
          </a:solidFill>
          <a:ln>
            <a:solidFill>
              <a:srgbClr val="E7C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2736720" y="2286000"/>
              <a:ext cx="8039520" cy="393732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7360" y="2276640"/>
                <a:ext cx="8058240" cy="39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6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7" y="418854"/>
            <a:ext cx="6371492" cy="6168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0269" y="1855176"/>
                <a:ext cx="5328138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+10 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ko-KR" sz="3200" b="0" dirty="0" smtClean="0"/>
              </a:p>
              <a:p>
                <a:endParaRPr lang="en-US" altLang="ko-KR" dirty="0" smtClean="0"/>
              </a:p>
              <a:p>
                <a:pPr algn="ctr"/>
                <a:r>
                  <a:rPr lang="en-US" altLang="ko-KR" dirty="0"/>
                  <a:t> </a:t>
                </a:r>
                <a:r>
                  <a:rPr lang="en-US" altLang="ko-KR" dirty="0" smtClean="0"/>
                  <a:t>p = 19, 97, 127, 487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Symmetric</a:t>
                </a:r>
              </a:p>
              <a:p>
                <a:pPr algn="ctr"/>
                <a:endParaRPr lang="en-US" altLang="ko-KR" dirty="0"/>
              </a:p>
              <a:p>
                <a:pPr algn="ctr"/>
                <a:r>
                  <a:rPr lang="en-US" altLang="ko-KR" dirty="0" smtClean="0"/>
                  <a:t>Abelian group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69" y="1855176"/>
                <a:ext cx="5328138" cy="2246769"/>
              </a:xfrm>
              <a:prstGeom prst="rect">
                <a:avLst/>
              </a:prstGeom>
              <a:blipFill>
                <a:blip r:embed="rId3"/>
                <a:stretch>
                  <a:fillRect b="-32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/>
              <p14:cNvContentPartPr/>
              <p14:nvPr/>
            </p14:nvContentPartPr>
            <p14:xfrm>
              <a:off x="82440" y="0"/>
              <a:ext cx="11658960" cy="6699600"/>
            </p14:xfrm>
          </p:contentPart>
        </mc:Choice>
        <mc:Fallback xmlns="">
          <p:pic>
            <p:nvPicPr>
              <p:cNvPr id="2" name="잉크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080" y="-9360"/>
                <a:ext cx="11677680" cy="67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2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Point Addition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340195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5524500" y="1825625"/>
                <a:ext cx="562414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𝑜𝑟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𝑄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Identity element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Inverse ( mod q 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1" strike="sngStrike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𝑸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𝒃𝒖𝒕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𝒏𝒐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altLang="ko-KR" b="1" strike="sngStrik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ko-KR" b="1" strike="sngStrike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Tangency ( </a:t>
                </a:r>
                <a:r>
                  <a:rPr lang="ko-KR" altLang="en-US" b="1" strike="sngStrike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접선 </a:t>
                </a:r>
                <a:r>
                  <a:rPr lang="en-US" altLang="ko-KR" b="1" strike="sngStrike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) !</a:t>
                </a:r>
                <a:endParaRPr lang="en-US" altLang="ko-KR" b="1" strike="sngStrik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1825625"/>
                <a:ext cx="5624146" cy="4351338"/>
              </a:xfrm>
              <a:prstGeom prst="rect">
                <a:avLst/>
              </a:prstGeom>
              <a:blipFill>
                <a:blip r:embed="rId3"/>
                <a:stretch>
                  <a:fillRect l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704880" y="1606680"/>
              <a:ext cx="9811080" cy="464220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520" y="1597320"/>
                <a:ext cx="9829800" cy="46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8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Point Addition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475" y="2631280"/>
            <a:ext cx="6877050" cy="1990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1643459"/>
            <a:ext cx="6610350" cy="704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487" y="4904976"/>
            <a:ext cx="3629025" cy="514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잉크 2"/>
              <p14:cNvContentPartPr/>
              <p14:nvPr/>
            </p14:nvContentPartPr>
            <p14:xfrm>
              <a:off x="2946240" y="1549440"/>
              <a:ext cx="6591960" cy="389304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6880" y="1540080"/>
                <a:ext cx="661068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5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Order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points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Trying all x ( from 0 to p-1 ) is “hard” if p is large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Schoof’s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</a:p>
          <a:p>
            <a:pPr lvl="2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Computing the order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022400" y="870120"/>
              <a:ext cx="6724800" cy="38610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40" y="860760"/>
                <a:ext cx="6743520" cy="387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58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Scalar Multiplication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Double and Add algorithm</a:t>
                </a: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Cyclic subgroup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+3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97)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=(3,6)</m:t>
                    </m:r>
                  </m:oMath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32" y="2685576"/>
            <a:ext cx="4338638" cy="36263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/>
              <p14:cNvContentPartPr/>
              <p14:nvPr/>
            </p14:nvContentPartPr>
            <p14:xfrm>
              <a:off x="787320" y="1778040"/>
              <a:ext cx="10839960" cy="44578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960" y="1768680"/>
                <a:ext cx="10858680" cy="44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9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Elliptic Curves Cryptography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8894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ECC, ECDH, ECDSA?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Internet Security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06811"/>
              </p:ext>
            </p:extLst>
          </p:nvPr>
        </p:nvGraphicFramePr>
        <p:xfrm>
          <a:off x="1524975" y="2576145"/>
          <a:ext cx="6557109" cy="20329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58395">
                  <a:extLst>
                    <a:ext uri="{9D8B030D-6E8A-4147-A177-3AD203B41FA5}">
                      <a16:colId xmlns:a16="http://schemas.microsoft.com/office/drawing/2014/main" val="158342612"/>
                    </a:ext>
                  </a:extLst>
                </a:gridCol>
                <a:gridCol w="2798714">
                  <a:extLst>
                    <a:ext uri="{9D8B030D-6E8A-4147-A177-3AD203B41FA5}">
                      <a16:colId xmlns:a16="http://schemas.microsoft.com/office/drawing/2014/main" val="2616692854"/>
                    </a:ext>
                  </a:extLst>
                </a:gridCol>
              </a:tblGrid>
              <a:tr h="392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Example</a:t>
                      </a:r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396543"/>
                  </a:ext>
                </a:extLst>
              </a:tr>
              <a:tr h="410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TLS (</a:t>
                      </a:r>
                      <a:r>
                        <a:rPr lang="en-US" altLang="ko-KR" baseline="0" dirty="0" smtClean="0"/>
                        <a:t> Transport Layer Security )</a:t>
                      </a:r>
                      <a:endParaRPr lang="ko-KR" altLang="en-US" dirty="0"/>
                    </a:p>
                  </a:txBody>
                  <a:tcPr>
                    <a:solidFill>
                      <a:srgbClr val="DFC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HTTPs</a:t>
                      </a:r>
                      <a:endParaRPr lang="ko-KR" altLang="en-US" dirty="0"/>
                    </a:p>
                  </a:txBody>
                  <a:tcPr>
                    <a:solidFill>
                      <a:srgbClr val="DF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831856"/>
                  </a:ext>
                </a:extLst>
              </a:tr>
              <a:tr h="410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SSH (</a:t>
                      </a:r>
                      <a:r>
                        <a:rPr lang="en-US" altLang="ko-KR" baseline="0" dirty="0" smtClean="0"/>
                        <a:t> Security </a:t>
                      </a:r>
                      <a:r>
                        <a:rPr lang="en-US" altLang="ko-KR" baseline="0" dirty="0" err="1" smtClean="0"/>
                        <a:t>SHell</a:t>
                      </a:r>
                      <a:r>
                        <a:rPr lang="en-US" altLang="ko-KR" baseline="0" dirty="0" smtClean="0"/>
                        <a:t> )</a:t>
                      </a:r>
                      <a:endParaRPr lang="ko-KR" altLang="en-US" dirty="0"/>
                    </a:p>
                  </a:txBody>
                  <a:tcPr>
                    <a:solidFill>
                      <a:srgbClr val="F4EA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Remote</a:t>
                      </a:r>
                      <a:r>
                        <a:rPr lang="en-US" altLang="ko-KR" baseline="0" dirty="0" smtClean="0"/>
                        <a:t> control</a:t>
                      </a:r>
                      <a:endParaRPr lang="ko-KR" altLang="en-US" dirty="0"/>
                    </a:p>
                  </a:txBody>
                  <a:tcPr>
                    <a:solidFill>
                      <a:srgbClr val="F4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258626"/>
                  </a:ext>
                </a:extLst>
              </a:tr>
              <a:tr h="410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PGP (</a:t>
                      </a:r>
                      <a:r>
                        <a:rPr lang="en-US" altLang="ko-KR" baseline="0" dirty="0" smtClean="0"/>
                        <a:t> Pretty Good Privacy )</a:t>
                      </a:r>
                      <a:endParaRPr lang="ko-KR" altLang="en-US" dirty="0"/>
                    </a:p>
                  </a:txBody>
                  <a:tcPr>
                    <a:solidFill>
                      <a:srgbClr val="DFCC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>
                    <a:solidFill>
                      <a:srgbClr val="DF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083237"/>
                  </a:ext>
                </a:extLst>
              </a:tr>
              <a:tr h="410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Cryptocurrencies</a:t>
                      </a:r>
                      <a:endParaRPr lang="ko-KR" altLang="en-US" dirty="0"/>
                    </a:p>
                  </a:txBody>
                  <a:tcPr>
                    <a:solidFill>
                      <a:srgbClr val="F4EA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Bitcoin</a:t>
                      </a:r>
                      <a:endParaRPr lang="ko-KR" altLang="en-US" dirty="0"/>
                    </a:p>
                  </a:txBody>
                  <a:tcPr>
                    <a:solidFill>
                      <a:srgbClr val="F4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591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346040" y="1441440"/>
              <a:ext cx="5683680" cy="332136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680" y="1432080"/>
                <a:ext cx="5702400" cy="33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23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Scalar Multiplication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24046" cy="4351338"/>
          </a:xfrm>
        </p:spPr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0P=0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1P=(3,6)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2P=(80,10)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3P=(80,87)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4P=(3,91)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5P=0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6P=(3,6)</a:t>
            </a:r>
          </a:p>
          <a:p>
            <a:pPr marL="0" indent="0">
              <a:buNone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732585" y="1825625"/>
            <a:ext cx="52695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5kP=0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(5k+1)P=(3,6)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(5k+2)P=(80,10)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(5k+3)P=(80,87)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(5k+4)P=(3,91)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5 points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repeated are closed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Subgroup</a:t>
            </a:r>
          </a:p>
          <a:p>
            <a:pPr marL="0" indent="0">
              <a:buNone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 is base point (generator)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/>
              <p14:cNvContentPartPr/>
              <p14:nvPr/>
            </p14:nvContentPartPr>
            <p14:xfrm>
              <a:off x="209520" y="647640"/>
              <a:ext cx="10357200" cy="566460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160" y="638280"/>
                <a:ext cx="10375920" cy="56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00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Subgroup Order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Subgroup order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Minimum n where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Lagrange’s theorem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 order of subgroup is a divisor or the order of parent group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Find subgroup order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Calculate N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Find out all the divisor of N</a:t>
            </a: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n-US" altLang="ko-K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Find smallest n such that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952560" y="1504800"/>
              <a:ext cx="8985600" cy="472500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3200" y="1495440"/>
                <a:ext cx="9004320" cy="47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15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Discrete Logarithm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Given P and Q, finding k such that Q=</a:t>
            </a:r>
            <a:r>
              <a:rPr lang="en-US" altLang="ko-KR" dirty="0" err="1" smtClean="0"/>
              <a:t>kP</a:t>
            </a:r>
            <a:r>
              <a:rPr lang="en-US" altLang="ko-KR" dirty="0" smtClean="0"/>
              <a:t> is “harder”</a:t>
            </a:r>
          </a:p>
          <a:p>
            <a:endParaRPr lang="en-US" altLang="ko-KR" dirty="0"/>
          </a:p>
          <a:p>
            <a:r>
              <a:rPr lang="en-US" altLang="ko-KR" dirty="0" smtClean="0"/>
              <a:t>No proof, but there is no known polynomial time algorithm</a:t>
            </a:r>
          </a:p>
          <a:p>
            <a:endParaRPr lang="en-US" altLang="ko-KR" dirty="0"/>
          </a:p>
          <a:p>
            <a:r>
              <a:rPr lang="en-US" altLang="ko-KR" dirty="0" smtClean="0"/>
              <a:t>DSA, DH, </a:t>
            </a:r>
            <a:r>
              <a:rPr lang="en-US" altLang="ko-KR" dirty="0" err="1" smtClean="0"/>
              <a:t>ElGamal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/>
              <p14:cNvContentPartPr/>
              <p14:nvPr/>
            </p14:nvContentPartPr>
            <p14:xfrm>
              <a:off x="1079640" y="495360"/>
              <a:ext cx="9664920" cy="5467680"/>
            </p14:xfrm>
          </p:contentPart>
        </mc:Choice>
        <mc:Fallback xmlns="">
          <p:pic>
            <p:nvPicPr>
              <p:cNvPr id="6" name="잉크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280" y="486000"/>
                <a:ext cx="9683640" cy="54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53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Elliptic Curves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22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22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94" y="2441036"/>
            <a:ext cx="3952585" cy="31564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DFCCEE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794" y="2441036"/>
            <a:ext cx="4164312" cy="31564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DFCCEE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127936" y="2026401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lternateGothic2 BT" panose="020B0608020202050204" pitchFamily="34" charset="0"/>
              </a:rPr>
              <a:t>Normal Form</a:t>
            </a:r>
            <a:endParaRPr lang="ko-KR" altLang="en-US" dirty="0">
              <a:latin typeface="AlternateGothic2 BT" panose="020B060802020205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38270" y="2026401"/>
            <a:ext cx="192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AlternateGothic2 BT" panose="020B0608020202050204" pitchFamily="34" charset="0"/>
              </a:rPr>
              <a:t>Singularity Form</a:t>
            </a:r>
            <a:endParaRPr lang="ko-KR" altLang="en-US" dirty="0">
              <a:latin typeface="AlternateGothic2 BT" panose="020B060802020205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457" y="5812424"/>
            <a:ext cx="7709086" cy="5477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9431091" y="5266494"/>
                <a:ext cx="1837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+27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091" y="5266494"/>
                <a:ext cx="18373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/>
              <p14:cNvContentPartPr/>
              <p14:nvPr/>
            </p14:nvContentPartPr>
            <p14:xfrm>
              <a:off x="2438280" y="1473120"/>
              <a:ext cx="9030240" cy="4915440"/>
            </p14:xfrm>
          </p:contentPart>
        </mc:Choice>
        <mc:Fallback xmlns="">
          <p:pic>
            <p:nvPicPr>
              <p:cNvPr id="12" name="잉크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8920" y="1463760"/>
                <a:ext cx="904896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04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Groups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𝐴𝑑𝑑𝑖𝑡𝑖𝑜𝑛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(+)</m:t>
                    </m:r>
                  </m:oMath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Closure</a:t>
                </a: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Associativity</a:t>
                </a: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Identity element</a:t>
                </a: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Inverse element</a:t>
                </a:r>
              </a:p>
              <a:p>
                <a:pPr lvl="1"/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Commutativity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Abelian group</a:t>
                </a:r>
              </a:p>
              <a:p>
                <a:pPr lvl="2"/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altLang="ko-KR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Example :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𝑔𝑟𝑜𝑢𝑝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𝑛𝑜𝑡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𝑔𝑟𝑜𝑢𝑝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)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79432" y="5638767"/>
            <a:ext cx="138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lternateGothic2 BT" panose="020B0608020202050204" pitchFamily="34" charset="0"/>
              </a:rPr>
              <a:t>Have</a:t>
            </a:r>
          </a:p>
          <a:p>
            <a:r>
              <a:rPr lang="en-US" altLang="ko-KR" dirty="0" smtClean="0">
                <a:latin typeface="AlternateGothic2 BT" panose="020B0608020202050204" pitchFamily="34" charset="0"/>
              </a:rPr>
              <a:t>Inverse Element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5993" y="5640901"/>
            <a:ext cx="138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lternateGothic2 BT" panose="020B0608020202050204" pitchFamily="34" charset="0"/>
              </a:rPr>
              <a:t>Doesn’t Have</a:t>
            </a:r>
          </a:p>
          <a:p>
            <a:r>
              <a:rPr lang="en-US" altLang="ko-KR" dirty="0" smtClean="0">
                <a:latin typeface="AlternateGothic2 BT" panose="020B0608020202050204" pitchFamily="34" charset="0"/>
              </a:rPr>
              <a:t>Inverse Element</a:t>
            </a:r>
            <a:endParaRPr lang="ko-KR" altLang="en-US" dirty="0">
              <a:latin typeface="AlternateGothic2 BT" panose="020B0608020202050204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919046" y="5372098"/>
            <a:ext cx="0" cy="2549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873869" y="5372098"/>
            <a:ext cx="0" cy="25497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/>
              <p14:cNvContentPartPr/>
              <p14:nvPr/>
            </p14:nvContentPartPr>
            <p14:xfrm>
              <a:off x="660240" y="806400"/>
              <a:ext cx="7576200" cy="547416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0880" y="797040"/>
                <a:ext cx="7594920" cy="54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70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Elliptic Curves over Group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Elements</a:t>
                </a: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Points of an curve</a:t>
                </a:r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Identity element</a:t>
                </a: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 at infinity or Ideal point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0</a:t>
                </a:r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Inverse element</a:t>
                </a: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 symmetric about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-axis;</a:t>
                </a:r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Addition</a:t>
                </a:r>
              </a:p>
              <a:p>
                <a:pPr lvl="1"/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</a:t>
                </a:r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aligned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three points P, Q, R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(associative, commutative)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429" y="1435711"/>
            <a:ext cx="3614371" cy="3537196"/>
          </a:xfrm>
          <a:prstGeom prst="rect">
            <a:avLst/>
          </a:prstGeom>
          <a:ln w="3175">
            <a:solidFill>
              <a:srgbClr val="DFCCEE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9429" y="1435711"/>
            <a:ext cx="1389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lternateGothic2 BT" panose="020B0608020202050204" pitchFamily="34" charset="0"/>
              </a:rPr>
              <a:t>Addition over Elliptic Curves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2495520" y="1720800"/>
              <a:ext cx="8884080" cy="426132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6160" y="1711440"/>
                <a:ext cx="8902800" cy="42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Geometric Addition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=0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Identity element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Inverse element</a:t>
                </a:r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𝑏𝑢𝑡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Tangency</a:t>
                </a:r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363" y="2300897"/>
            <a:ext cx="4153437" cy="4011003"/>
          </a:xfrm>
          <a:prstGeom prst="rect">
            <a:avLst/>
          </a:prstGeom>
          <a:ln>
            <a:solidFill>
              <a:srgbClr val="DFCCEE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/>
              <p14:cNvContentPartPr/>
              <p14:nvPr/>
            </p14:nvContentPartPr>
            <p14:xfrm>
              <a:off x="4140360" y="558720"/>
              <a:ext cx="7213680" cy="5486760"/>
            </p14:xfrm>
          </p:contentPart>
        </mc:Choice>
        <mc:Fallback xmlns="">
          <p:pic>
            <p:nvPicPr>
              <p:cNvPr id="7" name="잉크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1000" y="549360"/>
                <a:ext cx="7232400" cy="550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2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Algebraic Addition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+0=0+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Points P, Q, R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4721"/>
            <a:ext cx="3352800" cy="1314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046" y="2590128"/>
            <a:ext cx="5476875" cy="1543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895" y="4082078"/>
            <a:ext cx="4829175" cy="58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037" y="5203214"/>
            <a:ext cx="2905125" cy="1533525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057400" y="4599171"/>
            <a:ext cx="1248508" cy="579498"/>
          </a:xfrm>
          <a:prstGeom prst="downArrow">
            <a:avLst/>
          </a:prstGeom>
          <a:solidFill>
            <a:srgbClr val="DFCCEE"/>
          </a:solidFill>
          <a:ln>
            <a:solidFill>
              <a:srgbClr val="E7C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134026" y="4647131"/>
            <a:ext cx="852854" cy="483577"/>
          </a:xfrm>
          <a:prstGeom prst="rect">
            <a:avLst/>
          </a:prstGeom>
          <a:noFill/>
          <a:ln>
            <a:solidFill>
              <a:srgbClr val="E7C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  <a:latin typeface="AlternateGothic2 BT" panose="020B0608020202050204" pitchFamily="34" charset="0"/>
              </a:rPr>
              <a:t>Tangency</a:t>
            </a:r>
            <a:endParaRPr lang="ko-KR" altLang="en-US" dirty="0">
              <a:solidFill>
                <a:sysClr val="windowText" lastClr="000000"/>
              </a:solidFill>
              <a:latin typeface="AlternateGothic2 BT" panose="020B060802020205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/>
              <p14:cNvContentPartPr/>
              <p14:nvPr/>
            </p14:nvContentPartPr>
            <p14:xfrm>
              <a:off x="1174680" y="1415880"/>
              <a:ext cx="9696960" cy="5061600"/>
            </p14:xfrm>
          </p:contentPart>
        </mc:Choice>
        <mc:Fallback xmlns="">
          <p:pic>
            <p:nvPicPr>
              <p:cNvPr id="13" name="잉크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5320" y="1406520"/>
                <a:ext cx="9715680" cy="50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8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Trebuchet MS" panose="020B0603020202020204" pitchFamily="34" charset="0"/>
              </a:rPr>
              <a:t>Formula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838200" y="1825625"/>
                <a:ext cx="5174639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𝑃𝑜𝑖𝑛𝑡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ko-KR" b="0" dirty="0" smtClean="0"/>
              </a:p>
              <a:p>
                <a:pPr marL="0" indent="0">
                  <a:buNone/>
                </a:pPr>
                <a:endParaRPr lang="en-US" altLang="ko-KR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 smtClean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174639" cy="4351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 txBox="1">
                <a:spLocks/>
              </p:cNvSpPr>
              <p:nvPr/>
            </p:nvSpPr>
            <p:spPr>
              <a:xfrm>
                <a:off x="6012839" y="1825625"/>
                <a:ext cx="5174639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sub>
                      </m:sSub>
                    </m:oMath>
                  </m:oMathPara>
                </a14:m>
                <a:endParaRPr lang="en-US" altLang="ko-KR" b="1" dirty="0" smtClean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 smtClean="0"/>
              </a:p>
            </p:txBody>
          </p:sp>
        </mc:Choice>
        <mc:Fallback xmlns="">
          <p:sp>
            <p:nvSpPr>
              <p:cNvPr id="7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39" y="1825625"/>
                <a:ext cx="5174639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/>
          <p:cNvGrpSpPr/>
          <p:nvPr/>
        </p:nvGrpSpPr>
        <p:grpSpPr>
          <a:xfrm>
            <a:off x="1398538" y="1831045"/>
            <a:ext cx="4053961" cy="3577016"/>
            <a:chOff x="6383777" y="2957611"/>
            <a:chExt cx="4053961" cy="3577016"/>
          </a:xfrm>
        </p:grpSpPr>
        <p:grpSp>
          <p:nvGrpSpPr>
            <p:cNvPr id="14" name="그룹 13"/>
            <p:cNvGrpSpPr/>
            <p:nvPr/>
          </p:nvGrpSpPr>
          <p:grpSpPr>
            <a:xfrm>
              <a:off x="6383777" y="2967515"/>
              <a:ext cx="4053961" cy="3567112"/>
              <a:chOff x="1398539" y="1825625"/>
              <a:chExt cx="4053961" cy="35671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직사각형 8"/>
                  <p:cNvSpPr/>
                  <p:nvPr/>
                </p:nvSpPr>
                <p:spPr>
                  <a:xfrm>
                    <a:off x="1398539" y="1825625"/>
                    <a:ext cx="4053961" cy="356711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contrasting" dir="t">
                      <a:rot lat="0" lon="0" rev="7800000"/>
                    </a:lightRig>
                  </a:scene3d>
                  <a:sp3d>
                    <a:bevelT w="139700" h="139700"/>
                  </a:sp3d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i="1" dirty="0" smtClean="0">
                        <a:latin typeface="Cambria Math" panose="02040503050406030204" pitchFamily="18" charset="0"/>
                      </a:rPr>
                      <a:t>Roots of  the Cubic Equation</a:t>
                    </a:r>
                  </a:p>
                  <a:p>
                    <a:pPr algn="ctr"/>
                    <a:endParaRPr lang="en-US" altLang="ko-KR" i="1" dirty="0" smtClean="0"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 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≠0)</m:t>
                          </m:r>
                        </m:oMath>
                      </m:oMathPara>
                    </a14:m>
                    <a:endParaRPr lang="en-US" altLang="ko-KR" dirty="0" smtClean="0"/>
                  </a:p>
                  <a:p>
                    <a:pPr algn="ctr"/>
                    <a:endParaRPr lang="en-US" altLang="ko-KR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altLang="ko-KR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altLang="ko-KR" dirty="0" smtClean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ko-KR" altLang="en-US" dirty="0"/>
                  </a:p>
                  <a:p>
                    <a:pPr algn="ctr"/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" name="직사각형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8539" y="1825625"/>
                    <a:ext cx="4053961" cy="356711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모서리가 둥근 직사각형 9"/>
              <p:cNvSpPr/>
              <p:nvPr/>
            </p:nvSpPr>
            <p:spPr>
              <a:xfrm>
                <a:off x="4870936" y="5155159"/>
                <a:ext cx="369277" cy="105508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398539" y="5257799"/>
                <a:ext cx="4053961" cy="134937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4414922" y="5152290"/>
                <a:ext cx="369277" cy="10550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383777" y="2957611"/>
              <a:ext cx="492939" cy="492939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944799" y="2980272"/>
              <a:ext cx="492939" cy="492939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894" cy="100889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83106" y="5849106"/>
            <a:ext cx="1008894" cy="1008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잉크 2"/>
              <p14:cNvContentPartPr/>
              <p14:nvPr/>
            </p14:nvContentPartPr>
            <p14:xfrm>
              <a:off x="1574640" y="476280"/>
              <a:ext cx="8642880" cy="59248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65280" y="466920"/>
                <a:ext cx="866160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92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rebuchet MS" panose="020B0603020202020204" pitchFamily="34" charset="0"/>
              </a:rPr>
              <a:t>Formula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 smtClean="0"/>
              </a:p>
              <a:p>
                <a:pPr marL="0" indent="0">
                  <a:buNone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</a:t>
                </a:r>
                <a:endParaRPr lang="en-US" altLang="ko-KR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75" y="365125"/>
            <a:ext cx="2905125" cy="1533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/>
              <p14:cNvContentPartPr/>
              <p14:nvPr/>
            </p14:nvContentPartPr>
            <p14:xfrm>
              <a:off x="990720" y="349200"/>
              <a:ext cx="9576000" cy="4451760"/>
            </p14:xfrm>
          </p:contentPart>
        </mc:Choice>
        <mc:Fallback xmlns="">
          <p:pic>
            <p:nvPicPr>
              <p:cNvPr id="5" name="잉크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1360" y="339840"/>
                <a:ext cx="9594720" cy="44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447</Words>
  <Application>Microsoft Office PowerPoint</Application>
  <PresentationFormat>와이드스크린</PresentationFormat>
  <Paragraphs>186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HY엽서L</vt:lpstr>
      <vt:lpstr>맑은 고딕</vt:lpstr>
      <vt:lpstr>문체부 쓰기 정체</vt:lpstr>
      <vt:lpstr>AlternateGothic2 BT</vt:lpstr>
      <vt:lpstr>Arial</vt:lpstr>
      <vt:lpstr>Brush Script MT</vt:lpstr>
      <vt:lpstr>Cambria Math</vt:lpstr>
      <vt:lpstr>Trebuchet MS</vt:lpstr>
      <vt:lpstr>Wingdings</vt:lpstr>
      <vt:lpstr>Office 테마</vt:lpstr>
      <vt:lpstr>타 원 곡 선 암 호</vt:lpstr>
      <vt:lpstr>Elliptic Curves Cryptography</vt:lpstr>
      <vt:lpstr>Elliptic Curves</vt:lpstr>
      <vt:lpstr>Groups</vt:lpstr>
      <vt:lpstr>Elliptic Curves over Group</vt:lpstr>
      <vt:lpstr>Geometric Addition</vt:lpstr>
      <vt:lpstr>Algebraic Addition</vt:lpstr>
      <vt:lpstr>Formula</vt:lpstr>
      <vt:lpstr>Formula</vt:lpstr>
      <vt:lpstr>Scalar Multiplication</vt:lpstr>
      <vt:lpstr>Logarithm</vt:lpstr>
      <vt:lpstr>Finite Field Ϝ_p</vt:lpstr>
      <vt:lpstr>Finite Field Ϝ_p</vt:lpstr>
      <vt:lpstr>Elliptic Curves over Ϝ_p</vt:lpstr>
      <vt:lpstr>PowerPoint 프레젠테이션</vt:lpstr>
      <vt:lpstr>Point Addition</vt:lpstr>
      <vt:lpstr>Point Addition</vt:lpstr>
      <vt:lpstr>Order</vt:lpstr>
      <vt:lpstr>Scalar Multiplication</vt:lpstr>
      <vt:lpstr>Scalar Multiplication</vt:lpstr>
      <vt:lpstr>Subgroup Order</vt:lpstr>
      <vt:lpstr>Discrete Logarithm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타원곡선</dc:title>
  <dc:creator>user</dc:creator>
  <cp:lastModifiedBy>user</cp:lastModifiedBy>
  <cp:revision>39</cp:revision>
  <dcterms:created xsi:type="dcterms:W3CDTF">2019-11-20T16:25:48Z</dcterms:created>
  <dcterms:modified xsi:type="dcterms:W3CDTF">2019-12-09T15:48:39Z</dcterms:modified>
</cp:coreProperties>
</file>