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334" r:id="rId3"/>
    <p:sldId id="384" r:id="rId4"/>
    <p:sldId id="388" r:id="rId5"/>
    <p:sldId id="396" r:id="rId6"/>
    <p:sldId id="397" r:id="rId7"/>
    <p:sldId id="398" r:id="rId8"/>
    <p:sldId id="399" r:id="rId9"/>
    <p:sldId id="403" r:id="rId10"/>
    <p:sldId id="402" r:id="rId11"/>
    <p:sldId id="401" r:id="rId12"/>
    <p:sldId id="404" r:id="rId13"/>
    <p:sldId id="405" r:id="rId14"/>
    <p:sldId id="406" r:id="rId15"/>
    <p:sldId id="407" r:id="rId16"/>
    <p:sldId id="408" r:id="rId17"/>
    <p:sldId id="274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66D5-E5A9-7F48-A93A-18D3C9C9A14B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BA70B-B783-C54A-A3FC-CD28178449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828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7BD50-8F50-9442-AF76-D31C61B8FF8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1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BA70B-B783-C54A-A3FC-CD28178449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7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1EC9C-DFEF-514A-844C-5A6068D13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06307-3BF6-2146-A819-48E1D4CE3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20D14-660B-9145-A1F5-BE4A3761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729A-09A3-C24E-8DD6-3A869361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4D0EA-05A9-E84B-9741-D96EB355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67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2F15-8C76-E84F-B2F3-FBDD2A8C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314D3D-DE80-BC4C-BAB6-C25498EC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1AD908-6844-5449-B3B6-D916CA62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BB136-ADDB-264C-916D-9729C9DF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2B8FD-BEF3-7049-92D7-9105F48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91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2E3FF9-47DE-F744-AD94-3A575FAC3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050F-9F93-C446-A563-1684C5540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1E88F-2BCF-5E4D-A35E-8A35EFB5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977AD-DC7B-CB41-9B6F-D2782472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A72F5-D117-9B42-A7EB-65578D6D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71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708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88144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72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BB0A1-4FBC-924F-B3CD-DE863AAF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ED620-36C0-B942-9358-4486E1C6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EF7F8-4492-C943-9BBD-FD625D8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04408-E3EE-FD4D-B13D-41DEF69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5AF61-6B57-1844-8CAF-E9A50C54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68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06C4A-2734-4345-9885-4FB36F5C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A5B8E-6DD2-9749-B695-F1980199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64529-2A39-F84B-B432-E709A293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54FCA-6405-FA4B-9C19-9C534D37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B0142-A688-0A44-885D-BE3F4F6A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60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273B2-1D69-6C4E-A722-0B9EF656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016B9-5525-D543-9603-597CCE92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2CED8-9241-004B-BD5E-8CF80678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B19DF-3F68-A742-AF66-51E647F9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EE341-C5D4-5E49-BF3C-83B54473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C96B3-2D0E-0347-B21F-F3DDBB7E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478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2FF8F-CDF6-A744-A287-ED098703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58CEF-025C-8142-9844-828A6190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5955C-30C3-BD40-AB34-DA13C3FA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706315-7E6D-E141-B20C-18D9D5CF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A2BF1A-E2D8-BD49-A262-F10F7A02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76676E-6677-E04E-90BC-6BE67CA9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35AF1-EA53-E346-936C-0758F8A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6AB80-C799-B34B-ADF6-A5DD282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205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0F25-9CEF-6B49-96E3-0D37390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1BC816-A70D-854A-AFAB-EBDEDDCC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131105-61DA-AB4F-A772-9FB1420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5439A5-23D4-D346-B4C5-0CB522D2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43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ADBA8-9A81-1A49-9BF6-3A7382F2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25C68-50E4-FF44-A587-FABB1732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8EC60A-B162-B04F-ACC8-579158A4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40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B45DD-FA00-2349-B7F0-8DE8F086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BDDC8-A0C2-2944-BD2C-750C1400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75A2B-0839-3D48-8DF0-06BDA367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15FAA-9376-5346-BB3C-CB36DB49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ACB74-4EA7-4A40-8D6B-F74671AD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962EE-9619-8240-ADDA-F81A0A4A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882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803C5-FABE-7E46-ACE8-EA8B2081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5DEBED-5A92-B043-959C-305A80D04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A6E5C-DDB6-4B44-9AF9-3E7BA1C3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50EB9-67BD-6B49-B58F-3AB63DB4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C41DD4-8CE6-D44A-8D4C-BE0DFD63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3BE515-DD56-7F49-A365-C0FB7CE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12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69871-7AE2-DC49-9F1A-A8098F75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25B25-5552-B144-BECA-13D97F21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CC8EB-5C5C-424E-95B3-68FE117D1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EABE-6F09-614D-8917-C2F9D4C6B4D9}" type="datetimeFigureOut">
              <a:rPr kumimoji="1" lang="ko-Kore-KR" altLang="en-US" smtClean="0"/>
              <a:t>2020. 8. 2.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62496-ECD3-CD40-A6C7-9B9E594D2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65DD6-150D-154C-876F-B897CE4F3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D53E-25CD-EA42-BA4A-28B0629CEED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002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894183"/>
            <a:ext cx="8403773" cy="238760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HIGHT Quantum implementation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4308055"/>
            <a:ext cx="8403774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4A4E6-4565-FE46-997E-7FF579068B2D}"/>
              </a:ext>
            </a:extLst>
          </p:cNvPr>
          <p:cNvSpPr txBox="1"/>
          <p:nvPr/>
        </p:nvSpPr>
        <p:spPr>
          <a:xfrm>
            <a:off x="5726173" y="3836276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youtu.be</a:t>
            </a:r>
            <a:r>
              <a:rPr kumimoji="1" lang="en" altLang="ko-Kore-KR" dirty="0"/>
              <a:t>/ODiy9G2mCvk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290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E91A3-E2BC-1A45-96B6-A5771979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000" dirty="0"/>
              <a:t>키</a:t>
            </a: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스케쥴</a:t>
            </a:r>
            <a:endParaRPr kumimoji="1" lang="ko-Kore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DD5C7-35FB-2A41-8D3E-004A9581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7" y="2047007"/>
            <a:ext cx="8312727" cy="85016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22A081-9EA3-B14B-A44D-8FE787B08625}"/>
              </a:ext>
            </a:extLst>
          </p:cNvPr>
          <p:cNvSpPr/>
          <p:nvPr/>
        </p:nvSpPr>
        <p:spPr>
          <a:xfrm>
            <a:off x="569027" y="1328057"/>
            <a:ext cx="8401791" cy="1656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BAA146-8AF8-EE40-8AD9-6CE36ECC3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28" y="3753265"/>
            <a:ext cx="4902200" cy="2311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BEE15F-AF91-4A4D-8082-D3AD034BE6F0}"/>
              </a:ext>
            </a:extLst>
          </p:cNvPr>
          <p:cNvSpPr/>
          <p:nvPr/>
        </p:nvSpPr>
        <p:spPr>
          <a:xfrm>
            <a:off x="569027" y="3698835"/>
            <a:ext cx="5027219" cy="253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3184E8-4760-DF49-8CFB-528D265A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92" y="1436964"/>
            <a:ext cx="5783223" cy="451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D0B3CF-BC31-B845-A4A3-6507F88CF1A7}"/>
              </a:ext>
            </a:extLst>
          </p:cNvPr>
          <p:cNvSpPr txBox="1"/>
          <p:nvPr/>
        </p:nvSpPr>
        <p:spPr>
          <a:xfrm rot="5400000">
            <a:off x="2877291" y="319040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95678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0B90-6FF6-A549-B7F4-FD9AF261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000" dirty="0"/>
              <a:t>라운드</a:t>
            </a:r>
            <a:r>
              <a:rPr kumimoji="1" lang="ko-KR" altLang="en-US" sz="3000" dirty="0"/>
              <a:t> 함수</a:t>
            </a:r>
            <a:endParaRPr kumimoji="1" lang="ko-Kore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25978-9EEC-F449-B2AC-96199191BF07}"/>
              </a:ext>
            </a:extLst>
          </p:cNvPr>
          <p:cNvSpPr txBox="1"/>
          <p:nvPr/>
        </p:nvSpPr>
        <p:spPr>
          <a:xfrm>
            <a:off x="555172" y="1306286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HIGHT</a:t>
            </a:r>
            <a:r>
              <a:rPr kumimoji="1" lang="ko-KR" altLang="en-US" dirty="0"/>
              <a:t>는 라운드 함수에서는 다음과 같은 보조 함수를 사용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7DF01-CA36-2141-86E7-CA1DA3BC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64" y="1773465"/>
            <a:ext cx="4432300" cy="1155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8719FF-4385-1048-A15E-FBF705120905}"/>
              </a:ext>
            </a:extLst>
          </p:cNvPr>
          <p:cNvSpPr/>
          <p:nvPr/>
        </p:nvSpPr>
        <p:spPr>
          <a:xfrm>
            <a:off x="1045029" y="1861457"/>
            <a:ext cx="4147457" cy="1045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983FB1-9E60-864A-9CA7-ADE32270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4" y="3764644"/>
            <a:ext cx="4927600" cy="215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704B7-676F-EB44-864A-6233C1CD4B21}"/>
              </a:ext>
            </a:extLst>
          </p:cNvPr>
          <p:cNvSpPr txBox="1"/>
          <p:nvPr/>
        </p:nvSpPr>
        <p:spPr>
          <a:xfrm>
            <a:off x="751114" y="3222171"/>
            <a:ext cx="546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라운드</a:t>
            </a:r>
            <a:r>
              <a:rPr kumimoji="1" lang="ko-KR" altLang="en-US" dirty="0"/>
              <a:t> 함수는 </a:t>
            </a:r>
            <a:r>
              <a:rPr kumimoji="1" lang="en-US" altLang="ko-KR" dirty="0"/>
              <a:t>Round 1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Round 32</a:t>
            </a:r>
            <a:r>
              <a:rPr kumimoji="1" lang="ko-KR" altLang="en-US" dirty="0"/>
              <a:t> 까지 </a:t>
            </a:r>
            <a:r>
              <a:rPr kumimoji="1" lang="en-US" altLang="ko-KR" dirty="0"/>
              <a:t>32</a:t>
            </a:r>
            <a:r>
              <a:rPr kumimoji="1" lang="ko-KR" altLang="en-US" dirty="0"/>
              <a:t>회 반복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AAA5F4-1499-A547-9524-BF9B18C0E40D}"/>
              </a:ext>
            </a:extLst>
          </p:cNvPr>
          <p:cNvSpPr/>
          <p:nvPr/>
        </p:nvSpPr>
        <p:spPr>
          <a:xfrm>
            <a:off x="1033454" y="3753069"/>
            <a:ext cx="4779735" cy="215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673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1B875-433D-274B-AB28-9989D16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000" dirty="0"/>
              <a:t>라운드</a:t>
            </a:r>
            <a:r>
              <a:rPr kumimoji="1" lang="ko-KR" altLang="en-US" sz="3000" dirty="0"/>
              <a:t> 함수</a:t>
            </a:r>
            <a:endParaRPr kumimoji="1" lang="ko-Kore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994A23-1582-F746-9B27-97C73139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3" y="1379923"/>
            <a:ext cx="4432300" cy="1155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114501-31B6-014F-A68B-E8F9F60901FA}"/>
              </a:ext>
            </a:extLst>
          </p:cNvPr>
          <p:cNvSpPr/>
          <p:nvPr/>
        </p:nvSpPr>
        <p:spPr>
          <a:xfrm>
            <a:off x="697788" y="1467915"/>
            <a:ext cx="4147457" cy="1045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90120-5A3B-4643-B1B8-1AE509213C0D}"/>
              </a:ext>
            </a:extLst>
          </p:cNvPr>
          <p:cNvSpPr/>
          <p:nvPr/>
        </p:nvSpPr>
        <p:spPr>
          <a:xfrm>
            <a:off x="752354" y="1500543"/>
            <a:ext cx="3946968" cy="44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FFCFE-0D22-8641-A84E-84FCBBE35487}"/>
              </a:ext>
            </a:extLst>
          </p:cNvPr>
          <p:cNvSpPr txBox="1"/>
          <p:nvPr/>
        </p:nvSpPr>
        <p:spPr>
          <a:xfrm>
            <a:off x="752354" y="5665041"/>
            <a:ext cx="35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7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5</a:t>
            </a:r>
            <a:r>
              <a:rPr kumimoji="1" lang="ko-KR" altLang="en-US" dirty="0"/>
              <a:t> 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 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   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59714-711B-0645-925A-47190088B101}"/>
              </a:ext>
            </a:extLst>
          </p:cNvPr>
          <p:cNvSpPr txBox="1"/>
          <p:nvPr/>
        </p:nvSpPr>
        <p:spPr>
          <a:xfrm>
            <a:off x="350845" y="4915861"/>
            <a:ext cx="391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     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5</a:t>
            </a:r>
            <a:r>
              <a:rPr kumimoji="1" lang="ko-KR" altLang="en-US" dirty="0"/>
              <a:t> 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  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0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130085-9C88-9D49-A68B-5C93EE5A8002}"/>
              </a:ext>
            </a:extLst>
          </p:cNvPr>
          <p:cNvSpPr/>
          <p:nvPr/>
        </p:nvSpPr>
        <p:spPr>
          <a:xfrm>
            <a:off x="752354" y="5285193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 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 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2</a:t>
            </a:r>
            <a:r>
              <a:rPr kumimoji="1" lang="ko-KR" altLang="en-US" dirty="0"/>
              <a:t>       </a:t>
            </a:r>
            <a:r>
              <a:rPr kumimoji="1" lang="en-US" altLang="ko-KR" dirty="0"/>
              <a:t>1</a:t>
            </a:r>
            <a:r>
              <a:rPr kumimoji="1" lang="ko-KR" altLang="en-US" dirty="0"/>
              <a:t>    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</a:t>
            </a:r>
            <a:r>
              <a:rPr kumimoji="1" lang="en-US" altLang="ko-KR" dirty="0"/>
              <a:t>7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6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969B7-F05B-A941-82CF-C685EE9506B5}"/>
              </a:ext>
            </a:extLst>
          </p:cNvPr>
          <p:cNvSpPr txBox="1"/>
          <p:nvPr/>
        </p:nvSpPr>
        <p:spPr>
          <a:xfrm>
            <a:off x="4647753" y="495561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34D2C-D503-7F44-9C12-D5326E1F4C72}"/>
              </a:ext>
            </a:extLst>
          </p:cNvPr>
          <p:cNvSpPr txBox="1"/>
          <p:nvPr/>
        </p:nvSpPr>
        <p:spPr>
          <a:xfrm>
            <a:off x="4647754" y="531231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0C0E1-0337-0648-BAD5-436541B24964}"/>
              </a:ext>
            </a:extLst>
          </p:cNvPr>
          <p:cNvSpPr txBox="1"/>
          <p:nvPr/>
        </p:nvSpPr>
        <p:spPr>
          <a:xfrm>
            <a:off x="4647753" y="566901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5D3240F-CCB5-6C4B-AD65-BDF0B71C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067" y="1181606"/>
            <a:ext cx="2607405" cy="51525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5ABAF6-BF4E-B34B-8B24-BBF9CCD1F399}"/>
              </a:ext>
            </a:extLst>
          </p:cNvPr>
          <p:cNvSpPr/>
          <p:nvPr/>
        </p:nvSpPr>
        <p:spPr>
          <a:xfrm>
            <a:off x="8403220" y="2472867"/>
            <a:ext cx="954252" cy="13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81C908-B463-D742-BA9D-150EEBDB4557}"/>
              </a:ext>
            </a:extLst>
          </p:cNvPr>
          <p:cNvSpPr/>
          <p:nvPr/>
        </p:nvSpPr>
        <p:spPr>
          <a:xfrm>
            <a:off x="8403220" y="2785992"/>
            <a:ext cx="954252" cy="1376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5ADC32-7DEA-6E49-8D4B-E58A45C717FB}"/>
              </a:ext>
            </a:extLst>
          </p:cNvPr>
          <p:cNvSpPr/>
          <p:nvPr/>
        </p:nvSpPr>
        <p:spPr>
          <a:xfrm>
            <a:off x="8393574" y="2949967"/>
            <a:ext cx="954252" cy="1376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CF6FB7-A10E-874E-8580-6CA8629970BD}"/>
              </a:ext>
            </a:extLst>
          </p:cNvPr>
          <p:cNvSpPr/>
          <p:nvPr/>
        </p:nvSpPr>
        <p:spPr>
          <a:xfrm>
            <a:off x="2029630" y="4962832"/>
            <a:ext cx="285307" cy="10715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2FA1F-99BE-0242-A836-1E5C9DB26AF9}"/>
              </a:ext>
            </a:extLst>
          </p:cNvPr>
          <p:cNvSpPr/>
          <p:nvPr/>
        </p:nvSpPr>
        <p:spPr>
          <a:xfrm>
            <a:off x="1133252" y="4945999"/>
            <a:ext cx="285307" cy="107154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8308D9-003F-4841-81F1-A7CFA8EC012C}"/>
              </a:ext>
            </a:extLst>
          </p:cNvPr>
          <p:cNvSpPr/>
          <p:nvPr/>
        </p:nvSpPr>
        <p:spPr>
          <a:xfrm>
            <a:off x="1525050" y="4960538"/>
            <a:ext cx="352645" cy="1071541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1E0E80-A24F-814A-8C9F-68CE6BC2ED16}"/>
              </a:ext>
            </a:extLst>
          </p:cNvPr>
          <p:cNvSpPr/>
          <p:nvPr/>
        </p:nvSpPr>
        <p:spPr>
          <a:xfrm>
            <a:off x="8393574" y="3426098"/>
            <a:ext cx="954252" cy="137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3AF7DF-E2EF-BA42-B571-2ACEBC694F28}"/>
              </a:ext>
            </a:extLst>
          </p:cNvPr>
          <p:cNvSpPr/>
          <p:nvPr/>
        </p:nvSpPr>
        <p:spPr>
          <a:xfrm>
            <a:off x="2952190" y="4962832"/>
            <a:ext cx="285307" cy="106628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9C9E62-A69B-544D-B379-B458AE82F763}"/>
              </a:ext>
            </a:extLst>
          </p:cNvPr>
          <p:cNvSpPr/>
          <p:nvPr/>
        </p:nvSpPr>
        <p:spPr>
          <a:xfrm>
            <a:off x="8393574" y="3914117"/>
            <a:ext cx="954252" cy="137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D85D7E-1447-074A-9939-CCEA5D028C0D}"/>
              </a:ext>
            </a:extLst>
          </p:cNvPr>
          <p:cNvSpPr/>
          <p:nvPr/>
        </p:nvSpPr>
        <p:spPr>
          <a:xfrm>
            <a:off x="3727280" y="4960538"/>
            <a:ext cx="321720" cy="10454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8D8868-76B9-4247-AAFA-DE488858ABB7}"/>
              </a:ext>
            </a:extLst>
          </p:cNvPr>
          <p:cNvSpPr/>
          <p:nvPr/>
        </p:nvSpPr>
        <p:spPr>
          <a:xfrm>
            <a:off x="8393574" y="4241228"/>
            <a:ext cx="954252" cy="1376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2061CC-7BAC-3345-83FD-0E8059EFBB6E}"/>
              </a:ext>
            </a:extLst>
          </p:cNvPr>
          <p:cNvSpPr/>
          <p:nvPr/>
        </p:nvSpPr>
        <p:spPr>
          <a:xfrm>
            <a:off x="3309471" y="4962832"/>
            <a:ext cx="285307" cy="106628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C127FD-0C96-D747-95E9-A03927C373F1}"/>
              </a:ext>
            </a:extLst>
          </p:cNvPr>
          <p:cNvSpPr/>
          <p:nvPr/>
        </p:nvSpPr>
        <p:spPr>
          <a:xfrm>
            <a:off x="8416724" y="5195076"/>
            <a:ext cx="954252" cy="1376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73486F-B022-C741-9833-210C146D8C94}"/>
              </a:ext>
            </a:extLst>
          </p:cNvPr>
          <p:cNvSpPr/>
          <p:nvPr/>
        </p:nvSpPr>
        <p:spPr>
          <a:xfrm>
            <a:off x="714931" y="4957284"/>
            <a:ext cx="310200" cy="1066283"/>
          </a:xfrm>
          <a:prstGeom prst="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13E805-164A-0540-9F50-A76CE99E4892}"/>
              </a:ext>
            </a:extLst>
          </p:cNvPr>
          <p:cNvSpPr/>
          <p:nvPr/>
        </p:nvSpPr>
        <p:spPr>
          <a:xfrm>
            <a:off x="8405149" y="6157997"/>
            <a:ext cx="954252" cy="137695"/>
          </a:xfrm>
          <a:prstGeom prst="rect">
            <a:avLst/>
          </a:prstGeom>
          <a:noFill/>
          <a:ln>
            <a:solidFill>
              <a:srgbClr val="00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2E49B6-0C5F-A842-B5B0-8CDFDAF9B55B}"/>
              </a:ext>
            </a:extLst>
          </p:cNvPr>
          <p:cNvSpPr/>
          <p:nvPr/>
        </p:nvSpPr>
        <p:spPr>
          <a:xfrm>
            <a:off x="2514856" y="4957284"/>
            <a:ext cx="301269" cy="1087605"/>
          </a:xfrm>
          <a:prstGeom prst="rect">
            <a:avLst/>
          </a:prstGeom>
          <a:noFill/>
          <a:ln w="25400">
            <a:solidFill>
              <a:srgbClr val="00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365B64-5C71-274B-BA54-7475C1271E98}"/>
              </a:ext>
            </a:extLst>
          </p:cNvPr>
          <p:cNvSpPr txBox="1"/>
          <p:nvPr/>
        </p:nvSpPr>
        <p:spPr>
          <a:xfrm>
            <a:off x="714931" y="357319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7     6      5       4      3       2     1     0     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787214-082E-2944-89C5-A6212F9F4180}"/>
              </a:ext>
            </a:extLst>
          </p:cNvPr>
          <p:cNvSpPr txBox="1"/>
          <p:nvPr/>
        </p:nvSpPr>
        <p:spPr>
          <a:xfrm>
            <a:off x="3756040" y="6367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5881F8-3D5B-6045-9F89-60E844952D37}"/>
              </a:ext>
            </a:extLst>
          </p:cNvPr>
          <p:cNvSpPr txBox="1"/>
          <p:nvPr/>
        </p:nvSpPr>
        <p:spPr>
          <a:xfrm>
            <a:off x="3344694" y="6367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E19F9-09EF-894E-B789-133AA43CFC64}"/>
              </a:ext>
            </a:extLst>
          </p:cNvPr>
          <p:cNvSpPr txBox="1"/>
          <p:nvPr/>
        </p:nvSpPr>
        <p:spPr>
          <a:xfrm>
            <a:off x="2969204" y="6363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90256E-2D67-D541-B2D0-E514AFA8E8D8}"/>
              </a:ext>
            </a:extLst>
          </p:cNvPr>
          <p:cNvSpPr txBox="1"/>
          <p:nvPr/>
        </p:nvSpPr>
        <p:spPr>
          <a:xfrm>
            <a:off x="2523878" y="6367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FEC87C-DD5E-3049-972D-AD5238486B9E}"/>
              </a:ext>
            </a:extLst>
          </p:cNvPr>
          <p:cNvSpPr txBox="1"/>
          <p:nvPr/>
        </p:nvSpPr>
        <p:spPr>
          <a:xfrm>
            <a:off x="2032270" y="6352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C6EBB-ABF7-C24C-90C5-389DF8F8D06D}"/>
              </a:ext>
            </a:extLst>
          </p:cNvPr>
          <p:cNvSpPr txBox="1"/>
          <p:nvPr/>
        </p:nvSpPr>
        <p:spPr>
          <a:xfrm>
            <a:off x="1558351" y="6357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D8A81-B9E1-B24B-8903-E61ED65393CF}"/>
              </a:ext>
            </a:extLst>
          </p:cNvPr>
          <p:cNvSpPr txBox="1"/>
          <p:nvPr/>
        </p:nvSpPr>
        <p:spPr>
          <a:xfrm>
            <a:off x="1134320" y="6365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D1B4B-7F98-C84F-B0CB-1AF80786CD10}"/>
              </a:ext>
            </a:extLst>
          </p:cNvPr>
          <p:cNvSpPr txBox="1"/>
          <p:nvPr/>
        </p:nvSpPr>
        <p:spPr>
          <a:xfrm>
            <a:off x="728138" y="6365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367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AB39-BAB7-694E-AA7B-F1EFEB67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/>
              <a:t>라운드 함수</a:t>
            </a:r>
            <a:endParaRPr kumimoji="1" lang="ko-Kore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52F66-D3D9-514A-AF71-7808AEBAD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4" y="1843247"/>
            <a:ext cx="3953875" cy="1732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015766-B32E-6042-A7A2-309418A69DE5}"/>
              </a:ext>
            </a:extLst>
          </p:cNvPr>
          <p:cNvSpPr txBox="1"/>
          <p:nvPr/>
        </p:nvSpPr>
        <p:spPr>
          <a:xfrm>
            <a:off x="518374" y="1300773"/>
            <a:ext cx="546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라운드</a:t>
            </a:r>
            <a:r>
              <a:rPr kumimoji="1" lang="ko-KR" altLang="en-US" dirty="0"/>
              <a:t> 함수는 </a:t>
            </a:r>
            <a:r>
              <a:rPr kumimoji="1" lang="en-US" altLang="ko-KR" dirty="0"/>
              <a:t>Round 1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Round 32</a:t>
            </a:r>
            <a:r>
              <a:rPr kumimoji="1" lang="ko-KR" altLang="en-US" dirty="0"/>
              <a:t> 까지 </a:t>
            </a:r>
            <a:r>
              <a:rPr kumimoji="1" lang="en-US" altLang="ko-KR" dirty="0"/>
              <a:t>32</a:t>
            </a:r>
            <a:r>
              <a:rPr kumimoji="1" lang="ko-KR" altLang="en-US" dirty="0"/>
              <a:t>회 반복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350B6-CBBA-8C45-B99F-F06DD4A47CFE}"/>
              </a:ext>
            </a:extLst>
          </p:cNvPr>
          <p:cNvSpPr/>
          <p:nvPr/>
        </p:nvSpPr>
        <p:spPr>
          <a:xfrm>
            <a:off x="800715" y="1831672"/>
            <a:ext cx="3701837" cy="174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39A3A6-7564-794B-8AB8-153316C1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25" y="4554004"/>
            <a:ext cx="5431576" cy="15647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050BED-BF27-0B4C-AE1A-7CE37AD10E7D}"/>
              </a:ext>
            </a:extLst>
          </p:cNvPr>
          <p:cNvSpPr/>
          <p:nvPr/>
        </p:nvSpPr>
        <p:spPr>
          <a:xfrm>
            <a:off x="664424" y="4564890"/>
            <a:ext cx="5431576" cy="15538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87279-EAE6-3B45-8CA4-3369253F9C98}"/>
              </a:ext>
            </a:extLst>
          </p:cNvPr>
          <p:cNvSpPr txBox="1"/>
          <p:nvPr/>
        </p:nvSpPr>
        <p:spPr>
          <a:xfrm>
            <a:off x="284911" y="4266119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dirty="0"/>
              <a:t>*</a:t>
            </a:r>
            <a:endParaRPr kumimoji="1" lang="ko-Kore-KR" altLang="en-US" sz="3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FEEC44-77C1-0F49-9329-05E996016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612" y="1855879"/>
            <a:ext cx="6694952" cy="22762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4C912C-9C32-8C4D-8BB3-E609B35D46D7}"/>
              </a:ext>
            </a:extLst>
          </p:cNvPr>
          <p:cNvSpPr/>
          <p:nvPr/>
        </p:nvSpPr>
        <p:spPr>
          <a:xfrm>
            <a:off x="4880612" y="1855879"/>
            <a:ext cx="6694952" cy="227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067375-C7A7-274C-900E-217DBA765FFF}"/>
              </a:ext>
            </a:extLst>
          </p:cNvPr>
          <p:cNvSpPr/>
          <p:nvPr/>
        </p:nvSpPr>
        <p:spPr>
          <a:xfrm>
            <a:off x="800715" y="2533280"/>
            <a:ext cx="3609239" cy="315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FA04A-7C02-A748-ADAA-13C20F4E7FED}"/>
              </a:ext>
            </a:extLst>
          </p:cNvPr>
          <p:cNvSpPr txBox="1"/>
          <p:nvPr/>
        </p:nvSpPr>
        <p:spPr>
          <a:xfrm>
            <a:off x="7394711" y="1393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i</a:t>
            </a:r>
            <a:r>
              <a:rPr kumimoji="1" lang="en-US" altLang="ko-Kore-KR" dirty="0"/>
              <a:t> = -1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94495-272C-794F-87DE-1A7C0FD85CD5}"/>
              </a:ext>
            </a:extLst>
          </p:cNvPr>
          <p:cNvSpPr txBox="1"/>
          <p:nvPr/>
        </p:nvSpPr>
        <p:spPr>
          <a:xfrm>
            <a:off x="7244670" y="1300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AED7E4-7A4C-024F-865D-D9C5DF51A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358" y="4543118"/>
            <a:ext cx="3285206" cy="19417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CA64AC-B5FD-3B47-80B0-160A56DC9F14}"/>
              </a:ext>
            </a:extLst>
          </p:cNvPr>
          <p:cNvSpPr txBox="1"/>
          <p:nvPr/>
        </p:nvSpPr>
        <p:spPr>
          <a:xfrm>
            <a:off x="7995512" y="44507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244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67550-F405-E242-A030-893BBB1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/>
              <a:t>라운드 함수</a:t>
            </a:r>
            <a:endParaRPr kumimoji="1" lang="ko-Kore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AB0FE7-A19D-7C45-AFE2-A025BE16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422559"/>
            <a:ext cx="6063315" cy="4545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B44F6A-7E75-B941-A7F7-A916EB8F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206" y="1422559"/>
            <a:ext cx="4398723" cy="50380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A5D4FD-9CF9-1645-8797-B69882C8FD29}"/>
              </a:ext>
            </a:extLst>
          </p:cNvPr>
          <p:cNvSpPr/>
          <p:nvPr/>
        </p:nvSpPr>
        <p:spPr>
          <a:xfrm>
            <a:off x="324091" y="1319514"/>
            <a:ext cx="6162719" cy="4768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E6186D-5EC6-5446-BF5D-8B1A5122576C}"/>
              </a:ext>
            </a:extLst>
          </p:cNvPr>
          <p:cNvSpPr/>
          <p:nvPr/>
        </p:nvSpPr>
        <p:spPr>
          <a:xfrm>
            <a:off x="6929206" y="1307938"/>
            <a:ext cx="4398723" cy="5152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84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835C-8BE9-A54A-B1C2-E5B6FE7F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/>
              <a:t>라운드 함수</a:t>
            </a:r>
            <a:endParaRPr kumimoji="1" lang="ko-Kore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C03A5B-475E-7E42-9B52-99FFF5B8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654244"/>
            <a:ext cx="5629602" cy="35495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389823-D8D3-B742-9B71-801255A2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33" y="1637545"/>
            <a:ext cx="6024628" cy="351611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71F0C3-7B4D-584F-9BCE-8DEBF2640583}"/>
              </a:ext>
            </a:extLst>
          </p:cNvPr>
          <p:cNvSpPr/>
          <p:nvPr/>
        </p:nvSpPr>
        <p:spPr>
          <a:xfrm>
            <a:off x="324092" y="1624154"/>
            <a:ext cx="5618542" cy="3546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378224-F49C-A548-B4C3-31B2F23ACE99}"/>
              </a:ext>
            </a:extLst>
          </p:cNvPr>
          <p:cNvSpPr/>
          <p:nvPr/>
        </p:nvSpPr>
        <p:spPr>
          <a:xfrm>
            <a:off x="6041521" y="1657446"/>
            <a:ext cx="6024627" cy="3546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A8D9E3-3371-4F4F-8882-ECE666768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65" y="6142253"/>
            <a:ext cx="7581900" cy="50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5E7050-C78B-B94E-B888-ABA0BE7050AF}"/>
              </a:ext>
            </a:extLst>
          </p:cNvPr>
          <p:cNvSpPr txBox="1"/>
          <p:nvPr/>
        </p:nvSpPr>
        <p:spPr>
          <a:xfrm>
            <a:off x="5535158" y="509608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</a:t>
            </a:r>
          </a:p>
          <a:p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91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5632-E355-0141-A009-9484E558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/>
              <a:t>라운드 함수</a:t>
            </a:r>
            <a:endParaRPr kumimoji="1" lang="ko-Kore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CA23AA-7B14-4143-97DE-FFC34D6B6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6" y="1893276"/>
            <a:ext cx="4224369" cy="2099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05939-D686-0C4A-A197-5575D3FBE9D5}"/>
              </a:ext>
            </a:extLst>
          </p:cNvPr>
          <p:cNvSpPr txBox="1"/>
          <p:nvPr/>
        </p:nvSpPr>
        <p:spPr>
          <a:xfrm>
            <a:off x="844952" y="1342663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HIGHT</a:t>
            </a:r>
            <a:r>
              <a:rPr kumimoji="1" lang="ko-KR" altLang="en-US" dirty="0"/>
              <a:t> 라스트 라운드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최종변환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CEC67-1842-5A4B-B49B-B2E4D15E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31" y="4435675"/>
            <a:ext cx="2260600" cy="157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0F76A7-4E19-AD4E-92DA-084DD08CA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43" y="2082650"/>
            <a:ext cx="6255537" cy="29493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5F7D3-259E-4D43-B32C-7A51F04BF242}"/>
              </a:ext>
            </a:extLst>
          </p:cNvPr>
          <p:cNvSpPr/>
          <p:nvPr/>
        </p:nvSpPr>
        <p:spPr>
          <a:xfrm>
            <a:off x="638536" y="1966493"/>
            <a:ext cx="4224369" cy="1951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BE312F-1C7D-F04D-A28B-3F6C50D9518D}"/>
              </a:ext>
            </a:extLst>
          </p:cNvPr>
          <p:cNvSpPr/>
          <p:nvPr/>
        </p:nvSpPr>
        <p:spPr>
          <a:xfrm>
            <a:off x="671332" y="4539572"/>
            <a:ext cx="2260600" cy="1470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57E1A5-9178-F847-A261-191E7D30C9E0}"/>
              </a:ext>
            </a:extLst>
          </p:cNvPr>
          <p:cNvSpPr/>
          <p:nvPr/>
        </p:nvSpPr>
        <p:spPr>
          <a:xfrm>
            <a:off x="5385843" y="2064644"/>
            <a:ext cx="6478208" cy="2967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422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65E347-98C7-5D43-9E0C-9128AD8F110A}"/>
              </a:ext>
            </a:extLst>
          </p:cNvPr>
          <p:cNvSpPr/>
          <p:nvPr/>
        </p:nvSpPr>
        <p:spPr>
          <a:xfrm>
            <a:off x="3533422" y="1614311"/>
            <a:ext cx="5034845" cy="2359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5985-BFBD-AF4C-8F71-1DD0859D2939}"/>
              </a:ext>
            </a:extLst>
          </p:cNvPr>
          <p:cNvSpPr txBox="1"/>
          <p:nvPr/>
        </p:nvSpPr>
        <p:spPr>
          <a:xfrm>
            <a:off x="4400664" y="279400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9789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HIGHT</a:t>
            </a:r>
            <a:endParaRPr lang="en" altLang="ko-KR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2A842-CB52-4848-B61C-03F0178523CE}"/>
              </a:ext>
            </a:extLst>
          </p:cNvPr>
          <p:cNvSpPr txBox="1"/>
          <p:nvPr/>
        </p:nvSpPr>
        <p:spPr>
          <a:xfrm>
            <a:off x="626165" y="1411357"/>
            <a:ext cx="8283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ARX </a:t>
            </a:r>
            <a:r>
              <a:rPr kumimoji="1" lang="ko-KR" altLang="en-US" dirty="0"/>
              <a:t>연산으로 구성 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bit </a:t>
            </a:r>
            <a:r>
              <a:rPr kumimoji="1" lang="ko-KR" altLang="en-US" dirty="0"/>
              <a:t>마스터키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64-bit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평문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암호문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제한적 자원을 갖는 환경에서 구현될 수 있도록 </a:t>
            </a:r>
            <a:r>
              <a:rPr kumimoji="1" lang="en-US" altLang="ko-KR" dirty="0"/>
              <a:t>8-bit</a:t>
            </a:r>
            <a:r>
              <a:rPr kumimoji="1" lang="ko-KR" altLang="en-US" dirty="0"/>
              <a:t> 단위의 </a:t>
            </a:r>
            <a:r>
              <a:rPr kumimoji="1" lang="en-US" altLang="ko-KR" dirty="0"/>
              <a:t>ARX</a:t>
            </a:r>
            <a:r>
              <a:rPr kumimoji="1" lang="ko-KR" altLang="en-US" dirty="0"/>
              <a:t>연산으로 설계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CHES</a:t>
            </a:r>
            <a:r>
              <a:rPr kumimoji="1" lang="en-US" altLang="ko-KR" dirty="0"/>
              <a:t> 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22258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000" dirty="0"/>
              <a:t>HIGHT</a:t>
            </a:r>
            <a:endParaRPr kumimoji="1" lang="ko-Kore-KR" altLang="en-US" sz="3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665B58-2AA9-C14C-8919-F204AAED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710" y="1318175"/>
            <a:ext cx="6107268" cy="4684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A9F956-E1FB-394F-A5EC-478F7E5937BE}"/>
              </a:ext>
            </a:extLst>
          </p:cNvPr>
          <p:cNvSpPr txBox="1"/>
          <p:nvPr/>
        </p:nvSpPr>
        <p:spPr>
          <a:xfrm>
            <a:off x="4960883" y="6165879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HIGHT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전체구조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EB0E17-E83B-5542-96C8-044A1FA63E15}"/>
              </a:ext>
            </a:extLst>
          </p:cNvPr>
          <p:cNvSpPr/>
          <p:nvPr/>
        </p:nvSpPr>
        <p:spPr>
          <a:xfrm>
            <a:off x="3100552" y="2406868"/>
            <a:ext cx="1166648" cy="46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24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8259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sz="3000" dirty="0"/>
              <a:t>HIGHT </a:t>
            </a:r>
            <a:r>
              <a:rPr kumimoji="1" lang="ko-KR" altLang="en-US" sz="3000" dirty="0" err="1"/>
              <a:t>초기변환</a:t>
            </a:r>
            <a:r>
              <a:rPr kumimoji="1" lang="en-US" altLang="ko-Kore-KR" sz="3000" dirty="0"/>
              <a:t> </a:t>
            </a:r>
            <a:endParaRPr kumimoji="1" lang="ko-Kore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BCAD5-96F5-224F-8B8F-594ED1FB89BF}"/>
              </a:ext>
            </a:extLst>
          </p:cNvPr>
          <p:cNvSpPr txBox="1"/>
          <p:nvPr/>
        </p:nvSpPr>
        <p:spPr>
          <a:xfrm>
            <a:off x="619400" y="1373305"/>
            <a:ext cx="53543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마스터키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활용해서 </a:t>
            </a:r>
            <a:r>
              <a:rPr kumimoji="1" lang="ko-Kore-KR" altLang="en-US" dirty="0"/>
              <a:t>화이트닝</a:t>
            </a:r>
            <a:r>
              <a:rPr kumimoji="1" lang="ko-KR" altLang="en-US" dirty="0"/>
              <a:t> 키 생성하고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화이트닝키를</a:t>
            </a:r>
            <a:r>
              <a:rPr kumimoji="1" lang="ko-KR" altLang="en-US" dirty="0"/>
              <a:t> 사용하여 입력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P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</a:t>
            </a:r>
            <a:r>
              <a:rPr kumimoji="1" lang="en-US" altLang="ko-KR" b="1" i="1" dirty="0"/>
              <a:t>X</a:t>
            </a:r>
            <a:r>
              <a:rPr kumimoji="1" lang="ko-KR" altLang="en-US" dirty="0"/>
              <a:t> 로 변환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01909-7C2B-3840-81A0-DBBBF4A6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943703"/>
            <a:ext cx="3981491" cy="1058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91541-F455-9349-8F7E-6A0E96A3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4064871"/>
            <a:ext cx="3594100" cy="2133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44A18-8593-D140-985F-1901CEB23E6E}"/>
              </a:ext>
            </a:extLst>
          </p:cNvPr>
          <p:cNvSpPr/>
          <p:nvPr/>
        </p:nvSpPr>
        <p:spPr>
          <a:xfrm>
            <a:off x="1151848" y="2017988"/>
            <a:ext cx="3981491" cy="98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315B5-F576-4A4E-9A50-30A633786F99}"/>
              </a:ext>
            </a:extLst>
          </p:cNvPr>
          <p:cNvSpPr/>
          <p:nvPr/>
        </p:nvSpPr>
        <p:spPr>
          <a:xfrm>
            <a:off x="1166649" y="4116166"/>
            <a:ext cx="3579299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2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8259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sz="3000" dirty="0"/>
              <a:t>HIGHT </a:t>
            </a:r>
            <a:r>
              <a:rPr kumimoji="1" lang="ko-KR" altLang="en-US" sz="3000" dirty="0" err="1"/>
              <a:t>초기변환</a:t>
            </a:r>
            <a:r>
              <a:rPr kumimoji="1" lang="en-US" altLang="ko-Kore-KR" sz="3000" dirty="0"/>
              <a:t> </a:t>
            </a:r>
            <a:endParaRPr kumimoji="1" lang="ko-Kore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BCAD5-96F5-224F-8B8F-594ED1FB89BF}"/>
              </a:ext>
            </a:extLst>
          </p:cNvPr>
          <p:cNvSpPr txBox="1"/>
          <p:nvPr/>
        </p:nvSpPr>
        <p:spPr>
          <a:xfrm>
            <a:off x="619400" y="1373305"/>
            <a:ext cx="53543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마스터키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활용해서 </a:t>
            </a:r>
            <a:r>
              <a:rPr kumimoji="1" lang="ko-Kore-KR" altLang="en-US" dirty="0"/>
              <a:t>화이트닝</a:t>
            </a:r>
            <a:r>
              <a:rPr kumimoji="1" lang="ko-KR" altLang="en-US" dirty="0"/>
              <a:t> 키 생성하고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화이트닝키를</a:t>
            </a:r>
            <a:r>
              <a:rPr kumimoji="1" lang="ko-KR" altLang="en-US" dirty="0"/>
              <a:t> 사용하여 입력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P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</a:t>
            </a:r>
            <a:r>
              <a:rPr kumimoji="1" lang="en-US" altLang="ko-KR" b="1" i="1" dirty="0"/>
              <a:t>X</a:t>
            </a:r>
            <a:r>
              <a:rPr kumimoji="1" lang="ko-KR" altLang="en-US" dirty="0"/>
              <a:t> 로 변환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01909-7C2B-3840-81A0-DBBBF4A6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943703"/>
            <a:ext cx="3981491" cy="1058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91541-F455-9349-8F7E-6A0E96A3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4064871"/>
            <a:ext cx="3594100" cy="2133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44A18-8593-D140-985F-1901CEB23E6E}"/>
              </a:ext>
            </a:extLst>
          </p:cNvPr>
          <p:cNvSpPr/>
          <p:nvPr/>
        </p:nvSpPr>
        <p:spPr>
          <a:xfrm>
            <a:off x="1151848" y="2017988"/>
            <a:ext cx="3981491" cy="98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315B5-F576-4A4E-9A50-30A633786F99}"/>
              </a:ext>
            </a:extLst>
          </p:cNvPr>
          <p:cNvSpPr/>
          <p:nvPr/>
        </p:nvSpPr>
        <p:spPr>
          <a:xfrm>
            <a:off x="1166649" y="4116166"/>
            <a:ext cx="3579299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8731D-F45D-474F-823B-A4609A4B2169}"/>
              </a:ext>
            </a:extLst>
          </p:cNvPr>
          <p:cNvSpPr txBox="1"/>
          <p:nvPr/>
        </p:nvSpPr>
        <p:spPr>
          <a:xfrm>
            <a:off x="6502109" y="35116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70A4C4-D293-664B-8E5D-9CEAEFA73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34" y="1350166"/>
            <a:ext cx="3160868" cy="5061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B323C-593C-8C47-A93F-B028DE60F4DD}"/>
              </a:ext>
            </a:extLst>
          </p:cNvPr>
          <p:cNvSpPr txBox="1"/>
          <p:nvPr/>
        </p:nvSpPr>
        <p:spPr>
          <a:xfrm>
            <a:off x="9846645" y="3001963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128-bit</a:t>
            </a:r>
            <a:r>
              <a:rPr kumimoji="1" lang="ko-KR" altLang="en-US" dirty="0"/>
              <a:t> 마스터키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47676-725F-9848-B8C3-EA5CDC008D3F}"/>
              </a:ext>
            </a:extLst>
          </p:cNvPr>
          <p:cNvSpPr txBox="1"/>
          <p:nvPr/>
        </p:nvSpPr>
        <p:spPr>
          <a:xfrm>
            <a:off x="9846645" y="527554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64</a:t>
            </a:r>
            <a:r>
              <a:rPr kumimoji="1" lang="en-US" altLang="ko-Kore-KR" dirty="0"/>
              <a:t>-bit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935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728A6-B722-9C4D-B9DF-6CE28EB4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8259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sz="3000" dirty="0"/>
              <a:t>HIGHT </a:t>
            </a:r>
            <a:r>
              <a:rPr kumimoji="1" lang="ko-KR" altLang="en-US" sz="3000" dirty="0" err="1"/>
              <a:t>초기변환</a:t>
            </a:r>
            <a:r>
              <a:rPr kumimoji="1" lang="en-US" altLang="ko-Kore-KR" sz="3000" dirty="0"/>
              <a:t> </a:t>
            </a:r>
            <a:endParaRPr kumimoji="1" lang="ko-Kore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BCAD5-96F5-224F-8B8F-594ED1FB89BF}"/>
              </a:ext>
            </a:extLst>
          </p:cNvPr>
          <p:cNvSpPr txBox="1"/>
          <p:nvPr/>
        </p:nvSpPr>
        <p:spPr>
          <a:xfrm>
            <a:off x="619400" y="1373305"/>
            <a:ext cx="53543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마스터키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활용해서 </a:t>
            </a:r>
            <a:r>
              <a:rPr kumimoji="1" lang="ko-Kore-KR" altLang="en-US" dirty="0"/>
              <a:t>화이트닝</a:t>
            </a:r>
            <a:r>
              <a:rPr kumimoji="1" lang="ko-KR" altLang="en-US" dirty="0"/>
              <a:t> 키 생성하고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화이트닝키를</a:t>
            </a:r>
            <a:r>
              <a:rPr kumimoji="1" lang="ko-KR" altLang="en-US" dirty="0"/>
              <a:t> 사용하여 입력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P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 </a:t>
            </a:r>
            <a:r>
              <a:rPr kumimoji="1" lang="en-US" altLang="ko-KR" b="1" i="1" dirty="0"/>
              <a:t>X</a:t>
            </a:r>
            <a:r>
              <a:rPr kumimoji="1" lang="ko-KR" altLang="en-US" dirty="0"/>
              <a:t> 로 변환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01909-7C2B-3840-81A0-DBBBF4A6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8" y="1943703"/>
            <a:ext cx="3981491" cy="1058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91541-F455-9349-8F7E-6A0E96A3D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48" y="4064871"/>
            <a:ext cx="3594100" cy="21336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44A18-8593-D140-985F-1901CEB23E6E}"/>
              </a:ext>
            </a:extLst>
          </p:cNvPr>
          <p:cNvSpPr/>
          <p:nvPr/>
        </p:nvSpPr>
        <p:spPr>
          <a:xfrm>
            <a:off x="1151848" y="2017988"/>
            <a:ext cx="3981491" cy="983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315B5-F576-4A4E-9A50-30A633786F99}"/>
              </a:ext>
            </a:extLst>
          </p:cNvPr>
          <p:cNvSpPr/>
          <p:nvPr/>
        </p:nvSpPr>
        <p:spPr>
          <a:xfrm>
            <a:off x="1166649" y="4116166"/>
            <a:ext cx="3579299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6B4493-7FE3-6F4C-B025-A1E521D80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54" y="1373305"/>
            <a:ext cx="3276600" cy="480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68731D-F45D-474F-823B-A4609A4B2169}"/>
              </a:ext>
            </a:extLst>
          </p:cNvPr>
          <p:cNvSpPr txBox="1"/>
          <p:nvPr/>
        </p:nvSpPr>
        <p:spPr>
          <a:xfrm>
            <a:off x="6502109" y="351166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497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9782-6DF7-804C-84AC-68EB950C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000" dirty="0"/>
              <a:t>키 </a:t>
            </a:r>
            <a:r>
              <a:rPr kumimoji="1" lang="ko-KR" altLang="en-US" sz="3000" dirty="0" err="1"/>
              <a:t>스케쥴</a:t>
            </a:r>
            <a:endParaRPr kumimoji="1" lang="ko-Kore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8D5E82-CCAD-BC48-9310-7A49BB5A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05" y="2012121"/>
            <a:ext cx="6889105" cy="1984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10AD5-247D-7F48-AF0E-5EEB6B72ACCC}"/>
              </a:ext>
            </a:extLst>
          </p:cNvPr>
          <p:cNvSpPr txBox="1"/>
          <p:nvPr/>
        </p:nvSpPr>
        <p:spPr>
          <a:xfrm>
            <a:off x="751114" y="150222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서브키</a:t>
            </a:r>
            <a:r>
              <a:rPr kumimoji="1" lang="ko-KR" altLang="en-US" dirty="0"/>
              <a:t> 생성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9F6D32-F584-5943-B5BB-3385489732F1}"/>
              </a:ext>
            </a:extLst>
          </p:cNvPr>
          <p:cNvSpPr/>
          <p:nvPr/>
        </p:nvSpPr>
        <p:spPr>
          <a:xfrm>
            <a:off x="1083905" y="2023007"/>
            <a:ext cx="6786466" cy="198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9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BE97E-718F-BE48-BE73-95CAF397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000" dirty="0"/>
              <a:t>키</a:t>
            </a: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스케쥴</a:t>
            </a:r>
            <a:endParaRPr kumimoji="1" lang="ko-Kore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E1FD0-3285-A74B-B2A7-F58351C62C23}"/>
              </a:ext>
            </a:extLst>
          </p:cNvPr>
          <p:cNvSpPr txBox="1"/>
          <p:nvPr/>
        </p:nvSpPr>
        <p:spPr>
          <a:xfrm>
            <a:off x="947058" y="1492814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LFSR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h </a:t>
            </a:r>
            <a:r>
              <a:rPr kumimoji="1" lang="ko-KR" altLang="en-US" dirty="0"/>
              <a:t>의 연결 다항식은</a:t>
            </a:r>
            <a:r>
              <a:rPr kumimoji="1" lang="en-US" altLang="ko-KR" dirty="0"/>
              <a:t>		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523EC-4772-FF4C-A0E7-08CF51C5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44" y="1426716"/>
            <a:ext cx="1244600" cy="381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5DED19-5AAF-A246-AF3B-5925D5E58CE7}"/>
              </a:ext>
            </a:extLst>
          </p:cNvPr>
          <p:cNvSpPr/>
          <p:nvPr/>
        </p:nvSpPr>
        <p:spPr>
          <a:xfrm>
            <a:off x="749249" y="1481239"/>
            <a:ext cx="10599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				</a:t>
            </a:r>
            <a:r>
              <a:rPr lang="ko-KR" altLang="en-US" dirty="0"/>
              <a:t>                  이 다항식은</a:t>
            </a:r>
            <a:r>
              <a:rPr lang="en-US" altLang="ko-KR" dirty="0"/>
              <a:t> </a:t>
            </a:r>
            <a:r>
              <a:rPr lang="ko-KR" altLang="en-US" dirty="0"/>
              <a:t>              에서 원시다항식이기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b="1" i="1" dirty="0"/>
              <a:t>h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128 </a:t>
            </a:r>
            <a:r>
              <a:rPr lang="ko-KR" altLang="en-US" dirty="0"/>
              <a:t>의 주기를 갖는다</a:t>
            </a:r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208F60-5A32-A24A-8490-E79215E1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8" y="1448488"/>
            <a:ext cx="660400" cy="40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AE681-CE31-8B4D-A781-94E27DC83FC2}"/>
              </a:ext>
            </a:extLst>
          </p:cNvPr>
          <p:cNvSpPr txBox="1"/>
          <p:nvPr/>
        </p:nvSpPr>
        <p:spPr>
          <a:xfrm>
            <a:off x="783774" y="3080656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h</a:t>
            </a:r>
            <a:r>
              <a:rPr kumimoji="1" lang="ko-KR" altLang="en-US" dirty="0"/>
              <a:t>의 초기 내부 상태 값은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FC4D36-0660-814B-92C0-EF24A9A0F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411" y="3049422"/>
            <a:ext cx="5334000" cy="43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D910E8-C37D-1049-BD94-39D1B8E83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73" y="4181194"/>
            <a:ext cx="1473200" cy="30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4C53FF-C235-D345-A27A-D41262441068}"/>
              </a:ext>
            </a:extLst>
          </p:cNvPr>
          <p:cNvSpPr txBox="1"/>
          <p:nvPr/>
        </p:nvSpPr>
        <p:spPr>
          <a:xfrm>
            <a:off x="651949" y="4149414"/>
            <a:ext cx="611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4"/>
            <a:r>
              <a:rPr kumimoji="1" lang="ko-Kore-KR" altLang="en-US" dirty="0"/>
              <a:t>에</a:t>
            </a:r>
            <a:r>
              <a:rPr kumimoji="1" lang="ko-KR" altLang="en-US" dirty="0"/>
              <a:t> 대하여</a:t>
            </a:r>
            <a:r>
              <a:rPr kumimoji="1" lang="en-US" altLang="ko-KR" dirty="0"/>
              <a:t>.         </a:t>
            </a:r>
            <a:r>
              <a:rPr kumimoji="1" lang="ko-KR" altLang="en-US" dirty="0"/>
              <a:t>는 다음과 같이 생성된다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5E0AB6-5B24-2C4B-8CA7-BDCEECBE4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084" y="4115880"/>
            <a:ext cx="406400" cy="457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593393-92FE-794D-BB17-F859CABEF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24" y="5027878"/>
            <a:ext cx="8312727" cy="85016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14EC63-4128-DE45-A3E6-828C5B1B73A8}"/>
              </a:ext>
            </a:extLst>
          </p:cNvPr>
          <p:cNvSpPr/>
          <p:nvPr/>
        </p:nvSpPr>
        <p:spPr>
          <a:xfrm>
            <a:off x="883724" y="5027878"/>
            <a:ext cx="8401791" cy="937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87D974-3A76-A743-A684-EE2631763A26}"/>
              </a:ext>
            </a:extLst>
          </p:cNvPr>
          <p:cNvSpPr txBox="1"/>
          <p:nvPr/>
        </p:nvSpPr>
        <p:spPr>
          <a:xfrm>
            <a:off x="8146561" y="2209798"/>
            <a:ext cx="371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LFSR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ko-Kore-KR" dirty="0"/>
              <a:t>선형 되먹임 시프트 레지스터</a:t>
            </a:r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EDA81-6BAC-DC4F-8E26-A36B8A0BC58A}"/>
              </a:ext>
            </a:extLst>
          </p:cNvPr>
          <p:cNvSpPr txBox="1"/>
          <p:nvPr/>
        </p:nvSpPr>
        <p:spPr>
          <a:xfrm>
            <a:off x="8008095" y="20726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853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B744-E842-EA48-AFF0-F942EAFF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LFSR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03BF85-A571-4E4A-8E42-37BD4E20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97" y="1583709"/>
            <a:ext cx="7606665" cy="45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5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267</Words>
  <Application>Microsoft Macintosh PowerPoint</Application>
  <PresentationFormat>와이드스크린</PresentationFormat>
  <Paragraphs>98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HIGHT Quantum implementation</vt:lpstr>
      <vt:lpstr>HIGHT</vt:lpstr>
      <vt:lpstr>HIGHT</vt:lpstr>
      <vt:lpstr>HIGHT 초기변환 </vt:lpstr>
      <vt:lpstr>HIGHT 초기변환 </vt:lpstr>
      <vt:lpstr>HIGHT 초기변환 </vt:lpstr>
      <vt:lpstr>키 스케쥴</vt:lpstr>
      <vt:lpstr>키 스케쥴</vt:lpstr>
      <vt:lpstr>LFSR</vt:lpstr>
      <vt:lpstr>키 스케쥴</vt:lpstr>
      <vt:lpstr>라운드 함수</vt:lpstr>
      <vt:lpstr>라운드 함수</vt:lpstr>
      <vt:lpstr>라운드 함수</vt:lpstr>
      <vt:lpstr>라운드 함수</vt:lpstr>
      <vt:lpstr>라운드 함수</vt:lpstr>
      <vt:lpstr>라운드 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HIGHT Quantum implementation</dc:title>
  <dc:creator>장경배</dc:creator>
  <cp:lastModifiedBy>장경배</cp:lastModifiedBy>
  <cp:revision>11</cp:revision>
  <dcterms:created xsi:type="dcterms:W3CDTF">2020-08-02T06:08:39Z</dcterms:created>
  <dcterms:modified xsi:type="dcterms:W3CDTF">2020-08-02T09:21:50Z</dcterms:modified>
</cp:coreProperties>
</file>