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5" r:id="rId7"/>
    <p:sldId id="261" r:id="rId8"/>
    <p:sldId id="267" r:id="rId9"/>
    <p:sldId id="268" r:id="rId10"/>
    <p:sldId id="262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9E9D784-5BF5-4658-95E2-E79F508335C5}">
          <p14:sldIdLst>
            <p14:sldId id="256"/>
            <p14:sldId id="257"/>
            <p14:sldId id="258"/>
            <p14:sldId id="259"/>
            <p14:sldId id="266"/>
            <p14:sldId id="265"/>
            <p14:sldId id="261"/>
            <p14:sldId id="267"/>
            <p14:sldId id="268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8482-D81D-4CE1-BA11-A1FC0C192CD9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666D-8B02-48FA-9CEB-99E2230D9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0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8482-D81D-4CE1-BA11-A1FC0C192CD9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666D-8B02-48FA-9CEB-99E2230D9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56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8482-D81D-4CE1-BA11-A1FC0C192CD9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666D-8B02-48FA-9CEB-99E2230D9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10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8482-D81D-4CE1-BA11-A1FC0C192CD9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666D-8B02-48FA-9CEB-99E2230D9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30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8482-D81D-4CE1-BA11-A1FC0C192CD9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666D-8B02-48FA-9CEB-99E2230D9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52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8482-D81D-4CE1-BA11-A1FC0C192CD9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666D-8B02-48FA-9CEB-99E2230D9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26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8482-D81D-4CE1-BA11-A1FC0C192CD9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666D-8B02-48FA-9CEB-99E2230D9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0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8482-D81D-4CE1-BA11-A1FC0C192CD9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666D-8B02-48FA-9CEB-99E2230D9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42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8482-D81D-4CE1-BA11-A1FC0C192CD9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666D-8B02-48FA-9CEB-99E2230D9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6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8482-D81D-4CE1-BA11-A1FC0C192CD9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666D-8B02-48FA-9CEB-99E2230D9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77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8482-D81D-4CE1-BA11-A1FC0C192CD9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666D-8B02-48FA-9CEB-99E2230D9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59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18482-D81D-4CE1-BA11-A1FC0C192CD9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C666D-8B02-48FA-9CEB-99E2230D9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33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76423" y="4955982"/>
            <a:ext cx="9144000" cy="911441"/>
          </a:xfrm>
        </p:spPr>
        <p:txBody>
          <a:bodyPr>
            <a:normAutofit/>
          </a:bodyPr>
          <a:lstStyle/>
          <a:p>
            <a:r>
              <a:rPr lang="ko-KR" altLang="en-US" sz="5000" dirty="0">
                <a:ea typeface="함초롬돋움" panose="020B0604000101010101" pitchFamily="50" charset="-127"/>
                <a:cs typeface="함초롬돋움" panose="020B0604000101010101" pitchFamily="50" charset="-127"/>
              </a:rPr>
              <a:t>생체인식 무선 이어폰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46326" y="6092440"/>
            <a:ext cx="8404195" cy="451235"/>
          </a:xfrm>
        </p:spPr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1971452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오윤재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730" y="530441"/>
            <a:ext cx="629629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03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5094" y="466725"/>
            <a:ext cx="2326412" cy="1381125"/>
          </a:xfrm>
          <a:prstGeom prst="rect">
            <a:avLst/>
          </a:prstGeom>
          <a:noFill/>
          <a:ln w="158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아이디어의 </a:t>
            </a:r>
            <a:endParaRPr lang="en-US" altLang="ko-KR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기대효과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5094" y="2066925"/>
            <a:ext cx="11164456" cy="4400550"/>
          </a:xfrm>
          <a:prstGeom prst="rect">
            <a:avLst/>
          </a:prstGeom>
          <a:noFill/>
          <a:ln w="158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등록된 정보가 인식이 되어야만 사용 가능하므로</a:t>
            </a:r>
            <a:endParaRPr lang="en-US" altLang="ko-KR" sz="3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 훔쳐도 사용 불가</a:t>
            </a:r>
            <a:endParaRPr lang="en-US" altLang="ko-KR" sz="3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lang="ko-KR" altLang="en-US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도난 사고로 인한 분실 감소</a:t>
            </a:r>
          </a:p>
        </p:txBody>
      </p:sp>
    </p:spTree>
    <p:extLst>
      <p:ext uri="{BB962C8B-B14F-4D97-AF65-F5344CB8AC3E}">
        <p14:creationId xmlns:p14="http://schemas.microsoft.com/office/powerpoint/2010/main" val="2201180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93111" y="2588488"/>
            <a:ext cx="4678531" cy="1381125"/>
          </a:xfrm>
          <a:prstGeom prst="rect">
            <a:avLst/>
          </a:prstGeom>
          <a:noFill/>
          <a:ln w="158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감사합니다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346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목차</a:t>
            </a: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752475" y="3266983"/>
            <a:ext cx="1077277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2148396" y="2021250"/>
            <a:ext cx="720000" cy="720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endParaRPr lang="ko-KR" altLang="en-US" sz="20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736000" y="2118156"/>
            <a:ext cx="720000" cy="720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endParaRPr lang="ko-KR" altLang="en-US" sz="20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194946" y="2118156"/>
            <a:ext cx="720000" cy="720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endParaRPr lang="ko-KR" altLang="en-US" sz="20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508396" y="3266983"/>
            <a:ext cx="0" cy="53349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345190" y="3800475"/>
            <a:ext cx="2326412" cy="138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 소개와</a:t>
            </a:r>
            <a:endParaRPr lang="en-US" altLang="ko-KR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선정 이유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932794" y="3800475"/>
            <a:ext cx="2326412" cy="1381125"/>
          </a:xfrm>
          <a:prstGeom prst="rect">
            <a:avLst/>
          </a:prstGeom>
          <a:noFill/>
          <a:ln w="158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아이디어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391740" y="3800475"/>
            <a:ext cx="2326412" cy="138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아이디어의</a:t>
            </a:r>
            <a:endParaRPr lang="en-US" altLang="ko-KR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기대효과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6108846" y="3266983"/>
            <a:ext cx="0" cy="53349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554946" y="3266983"/>
            <a:ext cx="0" cy="53349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02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90" y="2301874"/>
            <a:ext cx="5493519" cy="3661039"/>
          </a:xfrm>
        </p:spPr>
      </p:pic>
      <p:sp>
        <p:nvSpPr>
          <p:cNvPr id="4" name="직사각형 3"/>
          <p:cNvSpPr/>
          <p:nvPr/>
        </p:nvSpPr>
        <p:spPr>
          <a:xfrm>
            <a:off x="554615" y="495300"/>
            <a:ext cx="2326412" cy="13811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 소개와</a:t>
            </a:r>
            <a:endParaRPr lang="en-US" altLang="ko-KR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선정 이유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155315" y="2301875"/>
            <a:ext cx="5722360" cy="366103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사람들의 무선 이어폰 사용이 급격하게 증가</a:t>
            </a:r>
            <a:endParaRPr lang="en-US" altLang="ko-KR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u="sng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유선 이어폰보다 비싼 가격으로 인해 도난사고</a:t>
            </a:r>
            <a:r>
              <a: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</a:t>
            </a:r>
            <a:endParaRPr lang="en-US" altLang="ko-KR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인한 분실 가능성  </a:t>
            </a:r>
            <a:endParaRPr lang="en-US" altLang="ko-KR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화살표: 아래쪽 7"/>
          <p:cNvSpPr/>
          <p:nvPr/>
        </p:nvSpPr>
        <p:spPr>
          <a:xfrm rot="10800000">
            <a:off x="9988115" y="4571999"/>
            <a:ext cx="190503" cy="285749"/>
          </a:xfrm>
          <a:prstGeom prst="downArrow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335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5094" y="466725"/>
            <a:ext cx="2326412" cy="1381125"/>
          </a:xfrm>
          <a:prstGeom prst="rect">
            <a:avLst/>
          </a:prstGeom>
          <a:noFill/>
          <a:ln w="158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아이디어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5094" y="2066925"/>
            <a:ext cx="11164456" cy="4400550"/>
          </a:xfrm>
          <a:prstGeom prst="rect">
            <a:avLst/>
          </a:prstGeom>
          <a:noFill/>
          <a:ln w="158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생체 인식 기술 </a:t>
            </a:r>
            <a:endParaRPr lang="en-US" altLang="ko-KR" sz="40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b="1" u="sng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귓구멍 생체인식 </a:t>
            </a:r>
            <a:r>
              <a:rPr lang="ko-KR" altLang="en-US" sz="4000" u="sng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917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5094" y="466725"/>
            <a:ext cx="2326412" cy="1381125"/>
          </a:xfrm>
          <a:prstGeom prst="rect">
            <a:avLst/>
          </a:prstGeom>
          <a:noFill/>
          <a:ln w="158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아이디어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5094" y="2066925"/>
            <a:ext cx="11164456" cy="4400550"/>
          </a:xfrm>
          <a:prstGeom prst="rect">
            <a:avLst/>
          </a:prstGeom>
          <a:noFill/>
          <a:ln w="158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귓구멍 생체인식 기술은</a:t>
            </a:r>
            <a:endParaRPr lang="en-US" altLang="ko-KR" sz="3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u="sng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개인 특유의 귀모양에 따라 반사되는 소리</a:t>
            </a:r>
            <a:r>
              <a:rPr lang="ko-KR" altLang="en-US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</a:t>
            </a:r>
            <a:endParaRPr lang="en-US" altLang="ko-KR" sz="3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인식하는 생체 기술이다</a:t>
            </a:r>
            <a:r>
              <a:rPr lang="en-US" altLang="ko-KR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3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1778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5094" y="466725"/>
            <a:ext cx="2326412" cy="1381125"/>
          </a:xfrm>
          <a:prstGeom prst="rect">
            <a:avLst/>
          </a:prstGeom>
          <a:noFill/>
          <a:ln w="158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아이디어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5094" y="2066925"/>
            <a:ext cx="11164456" cy="4400550"/>
          </a:xfrm>
          <a:prstGeom prst="rect">
            <a:avLst/>
          </a:prstGeom>
          <a:noFill/>
          <a:ln w="158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지문인식과 홍채인식은</a:t>
            </a:r>
            <a:endParaRPr lang="en-US" altLang="ko-KR" sz="3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이어폰에 양쪽을 인식을 한 후 사용해야 한다</a:t>
            </a:r>
            <a:r>
              <a:rPr lang="en-US" altLang="ko-KR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</a:t>
            </a:r>
            <a:r>
              <a:rPr lang="en-US" altLang="ko-KR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600" u="sng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번거롭고 시간이 오래 걸리기 때문에 부적합</a:t>
            </a:r>
            <a:endParaRPr lang="en-US" altLang="ko-KR" sz="3600" u="sng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18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5094" y="466725"/>
            <a:ext cx="2326412" cy="1381125"/>
          </a:xfrm>
          <a:prstGeom prst="rect">
            <a:avLst/>
          </a:prstGeom>
          <a:noFill/>
          <a:ln w="158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아이디어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5094" y="2066925"/>
            <a:ext cx="11164456" cy="4400550"/>
          </a:xfrm>
          <a:prstGeom prst="rect">
            <a:avLst/>
          </a:prstGeom>
          <a:noFill/>
          <a:ln w="158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귓구멍 생체 인식은 귀에 이어폰을 꽂으면</a:t>
            </a:r>
            <a:endParaRPr lang="en-US" altLang="ko-KR" sz="3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3600" dirty="0" err="1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초만에</a:t>
            </a:r>
            <a:r>
              <a:rPr lang="ko-KR" altLang="en-US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99%</a:t>
            </a:r>
            <a:r>
              <a:rPr lang="ko-KR" altLang="en-US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정확도로 인식</a:t>
            </a:r>
          </a:p>
        </p:txBody>
      </p:sp>
    </p:spTree>
    <p:extLst>
      <p:ext uri="{BB962C8B-B14F-4D97-AF65-F5344CB8AC3E}">
        <p14:creationId xmlns:p14="http://schemas.microsoft.com/office/powerpoint/2010/main" val="553623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5094" y="466725"/>
            <a:ext cx="2326412" cy="1381125"/>
          </a:xfrm>
          <a:prstGeom prst="rect">
            <a:avLst/>
          </a:prstGeom>
          <a:noFill/>
          <a:ln w="158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아이디어</a:t>
            </a:r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5094" y="2066925"/>
            <a:ext cx="11164456" cy="4400550"/>
          </a:xfrm>
          <a:prstGeom prst="rect">
            <a:avLst/>
          </a:prstGeom>
          <a:noFill/>
          <a:ln w="158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사용자의 </a:t>
            </a:r>
            <a:r>
              <a:rPr lang="en-US" altLang="ko-KR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위치 측정</a:t>
            </a:r>
            <a:r>
              <a:rPr lang="en-US" altLang="ko-KR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위해 개발된 기술이지만</a:t>
            </a:r>
            <a:endParaRPr lang="en-US" altLang="ko-KR" sz="3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무선 이어폰의 보안 기술로 접목</a:t>
            </a:r>
            <a:r>
              <a:rPr lang="en-US" altLang="ko-KR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3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4726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5094" y="466725"/>
            <a:ext cx="2326412" cy="1381125"/>
          </a:xfrm>
          <a:prstGeom prst="rect">
            <a:avLst/>
          </a:prstGeom>
          <a:noFill/>
          <a:ln w="158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아이디어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5094" y="2066925"/>
            <a:ext cx="11164456" cy="4400550"/>
          </a:xfrm>
          <a:prstGeom prst="rect">
            <a:avLst/>
          </a:prstGeom>
          <a:noFill/>
          <a:ln w="158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30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0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무선 이어폰에 귓구멍 생체인식 기술이 사용이 되면</a:t>
            </a:r>
            <a:endParaRPr lang="en-US" altLang="ko-KR" sz="30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무선 이어폰에 정보를 등록한 후</a:t>
            </a:r>
            <a:endParaRPr lang="en-US" altLang="ko-KR" sz="3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생체 정보를 스마트폰과 연동시켜서 사용 </a:t>
            </a:r>
            <a:endParaRPr lang="en-US" altLang="ko-KR" sz="3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(+ </a:t>
            </a:r>
            <a:r>
              <a:rPr lang="ko-KR" altLang="en-US" sz="3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등록된 정보 초기화는 연동된 스마트폰으로</a:t>
            </a:r>
            <a:r>
              <a:rPr lang="en-US" altLang="ko-KR" sz="3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3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 algn="ctr">
              <a:lnSpc>
                <a:spcPct val="150000"/>
              </a:lnSpc>
            </a:pPr>
            <a:endParaRPr lang="ko-KR" altLang="en-US" sz="3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32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150</Words>
  <Application>Microsoft Office PowerPoint</Application>
  <PresentationFormat>와이드스크린</PresentationFormat>
  <Paragraphs>46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함초롬돋움</vt:lpstr>
      <vt:lpstr>Arial</vt:lpstr>
      <vt:lpstr>Office 테마</vt:lpstr>
      <vt:lpstr>생체인식 무선 이어폰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생체 인식 무선 이어폰</dc:title>
  <dc:creator>hyjuaneo00@gmail.com</dc:creator>
  <cp:lastModifiedBy>hyjuaneo00@gmail.com</cp:lastModifiedBy>
  <cp:revision>17</cp:revision>
  <dcterms:created xsi:type="dcterms:W3CDTF">2019-05-19T17:40:17Z</dcterms:created>
  <dcterms:modified xsi:type="dcterms:W3CDTF">2019-05-20T07:47:09Z</dcterms:modified>
</cp:coreProperties>
</file>