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89" r:id="rId15"/>
    <p:sldId id="292" r:id="rId16"/>
    <p:sldId id="29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2" autoAdjust="0"/>
    <p:restoredTop sz="73294"/>
  </p:normalViewPr>
  <p:slideViewPr>
    <p:cSldViewPr snapToGrid="0">
      <p:cViewPr varScale="1">
        <p:scale>
          <a:sx n="84" d="100"/>
          <a:sy n="84" d="100"/>
        </p:scale>
        <p:origin x="16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Latency – </a:t>
            </a:r>
            <a:r>
              <a:rPr kumimoji="1" lang="ko-KR" altLang="en-US" dirty="0"/>
              <a:t>응답속도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메모리를 읽는 명령을 내린 후 실제 메모리를 불러오는데 걸린 시간</a:t>
            </a:r>
            <a:r>
              <a:rPr kumimoji="1" lang="en-US" altLang="ko-KR" dirty="0"/>
              <a:t>(</a:t>
            </a:r>
            <a:r>
              <a:rPr kumimoji="1" lang="ko-KR" altLang="en-US" dirty="0"/>
              <a:t>지연시간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낮을 수록 좋음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Bandwidth – </a:t>
            </a:r>
            <a:r>
              <a:rPr kumimoji="1" lang="ko-KR" altLang="en-US" dirty="0"/>
              <a:t>대역폭</a:t>
            </a:r>
            <a:r>
              <a:rPr kumimoji="1" lang="en-US" altLang="ko-KR" dirty="0"/>
              <a:t>,</a:t>
            </a:r>
            <a:r>
              <a:rPr kumimoji="1" lang="ko-KR" altLang="en-US" dirty="0"/>
              <a:t> 주어진 시간 내에 </a:t>
            </a:r>
            <a:r>
              <a:rPr kumimoji="1" lang="en-US" altLang="ko-KR" dirty="0"/>
              <a:t>GPU</a:t>
            </a:r>
            <a:r>
              <a:rPr kumimoji="1" lang="ko-KR" altLang="en-US" dirty="0"/>
              <a:t>로 전송할 수 있는 데이터의 양</a:t>
            </a:r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높을 수록 좋음</a:t>
            </a:r>
            <a:endParaRPr kumimoji="1" lang="en-US" altLang="ko-KR" dirty="0"/>
          </a:p>
          <a:p>
            <a:endParaRPr kumimoji="1" lang="en-US" altLang="ko-Kore-KR" dirty="0"/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82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945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F</a:t>
            </a:r>
            <a:r>
              <a:rPr kumimoji="1" lang="en-US" altLang="ko-KR" dirty="0"/>
              <a:t>ermi </a:t>
            </a:r>
            <a:r>
              <a:rPr kumimoji="1" lang="ko-KR" altLang="en-US" dirty="0"/>
              <a:t>디바이스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246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Kepler </a:t>
            </a:r>
            <a:r>
              <a:rPr kumimoji="1" lang="ko-Kore-KR" altLang="en-US" dirty="0"/>
              <a:t>디바이스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81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shared memory bank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가정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모든 스레드가 </a:t>
            </a:r>
            <a:r>
              <a:rPr kumimoji="1" lang="en-US" altLang="ko-KR" dirty="0"/>
              <a:t>bank 0</a:t>
            </a:r>
            <a:r>
              <a:rPr kumimoji="1" lang="ko-KR" altLang="en-US" dirty="0"/>
              <a:t>의 다른 위치에 </a:t>
            </a:r>
            <a:r>
              <a:rPr kumimoji="1" lang="ko-KR" altLang="en-US" dirty="0" err="1"/>
              <a:t>엑세스한다면</a:t>
            </a:r>
            <a:r>
              <a:rPr kumimoji="1" lang="en-US" altLang="ko-KR" dirty="0"/>
              <a:t>, 5</a:t>
            </a:r>
            <a:r>
              <a:rPr kumimoji="1" lang="ko-KR" altLang="en-US" dirty="0"/>
              <a:t>번의 </a:t>
            </a:r>
            <a:r>
              <a:rPr kumimoji="1" lang="en-US" altLang="ko-KR" dirty="0"/>
              <a:t>bank conflict </a:t>
            </a:r>
            <a:r>
              <a:rPr kumimoji="1" lang="ko-KR" altLang="en-US" dirty="0"/>
              <a:t>발생</a:t>
            </a:r>
            <a:endParaRPr kumimoji="1" lang="en-US" altLang="ko-KR" dirty="0"/>
          </a:p>
          <a:p>
            <a:endParaRPr kumimoji="1" lang="en-US" altLang="ko-Kore-KR" dirty="0"/>
          </a:p>
          <a:p>
            <a:r>
              <a:rPr kumimoji="1" lang="ko-KR" altLang="en-US" dirty="0"/>
              <a:t>패딩을 추가하여 매핑하면 오른쪽 그림으로 변경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ore-KR" altLang="en-US" dirty="0"/>
              <a:t>기존의 </a:t>
            </a:r>
            <a:r>
              <a:rPr kumimoji="1" lang="en-US" altLang="ko-Kore-KR" dirty="0"/>
              <a:t>bank </a:t>
            </a:r>
            <a:r>
              <a:rPr kumimoji="1" lang="en-US" altLang="ko-KR" dirty="0"/>
              <a:t>0</a:t>
            </a:r>
            <a:r>
              <a:rPr kumimoji="1" lang="ko-KR" altLang="en-US" dirty="0"/>
              <a:t>에 액세스하던 </a:t>
            </a:r>
            <a:r>
              <a:rPr kumimoji="1" lang="en-US" altLang="ko-KR" dirty="0"/>
              <a:t>word</a:t>
            </a:r>
            <a:r>
              <a:rPr kumimoji="1" lang="ko-KR" altLang="en-US" dirty="0"/>
              <a:t>들이 다른 </a:t>
            </a:r>
            <a:r>
              <a:rPr kumimoji="1" lang="en-US" altLang="ko-KR" dirty="0"/>
              <a:t>bank</a:t>
            </a:r>
            <a:r>
              <a:rPr kumimoji="1" lang="ko-KR" altLang="en-US" dirty="0"/>
              <a:t>에 </a:t>
            </a:r>
            <a:r>
              <a:rPr kumimoji="1" lang="ko-KR" altLang="en-US" dirty="0" err="1"/>
              <a:t>속하게됨</a:t>
            </a:r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9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Shared Memory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</a:t>
            </a:r>
            <a:r>
              <a:rPr lang="en-US" altLang="ko-KR" dirty="0"/>
              <a:t>: 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IWJHnz-Lxjg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Access</a:t>
            </a:r>
            <a:r>
              <a:rPr lang="ko-KR" altLang="en-US" dirty="0"/>
              <a:t> 패턴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최적의 </a:t>
            </a:r>
            <a:r>
              <a:rPr lang="en-US" altLang="ko-KR" dirty="0"/>
              <a:t>parallel access</a:t>
            </a:r>
            <a:r>
              <a:rPr lang="ko-KR" altLang="en-US" dirty="0"/>
              <a:t>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 스레드가 하나의 </a:t>
            </a:r>
            <a:r>
              <a:rPr lang="en-US" altLang="ko-KR" dirty="0"/>
              <a:t>bank</a:t>
            </a:r>
            <a:r>
              <a:rPr lang="ko-KR" altLang="en-US" dirty="0"/>
              <a:t>에 액세스</a:t>
            </a:r>
            <a:endParaRPr lang="en-US" altLang="ko-KR" dirty="0"/>
          </a:p>
          <a:p>
            <a:pPr lvl="1"/>
            <a:r>
              <a:rPr lang="en-US" altLang="ko-KR" dirty="0"/>
              <a:t>Bank conflict</a:t>
            </a:r>
            <a:r>
              <a:rPr lang="ko-KR" altLang="en-US" dirty="0"/>
              <a:t>가 발생하지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3E0ED8-9C38-EA75-542B-F124C74FD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5" y="3429000"/>
            <a:ext cx="9944930" cy="238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06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Access</a:t>
            </a:r>
            <a:r>
              <a:rPr lang="ko-KR" altLang="en-US" dirty="0"/>
              <a:t> 패턴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불규칙적이고 </a:t>
            </a:r>
            <a:r>
              <a:rPr lang="ko-KR" altLang="en-US" dirty="0" err="1"/>
              <a:t>랜덤한</a:t>
            </a:r>
            <a:r>
              <a:rPr lang="ko-KR" altLang="en-US" dirty="0"/>
              <a:t> 액세스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마찬가지로 각 스레드가 하나의 </a:t>
            </a:r>
            <a:r>
              <a:rPr lang="en-US" altLang="ko-KR" dirty="0"/>
              <a:t>bank</a:t>
            </a:r>
            <a:r>
              <a:rPr lang="ko-KR" altLang="en-US" dirty="0"/>
              <a:t>에 액세스</a:t>
            </a:r>
            <a:endParaRPr lang="en-US" altLang="ko-KR" dirty="0"/>
          </a:p>
          <a:p>
            <a:pPr lvl="1"/>
            <a:r>
              <a:rPr lang="en-US" altLang="ko-KR" dirty="0"/>
              <a:t>Bank conflict</a:t>
            </a:r>
            <a:r>
              <a:rPr lang="ko-KR" altLang="en-US" dirty="0"/>
              <a:t>가 발생하지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A2948C-E6D3-F724-B993-0E9F89537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5" y="3434315"/>
            <a:ext cx="9944930" cy="236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937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Access</a:t>
            </a:r>
            <a:r>
              <a:rPr lang="ko-KR" altLang="en-US" dirty="0"/>
              <a:t> 패턴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동일한 </a:t>
            </a:r>
            <a:r>
              <a:rPr lang="en-US" altLang="ko-KR" dirty="0"/>
              <a:t>bank</a:t>
            </a:r>
            <a:r>
              <a:rPr lang="ko-KR" altLang="en-US" dirty="0"/>
              <a:t>의 주소에 </a:t>
            </a:r>
            <a:r>
              <a:rPr lang="ko-KR" altLang="en-US" dirty="0" err="1"/>
              <a:t>엑세스하는</a:t>
            </a:r>
            <a:r>
              <a:rPr lang="ko-KR" altLang="en-US" dirty="0"/>
              <a:t> 불규칙 액세스 패턴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여러 스레드가 하나의 </a:t>
            </a:r>
            <a:r>
              <a:rPr lang="en-US" altLang="ko-KR" dirty="0"/>
              <a:t>bank</a:t>
            </a:r>
            <a:r>
              <a:rPr lang="ko-KR" altLang="en-US" dirty="0"/>
              <a:t>에 액세스</a:t>
            </a:r>
            <a:endParaRPr lang="en-US" altLang="ko-KR" dirty="0"/>
          </a:p>
          <a:p>
            <a:pPr lvl="1"/>
            <a:r>
              <a:rPr lang="en-US" altLang="ko-KR" dirty="0"/>
              <a:t>Bank conflict </a:t>
            </a:r>
            <a:r>
              <a:rPr lang="ko-KR" altLang="en-US" dirty="0"/>
              <a:t>발생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052868E-8A55-D342-B16F-D454E3BF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535" y="3423684"/>
            <a:ext cx="9944930" cy="2381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1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Access Mode – 32bit mode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연속적인 </a:t>
            </a:r>
            <a:r>
              <a:rPr lang="en-US" altLang="ko-KR" dirty="0"/>
              <a:t>32</a:t>
            </a:r>
            <a:r>
              <a:rPr lang="ko-KR" altLang="en-US" dirty="0"/>
              <a:t>비트 </a:t>
            </a:r>
            <a:r>
              <a:rPr lang="en-US" altLang="ko-KR" dirty="0"/>
              <a:t>words</a:t>
            </a:r>
            <a:r>
              <a:rPr lang="ko-KR" altLang="en-US" dirty="0"/>
              <a:t>가 연속적인 </a:t>
            </a:r>
            <a:r>
              <a:rPr lang="en-US" altLang="ko-KR" dirty="0"/>
              <a:t>bank</a:t>
            </a:r>
            <a:r>
              <a:rPr lang="ko-KR" altLang="en-US" dirty="0"/>
              <a:t>에 매핑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bank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클럭 사이클당 </a:t>
            </a:r>
            <a:r>
              <a:rPr lang="en-US" altLang="ko-KR" dirty="0"/>
              <a:t>32bit</a:t>
            </a:r>
            <a:r>
              <a:rPr lang="ko-KR" altLang="en-US" dirty="0"/>
              <a:t>의 </a:t>
            </a:r>
            <a:r>
              <a:rPr lang="en-US" altLang="ko-KR" dirty="0"/>
              <a:t>bandwidth</a:t>
            </a:r>
          </a:p>
          <a:p>
            <a:pPr lvl="1"/>
            <a:endParaRPr lang="ko-KR" altLang="en-US" dirty="0"/>
          </a:p>
          <a:p>
            <a:r>
              <a:rPr lang="en-US" altLang="ko-KR" dirty="0"/>
              <a:t>Shared memory </a:t>
            </a:r>
            <a:r>
              <a:rPr lang="ko-KR" altLang="en-US" dirty="0"/>
              <a:t>주소에서 </a:t>
            </a:r>
            <a:r>
              <a:rPr lang="en-US" altLang="ko-KR" dirty="0"/>
              <a:t>bank index</a:t>
            </a:r>
            <a:r>
              <a:rPr lang="ko-KR" altLang="en-US" dirty="0"/>
              <a:t>의 매핑</a:t>
            </a:r>
            <a:endParaRPr lang="en-US" altLang="ko-KR" dirty="0"/>
          </a:p>
          <a:p>
            <a:pPr lvl="1"/>
            <a:r>
              <a:rPr lang="en-US" altLang="ko-KR" dirty="0"/>
              <a:t>Bank index = (byte address / 4bytes/bank) % 32 banks</a:t>
            </a:r>
            <a:endParaRPr lang="ko-KR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ED2391-D551-2AD8-7DEB-7A323FCE2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72" y="3429000"/>
            <a:ext cx="7687930" cy="31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117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Access Mode – 64bit mode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연속적인 </a:t>
            </a:r>
            <a:r>
              <a:rPr lang="en-US" altLang="ko-KR" dirty="0"/>
              <a:t>64</a:t>
            </a:r>
            <a:r>
              <a:rPr lang="ko-KR" altLang="en-US" dirty="0"/>
              <a:t>비트 </a:t>
            </a:r>
            <a:r>
              <a:rPr lang="en-US" altLang="ko-KR" dirty="0"/>
              <a:t>words</a:t>
            </a:r>
            <a:r>
              <a:rPr lang="ko-KR" altLang="en-US" dirty="0"/>
              <a:t>가 연속적인 </a:t>
            </a:r>
            <a:r>
              <a:rPr lang="en-US" altLang="ko-KR" dirty="0"/>
              <a:t>bank</a:t>
            </a:r>
            <a:r>
              <a:rPr lang="ko-KR" altLang="en-US" dirty="0"/>
              <a:t>에 매핑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bank</a:t>
            </a:r>
            <a:r>
              <a:rPr lang="ko-KR" altLang="en-US" dirty="0"/>
              <a:t>는 클럭 사이클당 </a:t>
            </a:r>
            <a:r>
              <a:rPr lang="en-US" altLang="ko-KR" dirty="0"/>
              <a:t>64bit</a:t>
            </a:r>
            <a:r>
              <a:rPr lang="ko-KR" altLang="en-US" dirty="0"/>
              <a:t>의 </a:t>
            </a:r>
            <a:r>
              <a:rPr lang="en-US" altLang="ko-KR" dirty="0"/>
              <a:t>bandwidth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Shared memory </a:t>
            </a:r>
            <a:r>
              <a:rPr lang="ko-KR" altLang="en-US" dirty="0"/>
              <a:t>주소에서 </a:t>
            </a:r>
            <a:r>
              <a:rPr lang="en-US" altLang="ko-KR" dirty="0"/>
              <a:t>bank index</a:t>
            </a:r>
            <a:r>
              <a:rPr lang="ko-KR" altLang="en-US" dirty="0"/>
              <a:t>의 매핑</a:t>
            </a:r>
            <a:endParaRPr lang="en-US" altLang="ko-KR" dirty="0"/>
          </a:p>
          <a:p>
            <a:pPr lvl="1"/>
            <a:r>
              <a:rPr lang="en-US" altLang="ko-KR" dirty="0"/>
              <a:t>Bank index = (byte address / 8bytes/bank) % 32 banks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9B46C98-89C4-4540-3BBC-D1D1DDE0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72" y="3429000"/>
            <a:ext cx="7844287" cy="31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208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Padding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Bank conflict</a:t>
            </a:r>
            <a:r>
              <a:rPr lang="ko-KR" altLang="en-US" dirty="0" err="1"/>
              <a:t>를</a:t>
            </a:r>
            <a:r>
              <a:rPr lang="ko-KR" altLang="en-US" dirty="0"/>
              <a:t> 피하는 한 가지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 원소 뒤에 하나의 </a:t>
            </a:r>
            <a:r>
              <a:rPr lang="en-US" altLang="ko-KR" dirty="0"/>
              <a:t>padding word </a:t>
            </a:r>
            <a:r>
              <a:rPr lang="ko-KR" altLang="en-US" dirty="0"/>
              <a:t>추가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FF3ABE-0D65-71C8-0F47-18815C95A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925" y="2898577"/>
            <a:ext cx="6788150" cy="375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85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Type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GPU</a:t>
            </a:r>
            <a:r>
              <a:rPr lang="ko-KR" altLang="en-US" b="1" dirty="0"/>
              <a:t>에는 두 종류의 메모리 타입이 존재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On-board memory</a:t>
            </a:r>
          </a:p>
          <a:p>
            <a:pPr lvl="1"/>
            <a:r>
              <a:rPr lang="en-US" altLang="ko-KR" dirty="0"/>
              <a:t>Global Memory</a:t>
            </a:r>
          </a:p>
          <a:p>
            <a:pPr lvl="1"/>
            <a:r>
              <a:rPr lang="ko-KR" altLang="en-US" dirty="0"/>
              <a:t>크기가 크고 </a:t>
            </a:r>
            <a:r>
              <a:rPr lang="en-US" altLang="ko-KR" dirty="0"/>
              <a:t>latency</a:t>
            </a:r>
            <a:r>
              <a:rPr lang="ko-KR" altLang="en-US" dirty="0"/>
              <a:t>가 높음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On-chip memory</a:t>
            </a:r>
          </a:p>
          <a:p>
            <a:pPr lvl="1"/>
            <a:r>
              <a:rPr lang="en-US" altLang="ko-KR" dirty="0"/>
              <a:t>Shared Memory</a:t>
            </a:r>
          </a:p>
          <a:p>
            <a:pPr lvl="1"/>
            <a:r>
              <a:rPr lang="ko-KR" altLang="en-US" dirty="0"/>
              <a:t>크기가 작고 </a:t>
            </a:r>
            <a:r>
              <a:rPr lang="en-US" altLang="ko-KR" dirty="0"/>
              <a:t>latency</a:t>
            </a:r>
            <a:r>
              <a:rPr lang="ko-KR" altLang="en-US" dirty="0"/>
              <a:t>가 작음</a:t>
            </a:r>
            <a:endParaRPr lang="en-US" altLang="ko-KR" dirty="0"/>
          </a:p>
          <a:p>
            <a:pPr lvl="1">
              <a:buFont typeface="Wingdings" pitchFamily="2" charset="2"/>
              <a:buChar char="Ø"/>
            </a:pPr>
            <a:r>
              <a:rPr lang="ko-KR" altLang="en-US" dirty="0"/>
              <a:t> </a:t>
            </a:r>
            <a:r>
              <a:rPr lang="en-US" altLang="ko-KR" dirty="0"/>
              <a:t>Global Memory</a:t>
            </a:r>
            <a:r>
              <a:rPr lang="ko-KR" altLang="en-US" dirty="0"/>
              <a:t>보다 더 높은</a:t>
            </a:r>
            <a:r>
              <a:rPr lang="en-US" altLang="ko-KR" dirty="0"/>
              <a:t> bandwidth</a:t>
            </a:r>
            <a:r>
              <a:rPr lang="ko-KR" altLang="en-US" dirty="0"/>
              <a:t> 제공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Shared Memory</a:t>
            </a:r>
            <a:r>
              <a:rPr lang="ko-KR" altLang="en-US" b="1" dirty="0"/>
              <a:t>는 </a:t>
            </a:r>
            <a:r>
              <a:rPr lang="en-US" altLang="ko-KR" b="1" dirty="0"/>
              <a:t>GPU</a:t>
            </a:r>
            <a:r>
              <a:rPr lang="ko-KR" altLang="en-US" b="1" dirty="0"/>
              <a:t>에서 </a:t>
            </a:r>
            <a:r>
              <a:rPr lang="en-US" altLang="ko-KR" b="1" dirty="0"/>
              <a:t>key </a:t>
            </a:r>
            <a:r>
              <a:rPr lang="ko-KR" altLang="en-US" b="1" dirty="0"/>
              <a:t>컴포넌트 중 하나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SM(Streaming Multiprocessor)</a:t>
            </a:r>
            <a:r>
              <a:rPr lang="ko-KR" altLang="en-US" dirty="0"/>
              <a:t>은 </a:t>
            </a:r>
            <a:r>
              <a:rPr lang="en-US" altLang="ko-KR" dirty="0"/>
              <a:t>low-latency </a:t>
            </a:r>
            <a:r>
              <a:rPr lang="ko-KR" altLang="en-US" dirty="0"/>
              <a:t>메모리풀 포함</a:t>
            </a:r>
            <a:endParaRPr lang="en-US" altLang="ko-KR" dirty="0"/>
          </a:p>
          <a:p>
            <a:pPr lvl="1"/>
            <a:r>
              <a:rPr lang="ko-KR" altLang="en-US" dirty="0"/>
              <a:t>메모리풀</a:t>
            </a:r>
            <a:r>
              <a:rPr lang="en-US" altLang="ko-KR" dirty="0"/>
              <a:t>:</a:t>
            </a:r>
            <a:r>
              <a:rPr lang="ko-KR" altLang="en-US" dirty="0"/>
              <a:t> 성능을 개선하고 메모리 단편화 문제를 개선하기 위한 방법</a:t>
            </a:r>
            <a:endParaRPr lang="en-US" altLang="ko-KR" dirty="0"/>
          </a:p>
          <a:p>
            <a:pPr lvl="2"/>
            <a:r>
              <a:rPr lang="ko-KR" altLang="en-US" dirty="0"/>
              <a:t>필요 크기의 메모리를 미리 할당하고</a:t>
            </a:r>
            <a:r>
              <a:rPr lang="en-US" altLang="ko-KR" dirty="0"/>
              <a:t>,</a:t>
            </a:r>
            <a:r>
              <a:rPr lang="ko-KR" altLang="en-US" dirty="0"/>
              <a:t> 필요할 때마다 사용하고 반납하는 방법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SM</a:t>
            </a:r>
            <a:r>
              <a:rPr lang="ko-KR" altLang="en-US" dirty="0"/>
              <a:t>에서 현재 실행 중인 스레드 블록 내의 모든 스레드가 공유</a:t>
            </a:r>
            <a:endParaRPr lang="en-US" altLang="ko-KR" dirty="0"/>
          </a:p>
          <a:p>
            <a:pPr lvl="2"/>
            <a:r>
              <a:rPr lang="en-US" altLang="ko-KR" dirty="0"/>
              <a:t>Shared Memory</a:t>
            </a:r>
            <a:r>
              <a:rPr lang="ko-KR" altLang="en-US" dirty="0"/>
              <a:t>는 동일한 스레드 블록 내에서 스레드들이 협력할 수 있도록 </a:t>
            </a:r>
            <a:r>
              <a:rPr lang="ko-KR" altLang="en-US" dirty="0" err="1"/>
              <a:t>도와줌</a:t>
            </a:r>
            <a:endParaRPr lang="en-US" altLang="ko-KR" dirty="0"/>
          </a:p>
          <a:p>
            <a:pPr lvl="2"/>
            <a:r>
              <a:rPr lang="en-US" altLang="ko-KR" dirty="0"/>
              <a:t>On-chip </a:t>
            </a:r>
            <a:r>
              <a:rPr lang="ko-KR" altLang="en-US" dirty="0"/>
              <a:t>데이터의 재사용성을 </a:t>
            </a:r>
            <a:r>
              <a:rPr lang="ko-KR" altLang="en-US" dirty="0" err="1"/>
              <a:t>높여줌</a:t>
            </a:r>
            <a:endParaRPr lang="en-US" altLang="ko-KR" dirty="0"/>
          </a:p>
          <a:p>
            <a:pPr lvl="2"/>
            <a:r>
              <a:rPr lang="en-US" altLang="ko-KR" dirty="0"/>
              <a:t>Global memory bandwidth</a:t>
            </a:r>
            <a:r>
              <a:rPr lang="ko-KR" altLang="en-US" dirty="0" err="1"/>
              <a:t>를</a:t>
            </a:r>
            <a:r>
              <a:rPr lang="ko-KR" altLang="en-US" dirty="0"/>
              <a:t> 크게 줄일 수 있도록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Shared Memory</a:t>
            </a:r>
            <a:r>
              <a:rPr lang="ko-KR" altLang="en-US" dirty="0"/>
              <a:t>의 데이터는 어플리케이션에서 명시적으로 관리되기 때문에 종종 </a:t>
            </a:r>
            <a:r>
              <a:rPr lang="en-US" altLang="ko-KR" dirty="0"/>
              <a:t>program-managed cache</a:t>
            </a:r>
            <a:r>
              <a:rPr lang="ko-KR" altLang="en-US" dirty="0"/>
              <a:t>라고도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708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물리적으로 </a:t>
            </a:r>
            <a:r>
              <a:rPr lang="en-US" altLang="ko-KR" dirty="0"/>
              <a:t>SM</a:t>
            </a:r>
            <a:r>
              <a:rPr lang="ko-KR" altLang="en-US" dirty="0"/>
              <a:t>에 가까운 </a:t>
            </a:r>
            <a:r>
              <a:rPr lang="en-US" altLang="ko-KR" dirty="0"/>
              <a:t>Shared Memory</a:t>
            </a:r>
          </a:p>
          <a:p>
            <a:endParaRPr lang="en-US" altLang="ko-KR" dirty="0"/>
          </a:p>
          <a:p>
            <a:r>
              <a:rPr lang="en-US" altLang="ko-KR" dirty="0"/>
              <a:t>Shared Memory, L1 cache</a:t>
            </a:r>
            <a:r>
              <a:rPr lang="ko-KR" altLang="en-US" dirty="0"/>
              <a:t>는 물리적으로 </a:t>
            </a:r>
            <a:r>
              <a:rPr lang="en-US" altLang="ko-KR" dirty="0"/>
              <a:t>Global Memory, L2 cache</a:t>
            </a:r>
            <a:r>
              <a:rPr lang="ko-KR" altLang="en-US" dirty="0"/>
              <a:t>보다 </a:t>
            </a:r>
            <a:r>
              <a:rPr lang="en-US" altLang="ko-KR" dirty="0"/>
              <a:t>SM</a:t>
            </a:r>
            <a:r>
              <a:rPr lang="ko-KR" altLang="en-US" dirty="0"/>
              <a:t>에 가까움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Shared Memory &gt; Global Memory</a:t>
            </a:r>
          </a:p>
          <a:p>
            <a:pPr lvl="1"/>
            <a:r>
              <a:rPr lang="en-US" altLang="ko-KR" dirty="0"/>
              <a:t>Latency – 20~30</a:t>
            </a:r>
            <a:r>
              <a:rPr lang="ko-KR" altLang="en-US" dirty="0"/>
              <a:t>배 낮음</a:t>
            </a:r>
            <a:endParaRPr lang="en-US" altLang="ko-KR" dirty="0"/>
          </a:p>
          <a:p>
            <a:pPr lvl="1"/>
            <a:r>
              <a:rPr lang="en-US" altLang="ko-KR" dirty="0"/>
              <a:t>Bandwidth – 10</a:t>
            </a:r>
            <a:r>
              <a:rPr lang="ko-KR" altLang="en-US" dirty="0"/>
              <a:t>배 높음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DF1192-6149-735D-C486-EC267F80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51" y="2795321"/>
            <a:ext cx="4917888" cy="346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72688-08EC-B180-047B-39F0A9292E76}"/>
              </a:ext>
            </a:extLst>
          </p:cNvPr>
          <p:cNvSpPr txBox="1"/>
          <p:nvPr/>
        </p:nvSpPr>
        <p:spPr>
          <a:xfrm>
            <a:off x="7483371" y="6334708"/>
            <a:ext cx="313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GPU</a:t>
            </a:r>
            <a:r>
              <a:rPr kumimoji="1" lang="ko-Kore-KR" altLang="en-US" b="1" dirty="0"/>
              <a:t>의</a:t>
            </a:r>
            <a:r>
              <a:rPr kumimoji="1" lang="ko-KR" altLang="en-US" b="1" dirty="0"/>
              <a:t> 메모리 계층</a:t>
            </a:r>
            <a:endParaRPr kumimoji="1" lang="ko-Kore-KR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C9CD4-9C3E-E4D3-A96C-EA0FF5A6A2F8}"/>
              </a:ext>
            </a:extLst>
          </p:cNvPr>
          <p:cNvSpPr txBox="1"/>
          <p:nvPr/>
        </p:nvSpPr>
        <p:spPr>
          <a:xfrm>
            <a:off x="6341481" y="3718113"/>
            <a:ext cx="2157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800" b="1" dirty="0"/>
              <a:t>(Shared Memory)</a:t>
            </a:r>
            <a:endParaRPr kumimoji="1" lang="ko-Kore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85897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600" dirty="0"/>
              <a:t>스레드 블록들이 실행될 때</a:t>
            </a:r>
            <a:r>
              <a:rPr lang="en-US" altLang="ko-KR" sz="2600" dirty="0"/>
              <a:t>,</a:t>
            </a:r>
            <a:r>
              <a:rPr lang="ko-KR" altLang="en-US" sz="2600" dirty="0"/>
              <a:t> 고정된 크기의 </a:t>
            </a:r>
            <a:r>
              <a:rPr lang="en-US" altLang="ko-KR" sz="2600" dirty="0"/>
              <a:t>Shared Memory</a:t>
            </a:r>
            <a:r>
              <a:rPr lang="ko-KR" altLang="en-US" sz="2600" dirty="0"/>
              <a:t>가 각 스레드 블록에 할당</a:t>
            </a:r>
            <a:endParaRPr lang="en-US" altLang="ko-KR" sz="2600" dirty="0"/>
          </a:p>
          <a:p>
            <a:pPr lvl="1"/>
            <a:r>
              <a:rPr lang="en-US" altLang="ko-KR" sz="2200" dirty="0"/>
              <a:t>Shared Memory </a:t>
            </a:r>
            <a:r>
              <a:rPr lang="ko-KR" altLang="en-US" sz="2200" dirty="0"/>
              <a:t>주소 공간은 동일한 스레드 블록의 모든 스레드들에게 공유</a:t>
            </a:r>
            <a:endParaRPr lang="en-US" altLang="ko-KR" sz="2200" dirty="0"/>
          </a:p>
          <a:p>
            <a:pPr lvl="1"/>
            <a:r>
              <a:rPr lang="ko-KR" altLang="en-US" sz="2200" dirty="0"/>
              <a:t>따라서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/>
              <a:t>Shared Memory</a:t>
            </a:r>
            <a:r>
              <a:rPr lang="ko-KR" altLang="en-US" sz="2200" dirty="0"/>
              <a:t>의 데이터들은 스레드 블록에서 동일한 </a:t>
            </a:r>
            <a:r>
              <a:rPr lang="en-US" altLang="ko-KR" sz="2200" dirty="0"/>
              <a:t>lifetime</a:t>
            </a:r>
            <a:r>
              <a:rPr lang="ko-KR" altLang="en-US" sz="2200" dirty="0"/>
              <a:t>을 가짐</a:t>
            </a:r>
            <a:endParaRPr lang="en-US" altLang="ko-KR" sz="2200" dirty="0"/>
          </a:p>
          <a:p>
            <a:pPr lvl="1"/>
            <a:endParaRPr lang="en-US" altLang="ko-KR" dirty="0"/>
          </a:p>
          <a:p>
            <a:r>
              <a:rPr lang="en-US" altLang="ko-KR" sz="2600" dirty="0"/>
              <a:t>Shared Memory </a:t>
            </a:r>
            <a:r>
              <a:rPr lang="ko-KR" altLang="en-US" sz="2600" dirty="0"/>
              <a:t>액세스는 </a:t>
            </a:r>
            <a:r>
              <a:rPr lang="en-US" altLang="ko-KR" sz="2600" dirty="0"/>
              <a:t>warp(32</a:t>
            </a:r>
            <a:r>
              <a:rPr lang="ko-KR" altLang="en-US" sz="2600" dirty="0"/>
              <a:t>개 스레드</a:t>
            </a:r>
            <a:r>
              <a:rPr lang="en-US" altLang="ko-KR" sz="2600" dirty="0"/>
              <a:t>)</a:t>
            </a:r>
            <a:r>
              <a:rPr lang="ko-KR" altLang="en-US" sz="2600" dirty="0"/>
              <a:t> 단위로 실행</a:t>
            </a:r>
            <a:endParaRPr lang="en-US" altLang="ko-KR" sz="2600" dirty="0"/>
          </a:p>
          <a:p>
            <a:pPr lvl="1"/>
            <a:r>
              <a:rPr lang="ko-KR" altLang="en-US" sz="2200" dirty="0"/>
              <a:t>액세스를 위한 </a:t>
            </a:r>
            <a:r>
              <a:rPr lang="en-US" altLang="ko-KR" sz="2200" dirty="0"/>
              <a:t>warp</a:t>
            </a:r>
            <a:r>
              <a:rPr lang="ko-KR" altLang="en-US" sz="2200" dirty="0"/>
              <a:t>에서 요청은 한 번의 </a:t>
            </a:r>
            <a:r>
              <a:rPr lang="en-US" altLang="ko-KR" sz="2200" dirty="0"/>
              <a:t>transaction</a:t>
            </a:r>
            <a:r>
              <a:rPr lang="ko-KR" altLang="en-US" sz="2200" dirty="0" err="1"/>
              <a:t>으로</a:t>
            </a:r>
            <a:r>
              <a:rPr lang="ko-KR" altLang="en-US" sz="2200" dirty="0"/>
              <a:t> 처리되는 것이 이상적</a:t>
            </a:r>
            <a:endParaRPr lang="en-US" altLang="ko-KR" sz="2200" dirty="0"/>
          </a:p>
          <a:p>
            <a:pPr lvl="1"/>
            <a:r>
              <a:rPr lang="ko-KR" altLang="en-US" sz="2200" dirty="0"/>
              <a:t>최악의 경우</a:t>
            </a:r>
            <a:r>
              <a:rPr lang="en-US" altLang="ko-KR" sz="2200" dirty="0"/>
              <a:t>,</a:t>
            </a:r>
            <a:r>
              <a:rPr lang="ko-KR" altLang="en-US" sz="2200" dirty="0"/>
              <a:t> </a:t>
            </a:r>
            <a:r>
              <a:rPr lang="en-US" altLang="ko-KR" sz="2200" dirty="0"/>
              <a:t>32</a:t>
            </a:r>
            <a:r>
              <a:rPr lang="ko-KR" altLang="en-US" sz="2200" dirty="0"/>
              <a:t>개의 </a:t>
            </a:r>
            <a:r>
              <a:rPr lang="en-US" altLang="ko-KR" sz="2200" dirty="0"/>
              <a:t>transaction</a:t>
            </a:r>
            <a:r>
              <a:rPr lang="ko-KR" altLang="en-US" sz="2200" dirty="0"/>
              <a:t>에서 순차적으로 수행 </a:t>
            </a:r>
            <a:endParaRPr lang="en-US" altLang="ko-KR" sz="2200" dirty="0"/>
          </a:p>
          <a:p>
            <a:pPr lvl="1"/>
            <a:endParaRPr lang="en-US" altLang="ko-KR" sz="2200" dirty="0"/>
          </a:p>
          <a:p>
            <a:r>
              <a:rPr lang="en-US" altLang="ko-KR" sz="2600" dirty="0"/>
              <a:t>Shared Memory</a:t>
            </a:r>
            <a:r>
              <a:rPr lang="ko-KR" altLang="en-US" sz="2600" dirty="0"/>
              <a:t>는 </a:t>
            </a:r>
            <a:r>
              <a:rPr lang="en-US" altLang="ko-KR" sz="2600" dirty="0"/>
              <a:t>device </a:t>
            </a:r>
            <a:r>
              <a:rPr lang="ko-KR" altLang="en-US" sz="2600" dirty="0"/>
              <a:t>병렬화를 제안하는 중요한 리소스</a:t>
            </a:r>
            <a:endParaRPr lang="en-US" altLang="ko-KR" sz="2600" dirty="0"/>
          </a:p>
          <a:p>
            <a:pPr lvl="1"/>
            <a:r>
              <a:rPr lang="en-US" altLang="ko-KR" sz="2200" dirty="0"/>
              <a:t>SM</a:t>
            </a:r>
            <a:r>
              <a:rPr lang="ko-KR" altLang="en-US" sz="2200" dirty="0"/>
              <a:t>에 현재 존재하는 스레드 블록들 사이에서 분할되기 때문</a:t>
            </a:r>
            <a:endParaRPr lang="en-US" altLang="ko-KR" sz="2200" dirty="0"/>
          </a:p>
          <a:p>
            <a:pPr lvl="1"/>
            <a:r>
              <a:rPr lang="ko-KR" altLang="en-US" sz="2200" dirty="0"/>
              <a:t>커널의 더 많은 </a:t>
            </a:r>
            <a:r>
              <a:rPr lang="en-US" altLang="ko-KR" sz="2200" dirty="0"/>
              <a:t>Shared Memory</a:t>
            </a:r>
            <a:r>
              <a:rPr lang="ko-KR" altLang="en-US" sz="2200" dirty="0" err="1"/>
              <a:t>를</a:t>
            </a:r>
            <a:r>
              <a:rPr lang="ko-KR" altLang="en-US" sz="2200" dirty="0"/>
              <a:t> 사용한다면 동시에 활성화 되는 스레드 블록은 더 </a:t>
            </a:r>
            <a:r>
              <a:rPr lang="ko-KR" altLang="en-US" sz="2200" dirty="0" err="1"/>
              <a:t>적어짐</a:t>
            </a:r>
            <a:endParaRPr lang="en-US" altLang="ko-KR" sz="2200" dirty="0"/>
          </a:p>
          <a:p>
            <a:pPr lvl="1"/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18342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Shared Memory </a:t>
            </a:r>
            <a:r>
              <a:rPr lang="ko-KR" altLang="en-US" dirty="0"/>
              <a:t>할당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정적</a:t>
            </a:r>
            <a:r>
              <a:rPr lang="en-US" altLang="ko-KR" b="1" dirty="0"/>
              <a:t>,</a:t>
            </a:r>
            <a:r>
              <a:rPr lang="ko-KR" altLang="en-US" b="1" dirty="0"/>
              <a:t> 동적 할당 가능</a:t>
            </a:r>
            <a:endParaRPr lang="en-US" altLang="ko-KR" b="1" dirty="0"/>
          </a:p>
          <a:p>
            <a:endParaRPr lang="en-US" altLang="ko-KR" sz="1400" dirty="0"/>
          </a:p>
          <a:p>
            <a:r>
              <a:rPr lang="ko-KR" altLang="en-US" sz="2400" dirty="0"/>
              <a:t>변수 선언</a:t>
            </a:r>
            <a:endParaRPr lang="en-US" altLang="ko-KR" sz="24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dirty="0"/>
              <a:t>크기를 알 수 없는 경우 </a:t>
            </a:r>
            <a:r>
              <a:rPr lang="en-US" altLang="ko-KR" sz="2400" dirty="0"/>
              <a:t>extern </a:t>
            </a:r>
            <a:r>
              <a:rPr lang="ko-KR" altLang="en-US" sz="2400" dirty="0"/>
              <a:t>사용 가능</a:t>
            </a:r>
            <a:endParaRPr lang="en-US" altLang="ko-KR" sz="2400" dirty="0"/>
          </a:p>
          <a:p>
            <a:pPr lvl="1"/>
            <a:r>
              <a:rPr lang="en-US" altLang="ko-KR" sz="2000" dirty="0"/>
              <a:t>1</a:t>
            </a:r>
            <a:r>
              <a:rPr lang="ko-KR" altLang="en-US" sz="2000" dirty="0"/>
              <a:t>차원의 사이즈가 결정되지 않은 </a:t>
            </a:r>
            <a:r>
              <a:rPr lang="en-US" altLang="ko-KR" sz="2000" dirty="0"/>
              <a:t>int </a:t>
            </a:r>
            <a:r>
              <a:rPr lang="ko-KR" altLang="en-US" sz="2000" dirty="0"/>
              <a:t>배열 선언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400" dirty="0"/>
              <a:t>커널을 시작할 때 원하는 크기를 </a:t>
            </a:r>
            <a:r>
              <a:rPr lang="en-US" altLang="ko-KR" sz="2400" dirty="0"/>
              <a:t>byte</a:t>
            </a:r>
            <a:r>
              <a:rPr lang="ko-KR" altLang="en-US" sz="2400" dirty="0"/>
              <a:t> 단위로 지정</a:t>
            </a:r>
            <a:endParaRPr lang="en-US" altLang="ko-KR" sz="2400" dirty="0"/>
          </a:p>
          <a:p>
            <a:pPr lvl="1"/>
            <a:r>
              <a:rPr lang="en-US" altLang="ko-KR" sz="2000" dirty="0"/>
              <a:t>3</a:t>
            </a:r>
            <a:r>
              <a:rPr lang="ko-KR" altLang="en-US" sz="2000" dirty="0"/>
              <a:t>번째 파라미터에 지정하여 동적 할당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동적 할당하는 경우 </a:t>
            </a:r>
            <a:r>
              <a:rPr lang="en-US" altLang="ko-KR" sz="2000" dirty="0"/>
              <a:t>1</a:t>
            </a:r>
            <a:r>
              <a:rPr lang="ko-KR" altLang="en-US" sz="2000" dirty="0"/>
              <a:t>차원의 배열만 선언할 수 있음</a:t>
            </a:r>
            <a:endParaRPr lang="en-US" altLang="ko-KR" sz="2000" dirty="0"/>
          </a:p>
          <a:p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EFF6FD-1E35-1585-BEFD-233E54ACC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3" y="2374969"/>
            <a:ext cx="6438900" cy="596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1DDBB8-F512-4A8F-6EDA-DF4B65EE0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23" y="3965394"/>
            <a:ext cx="6477000" cy="622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10E094-4F3D-27FE-1E6F-E119BC6A1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73" y="5933115"/>
            <a:ext cx="64770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82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Memory Banks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ko-KR" altLang="en-US" b="1" dirty="0"/>
              <a:t>높은 메모리 </a:t>
            </a:r>
            <a:r>
              <a:rPr lang="en-US" altLang="ko-KR" b="1" dirty="0"/>
              <a:t>bandwidth</a:t>
            </a:r>
            <a:r>
              <a:rPr lang="ko-KR" altLang="en-US" b="1" dirty="0" err="1"/>
              <a:t>를</a:t>
            </a:r>
            <a:r>
              <a:rPr lang="ko-KR" altLang="en-US" b="1" dirty="0"/>
              <a:t> 달성하기 위함</a:t>
            </a:r>
            <a:endParaRPr lang="en-US" altLang="ko-KR" b="1" dirty="0"/>
          </a:p>
          <a:p>
            <a:pPr lvl="1"/>
            <a:r>
              <a:rPr lang="en-US" altLang="ko-KR" dirty="0"/>
              <a:t>Banks</a:t>
            </a:r>
            <a:r>
              <a:rPr lang="ko-KR" altLang="en-US" dirty="0"/>
              <a:t>라는</a:t>
            </a:r>
            <a:r>
              <a:rPr lang="en-US" altLang="ko-KR" dirty="0"/>
              <a:t> 32</a:t>
            </a:r>
            <a:r>
              <a:rPr lang="ko-KR" altLang="en-US" dirty="0"/>
              <a:t>개의 동일한 사이즈의 메모리 모듈로 나뉘며 동시 </a:t>
            </a:r>
            <a:r>
              <a:rPr lang="ko-KR" altLang="en-US" dirty="0" err="1"/>
              <a:t>엑세스</a:t>
            </a:r>
            <a:r>
              <a:rPr lang="ko-KR" altLang="en-US" dirty="0"/>
              <a:t> 가능</a:t>
            </a:r>
            <a:endParaRPr lang="en-US" altLang="ko-KR" dirty="0"/>
          </a:p>
          <a:p>
            <a:pPr lvl="1"/>
            <a:r>
              <a:rPr lang="en-US" altLang="ko-KR" dirty="0"/>
              <a:t>Bank</a:t>
            </a:r>
            <a:r>
              <a:rPr lang="ko-KR" altLang="en-US" dirty="0"/>
              <a:t>가 </a:t>
            </a:r>
            <a:r>
              <a:rPr lang="en-US" altLang="ko-KR" dirty="0"/>
              <a:t>32</a:t>
            </a:r>
            <a:r>
              <a:rPr lang="ko-KR" altLang="en-US" dirty="0"/>
              <a:t>개인 이유는 하나의 </a:t>
            </a:r>
            <a:r>
              <a:rPr lang="en-US" altLang="ko-KR" dirty="0"/>
              <a:t>warp</a:t>
            </a:r>
            <a:r>
              <a:rPr lang="ko-KR" altLang="en-US" dirty="0"/>
              <a:t>에 </a:t>
            </a:r>
            <a:r>
              <a:rPr lang="en-US" altLang="ko-KR" dirty="0"/>
              <a:t>32</a:t>
            </a:r>
            <a:r>
              <a:rPr lang="ko-KR" altLang="en-US" dirty="0"/>
              <a:t>개의 스레드가 있기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Shared Memory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차원 주소 공간</a:t>
            </a:r>
            <a:endParaRPr lang="en-US" altLang="ko-KR" dirty="0"/>
          </a:p>
          <a:p>
            <a:pPr lvl="1"/>
            <a:r>
              <a:rPr lang="en-US" altLang="ko-KR" dirty="0"/>
              <a:t>GPU</a:t>
            </a:r>
            <a:r>
              <a:rPr lang="ko-KR" altLang="en-US" dirty="0"/>
              <a:t>의 </a:t>
            </a:r>
            <a:r>
              <a:rPr lang="ko-KR" altLang="en-US" dirty="0" err="1"/>
              <a:t>연산량에</a:t>
            </a:r>
            <a:r>
              <a:rPr lang="ko-KR" altLang="en-US" dirty="0"/>
              <a:t> 따라서 </a:t>
            </a:r>
            <a:r>
              <a:rPr lang="en-US" altLang="ko-KR" dirty="0"/>
              <a:t>Shared Memory</a:t>
            </a:r>
            <a:r>
              <a:rPr lang="ko-KR" altLang="en-US" dirty="0"/>
              <a:t>의 주소는 다른 패턴으로 다른 </a:t>
            </a:r>
            <a:r>
              <a:rPr lang="en-US" altLang="ko-KR" dirty="0"/>
              <a:t>bank</a:t>
            </a:r>
            <a:r>
              <a:rPr lang="ko-KR" altLang="en-US" dirty="0"/>
              <a:t>에 매핑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한 번의 </a:t>
            </a:r>
            <a:r>
              <a:rPr lang="en-US" altLang="ko-KR" dirty="0"/>
              <a:t>memory transaction</a:t>
            </a:r>
            <a:r>
              <a:rPr lang="ko-KR" altLang="en-US" dirty="0" err="1"/>
              <a:t>으로</a:t>
            </a:r>
            <a:r>
              <a:rPr lang="ko-KR" altLang="en-US" dirty="0"/>
              <a:t> 처리되는 경우</a:t>
            </a:r>
            <a:endParaRPr lang="en-US" altLang="ko-KR" dirty="0"/>
          </a:p>
          <a:p>
            <a:pPr lvl="2"/>
            <a:r>
              <a:rPr lang="en-US" altLang="ko-KR" dirty="0"/>
              <a:t>Warp</a:t>
            </a:r>
            <a:r>
              <a:rPr lang="ko-KR" altLang="en-US" dirty="0"/>
              <a:t>에 의한 </a:t>
            </a:r>
            <a:r>
              <a:rPr lang="en-US" altLang="ko-KR" dirty="0"/>
              <a:t>Shared Memory </a:t>
            </a:r>
            <a:r>
              <a:rPr lang="ko-KR" altLang="en-US" dirty="0"/>
              <a:t>명령이 </a:t>
            </a:r>
            <a:r>
              <a:rPr lang="en-US" altLang="ko-KR" dirty="0"/>
              <a:t>bank</a:t>
            </a:r>
            <a:r>
              <a:rPr lang="ko-KR" altLang="en-US" dirty="0"/>
              <a:t>당 둘 이상의 메모리에 </a:t>
            </a:r>
            <a:r>
              <a:rPr lang="ko-KR" altLang="en-US" dirty="0" err="1"/>
              <a:t>엑세스하지</a:t>
            </a:r>
            <a:r>
              <a:rPr lang="ko-KR" altLang="en-US" dirty="0"/>
              <a:t> 않을 때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여러 번의 </a:t>
            </a:r>
            <a:r>
              <a:rPr lang="en-US" altLang="ko-KR" dirty="0"/>
              <a:t>memory transaction</a:t>
            </a:r>
            <a:r>
              <a:rPr lang="ko-KR" altLang="en-US" dirty="0" err="1"/>
              <a:t>으로</a:t>
            </a:r>
            <a:r>
              <a:rPr lang="ko-KR" altLang="en-US" dirty="0"/>
              <a:t> 처리되는 경우</a:t>
            </a:r>
            <a:endParaRPr lang="en-US" altLang="ko-KR" dirty="0"/>
          </a:p>
          <a:p>
            <a:pPr lvl="2"/>
            <a:r>
              <a:rPr lang="en-US" altLang="ko-KR" dirty="0"/>
              <a:t>Warp</a:t>
            </a:r>
            <a:r>
              <a:rPr lang="ko-KR" altLang="en-US" dirty="0"/>
              <a:t>에 의한 </a:t>
            </a:r>
            <a:r>
              <a:rPr lang="en-US" altLang="ko-KR" dirty="0"/>
              <a:t>Shared Memory </a:t>
            </a:r>
            <a:r>
              <a:rPr lang="ko-KR" altLang="en-US" dirty="0"/>
              <a:t>명령이 </a:t>
            </a:r>
            <a:r>
              <a:rPr lang="en-US" altLang="ko-KR" dirty="0"/>
              <a:t>bank</a:t>
            </a:r>
            <a:r>
              <a:rPr lang="ko-KR" altLang="en-US" dirty="0"/>
              <a:t>당 둘 이상의 메모리에 </a:t>
            </a:r>
            <a:r>
              <a:rPr lang="ko-KR" altLang="en-US" dirty="0" err="1"/>
              <a:t>엑세스할</a:t>
            </a:r>
            <a:r>
              <a:rPr lang="ko-KR" altLang="en-US" dirty="0"/>
              <a:t> 때</a:t>
            </a:r>
            <a:endParaRPr lang="en-US" altLang="ko-KR" dirty="0"/>
          </a:p>
          <a:p>
            <a:pPr lvl="2">
              <a:buFont typeface="Wingdings" pitchFamily="2" charset="2"/>
              <a:buChar char="Ø"/>
            </a:pPr>
            <a:r>
              <a:rPr lang="ko-KR" altLang="en-US" dirty="0"/>
              <a:t>메모리 </a:t>
            </a:r>
            <a:r>
              <a:rPr lang="en-US" altLang="ko-KR" dirty="0"/>
              <a:t>bandwidth</a:t>
            </a:r>
            <a:r>
              <a:rPr lang="ko-KR" altLang="en-US" dirty="0"/>
              <a:t> 활용 감소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96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Conflict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Shared Memory</a:t>
            </a:r>
            <a:r>
              <a:rPr lang="ko-KR" altLang="en-US" b="1" dirty="0"/>
              <a:t>의 여러 주소들에 대한 요청이 동일한 </a:t>
            </a:r>
            <a:r>
              <a:rPr lang="en-US" altLang="ko-KR" b="1" dirty="0"/>
              <a:t>bank</a:t>
            </a:r>
            <a:r>
              <a:rPr lang="ko-KR" altLang="en-US" b="1" dirty="0"/>
              <a:t>에 발생</a:t>
            </a:r>
            <a:endParaRPr lang="en-US" altLang="ko-KR" b="1" dirty="0"/>
          </a:p>
          <a:p>
            <a:pPr lvl="1"/>
            <a:r>
              <a:rPr lang="ko-KR" altLang="en-US" dirty="0"/>
              <a:t>요청 반복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하드웨어는 </a:t>
            </a:r>
            <a:r>
              <a:rPr lang="en-US" altLang="ko-KR" dirty="0"/>
              <a:t>bank conflict</a:t>
            </a:r>
            <a:r>
              <a:rPr lang="ko-KR" altLang="en-US" dirty="0"/>
              <a:t>가 발생한 요청을 </a:t>
            </a:r>
            <a:r>
              <a:rPr lang="en-US" altLang="ko-KR" dirty="0"/>
              <a:t>conflict</a:t>
            </a:r>
            <a:r>
              <a:rPr lang="ko-KR" altLang="en-US" dirty="0"/>
              <a:t>가 발생하지 않는 여러 </a:t>
            </a:r>
            <a:r>
              <a:rPr lang="en-US" altLang="ko-KR" dirty="0"/>
              <a:t>transaction</a:t>
            </a:r>
            <a:r>
              <a:rPr lang="ko-KR" altLang="en-US" dirty="0" err="1"/>
              <a:t>으로</a:t>
            </a:r>
            <a:r>
              <a:rPr lang="ko-KR" altLang="en-US" dirty="0"/>
              <a:t> 필요한만큼 분할</a:t>
            </a:r>
            <a:endParaRPr lang="en-US" altLang="ko-KR" dirty="0"/>
          </a:p>
          <a:p>
            <a:pPr lvl="1"/>
            <a:r>
              <a:rPr lang="ko-KR" altLang="en-US" dirty="0"/>
              <a:t>분할된 </a:t>
            </a:r>
            <a:r>
              <a:rPr lang="en-US" altLang="ko-KR" dirty="0"/>
              <a:t>memory transaction</a:t>
            </a:r>
            <a:r>
              <a:rPr lang="ko-KR" altLang="en-US" dirty="0"/>
              <a:t>의 비율만큼 </a:t>
            </a:r>
            <a:r>
              <a:rPr lang="en-US" altLang="ko-KR" dirty="0"/>
              <a:t>bandwidth </a:t>
            </a:r>
            <a:r>
              <a:rPr lang="ko-KR" altLang="en-US" dirty="0"/>
              <a:t>감소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Warp</a:t>
            </a:r>
            <a:r>
              <a:rPr lang="ko-KR" altLang="en-US" dirty="0"/>
              <a:t>에 의해 </a:t>
            </a:r>
            <a:r>
              <a:rPr lang="en-US" altLang="ko-KR" dirty="0"/>
              <a:t>Shared Memory</a:t>
            </a:r>
            <a:r>
              <a:rPr lang="ko-KR" altLang="en-US" dirty="0"/>
              <a:t>에 대한 요청이 있을 때 </a:t>
            </a:r>
            <a:r>
              <a:rPr lang="en-US" altLang="ko-KR" dirty="0"/>
              <a:t>				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가지 상황의 접근 방법이 발생함</a:t>
            </a:r>
            <a:endParaRPr lang="en-US" altLang="ko-KR" dirty="0"/>
          </a:p>
          <a:p>
            <a:pPr lvl="2"/>
            <a:r>
              <a:rPr lang="en-US" altLang="ko-KR" dirty="0"/>
              <a:t>Parallel access</a:t>
            </a:r>
          </a:p>
          <a:p>
            <a:pPr lvl="2"/>
            <a:r>
              <a:rPr lang="en-US" altLang="ko-KR" dirty="0"/>
              <a:t>Serial access</a:t>
            </a:r>
          </a:p>
          <a:p>
            <a:pPr lvl="2"/>
            <a:r>
              <a:rPr lang="en-US" altLang="ko-KR" dirty="0"/>
              <a:t>Broadcast access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 descr="CUDA Programming: BANK CONFLICTS IN SHARED MEMORY IN CUDA | SHARED MEMORY  IN CUDA IN DETAIL | SHARED MEMORY AND BANK CONFLICT ION IN CUDA">
            <a:extLst>
              <a:ext uri="{FF2B5EF4-FFF2-40B4-BE49-F238E27FC236}">
                <a16:creationId xmlns:a16="http://schemas.microsoft.com/office/drawing/2014/main" id="{0D5D33CF-B478-4995-EF62-C309154D7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30" y="2985031"/>
            <a:ext cx="3032050" cy="322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0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Bank Access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/>
          <a:lstStyle/>
          <a:p>
            <a:r>
              <a:rPr lang="en-US" altLang="ko-KR" dirty="0"/>
              <a:t>Parallel access</a:t>
            </a:r>
          </a:p>
          <a:p>
            <a:pPr lvl="1"/>
            <a:r>
              <a:rPr lang="ko-KR" altLang="en-US" dirty="0"/>
              <a:t>가장 일반적인 패턴</a:t>
            </a:r>
            <a:endParaRPr lang="en-US" altLang="ko-KR" dirty="0"/>
          </a:p>
          <a:p>
            <a:pPr lvl="1"/>
            <a:r>
              <a:rPr lang="ko-KR" altLang="en-US" dirty="0"/>
              <a:t>전부는 아니지만 주소의 일부가 하나의 메모리 </a:t>
            </a:r>
            <a:r>
              <a:rPr lang="en-US" altLang="ko-KR" dirty="0"/>
              <a:t>transaction</a:t>
            </a:r>
            <a:r>
              <a:rPr lang="ko-KR" altLang="en-US" dirty="0" err="1"/>
              <a:t>으로</a:t>
            </a:r>
            <a:r>
              <a:rPr lang="ko-KR" altLang="en-US" dirty="0"/>
              <a:t> 처리 가능</a:t>
            </a:r>
            <a:endParaRPr lang="en-US" altLang="ko-KR" dirty="0"/>
          </a:p>
          <a:p>
            <a:pPr lvl="1"/>
            <a:r>
              <a:rPr lang="ko-KR" altLang="en-US" dirty="0"/>
              <a:t>모든 주소가 별도의 </a:t>
            </a:r>
            <a:r>
              <a:rPr lang="en-US" altLang="ko-KR" dirty="0"/>
              <a:t>bank</a:t>
            </a:r>
            <a:r>
              <a:rPr lang="ko-KR" altLang="en-US" dirty="0"/>
              <a:t>에 있을 때 </a:t>
            </a:r>
            <a:r>
              <a:rPr lang="en-US" altLang="ko-KR" dirty="0"/>
              <a:t>conflict</a:t>
            </a:r>
            <a:r>
              <a:rPr lang="ko-KR" altLang="en-US" dirty="0"/>
              <a:t>가 없음</a:t>
            </a:r>
            <a:endParaRPr lang="en-US" altLang="ko-KR" dirty="0"/>
          </a:p>
          <a:p>
            <a:r>
              <a:rPr lang="en-US" altLang="ko-KR" dirty="0"/>
              <a:t>Serial access</a:t>
            </a:r>
          </a:p>
          <a:p>
            <a:pPr lvl="1"/>
            <a:r>
              <a:rPr lang="ko-KR" altLang="en-US" dirty="0"/>
              <a:t>가장 최악의 패턴</a:t>
            </a:r>
            <a:endParaRPr lang="en-US" altLang="ko-KR" dirty="0"/>
          </a:p>
          <a:p>
            <a:pPr lvl="1"/>
            <a:r>
              <a:rPr lang="ko-KR" altLang="en-US" dirty="0"/>
              <a:t>여러 주소가 동일한 </a:t>
            </a:r>
            <a:r>
              <a:rPr lang="en-US" altLang="ko-KR" dirty="0"/>
              <a:t>bank</a:t>
            </a:r>
            <a:r>
              <a:rPr lang="ko-KR" altLang="en-US" dirty="0"/>
              <a:t>에 속할 때 메모리 요청이 연속적으로 처리됨</a:t>
            </a:r>
            <a:endParaRPr lang="en-US" altLang="ko-KR" dirty="0"/>
          </a:p>
          <a:p>
            <a:pPr lvl="1"/>
            <a:r>
              <a:rPr lang="en-US" altLang="ko-KR" dirty="0"/>
              <a:t>Warp</a:t>
            </a:r>
            <a:r>
              <a:rPr lang="ko-KR" altLang="en-US" dirty="0"/>
              <a:t> 내의 모든 스레드가 단일 </a:t>
            </a:r>
            <a:r>
              <a:rPr lang="en-US" altLang="ko-KR" dirty="0"/>
              <a:t>bank</a:t>
            </a:r>
            <a:r>
              <a:rPr lang="ko-KR" altLang="en-US" dirty="0"/>
              <a:t>에 속할 경우 </a:t>
            </a:r>
            <a:r>
              <a:rPr lang="en-US" altLang="ko-KR" dirty="0"/>
              <a:t>32</a:t>
            </a:r>
            <a:r>
              <a:rPr lang="ko-KR" altLang="en-US" dirty="0"/>
              <a:t>배 오래 걸림</a:t>
            </a:r>
            <a:endParaRPr lang="en-US" altLang="ko-KR" dirty="0"/>
          </a:p>
          <a:p>
            <a:r>
              <a:rPr lang="en-US" altLang="ko-KR" dirty="0"/>
              <a:t>Broadcast access</a:t>
            </a:r>
          </a:p>
          <a:p>
            <a:pPr lvl="1"/>
            <a:r>
              <a:rPr lang="ko-KR" altLang="en-US" dirty="0"/>
              <a:t>한 </a:t>
            </a:r>
            <a:r>
              <a:rPr lang="en-US" altLang="ko-KR" dirty="0"/>
              <a:t>warp</a:t>
            </a:r>
            <a:r>
              <a:rPr lang="ko-KR" altLang="en-US" dirty="0"/>
              <a:t>의 모든 스레드가 하나의 </a:t>
            </a:r>
            <a:r>
              <a:rPr lang="en-US" altLang="ko-KR" dirty="0"/>
              <a:t>bank</a:t>
            </a:r>
            <a:r>
              <a:rPr lang="ko-KR" altLang="en-US" dirty="0"/>
              <a:t> 내의 동일한 주소를 읽음</a:t>
            </a:r>
            <a:endParaRPr lang="en-US" altLang="ko-KR" dirty="0"/>
          </a:p>
          <a:p>
            <a:pPr lvl="1"/>
            <a:r>
              <a:rPr lang="ko-KR" altLang="en-US" dirty="0"/>
              <a:t>한 번의 메모리 </a:t>
            </a:r>
            <a:r>
              <a:rPr lang="en-US" altLang="ko-KR" dirty="0"/>
              <a:t>transaction</a:t>
            </a:r>
            <a:r>
              <a:rPr lang="ko-KR" altLang="en-US" dirty="0"/>
              <a:t>이 수행되고 액세스된 </a:t>
            </a:r>
            <a:r>
              <a:rPr lang="en-US" altLang="ko-KR" dirty="0"/>
              <a:t>word</a:t>
            </a:r>
            <a:r>
              <a:rPr lang="ko-KR" altLang="en-US" dirty="0"/>
              <a:t>는 모든 스레드로 </a:t>
            </a:r>
            <a:r>
              <a:rPr lang="en-US" altLang="ko-KR" dirty="0"/>
              <a:t>broadcast</a:t>
            </a:r>
          </a:p>
          <a:p>
            <a:pPr lvl="1"/>
            <a:r>
              <a:rPr lang="ko-KR" altLang="en-US" dirty="0"/>
              <a:t>아주 적은 양의 </a:t>
            </a:r>
            <a:r>
              <a:rPr lang="en-US" altLang="ko-KR" dirty="0"/>
              <a:t>bytes</a:t>
            </a:r>
            <a:r>
              <a:rPr lang="ko-KR" altLang="en-US" dirty="0"/>
              <a:t>만 읽으므로 </a:t>
            </a:r>
            <a:r>
              <a:rPr lang="en-US" altLang="ko-KR" dirty="0"/>
              <a:t>bandwidth </a:t>
            </a:r>
            <a:r>
              <a:rPr lang="ko-KR" altLang="en-US" dirty="0"/>
              <a:t>활용도가 낮음</a:t>
            </a:r>
          </a:p>
        </p:txBody>
      </p:sp>
    </p:spTree>
    <p:extLst>
      <p:ext uri="{BB962C8B-B14F-4D97-AF65-F5344CB8AC3E}">
        <p14:creationId xmlns:p14="http://schemas.microsoft.com/office/powerpoint/2010/main" val="15305716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10944</TotalTime>
  <Words>840</Words>
  <Application>Microsoft Macintosh PowerPoint</Application>
  <PresentationFormat>와이드스크린</PresentationFormat>
  <Paragraphs>156</Paragraphs>
  <Slides>16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Wingdings</vt:lpstr>
      <vt:lpstr>CryptoCraft 테마</vt:lpstr>
      <vt:lpstr>제목 테마</vt:lpstr>
      <vt:lpstr>Shared Memory</vt:lpstr>
      <vt:lpstr>Memory Type</vt:lpstr>
      <vt:lpstr>Shared Memory</vt:lpstr>
      <vt:lpstr>Shared Memory</vt:lpstr>
      <vt:lpstr>Shared Memory</vt:lpstr>
      <vt:lpstr>Shared Memory 할당</vt:lpstr>
      <vt:lpstr>Memory Banks</vt:lpstr>
      <vt:lpstr>Bank Conflict</vt:lpstr>
      <vt:lpstr>Bank Access</vt:lpstr>
      <vt:lpstr>Bank Access 패턴</vt:lpstr>
      <vt:lpstr>Bank Access 패턴</vt:lpstr>
      <vt:lpstr>Bank Access 패턴</vt:lpstr>
      <vt:lpstr>Bank Access Mode – 32bit mode</vt:lpstr>
      <vt:lpstr>Bank Access Mode – 64bit mode</vt:lpstr>
      <vt:lpstr>Memory Padding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민호 송</cp:lastModifiedBy>
  <cp:revision>145</cp:revision>
  <dcterms:created xsi:type="dcterms:W3CDTF">2019-03-05T04:29:07Z</dcterms:created>
  <dcterms:modified xsi:type="dcterms:W3CDTF">2023-12-10T21:37:25Z</dcterms:modified>
</cp:coreProperties>
</file>