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93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01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98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16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1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48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2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1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6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2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50171-A91A-4648-8626-9F414388B45C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7D18-7715-40E9-951D-E324A0187A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생체 인식을 이용한 </a:t>
            </a:r>
            <a:r>
              <a:rPr lang="ko-KR" altLang="en-US" sz="4400" b="1" dirty="0" err="1" smtClean="0">
                <a:solidFill>
                  <a:schemeClr val="bg1"/>
                </a:solidFill>
              </a:rPr>
              <a:t>대리응시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 방지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14</a:t>
            </a:r>
            <a:r>
              <a:rPr lang="ko-KR" altLang="en-US" dirty="0" smtClean="0">
                <a:solidFill>
                  <a:schemeClr val="bg1"/>
                </a:solidFill>
              </a:rPr>
              <a:t>조 </a:t>
            </a:r>
            <a:r>
              <a:rPr lang="ko-KR" altLang="en-US" dirty="0" err="1" smtClean="0">
                <a:solidFill>
                  <a:schemeClr val="bg1"/>
                </a:solidFill>
              </a:rPr>
              <a:t>권하영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오하늘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4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목차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b="1" dirty="0" smtClean="0">
                <a:solidFill>
                  <a:schemeClr val="bg1"/>
                </a:solidFill>
              </a:rPr>
              <a:t>기존 본인인증 방식의 문제점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2) </a:t>
            </a:r>
            <a:r>
              <a:rPr lang="ko-KR" altLang="en-US" b="1" dirty="0" smtClean="0">
                <a:solidFill>
                  <a:schemeClr val="bg1"/>
                </a:solidFill>
              </a:rPr>
              <a:t>생체인식기술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3) </a:t>
            </a:r>
            <a:r>
              <a:rPr lang="ko-KR" altLang="en-US" b="1" dirty="0" smtClean="0">
                <a:solidFill>
                  <a:schemeClr val="bg1"/>
                </a:solidFill>
              </a:rPr>
              <a:t>적용 방법</a:t>
            </a:r>
            <a:endParaRPr lang="ko-KR" alt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chemeClr val="bg1"/>
                </a:solidFill>
              </a:rPr>
              <a:t>4) </a:t>
            </a:r>
            <a:r>
              <a:rPr lang="ko-KR" altLang="en-US" b="1" dirty="0" smtClean="0">
                <a:solidFill>
                  <a:schemeClr val="bg1"/>
                </a:solidFill>
              </a:rPr>
              <a:t>장점과 단점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8571" y="306936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기존 본인인증 방식의 문제점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현재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본인인증 방식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주민등록증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가족관계 증명서 등을 이용하여 직접 얼굴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얼굴을 확인하는 과정 中 경우의 수 多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b="1" u="sng" dirty="0" smtClean="0">
                <a:solidFill>
                  <a:schemeClr val="bg1"/>
                </a:solidFill>
              </a:rPr>
              <a:t>→</a:t>
            </a:r>
            <a:r>
              <a:rPr lang="en-US" altLang="ko-KR" b="1" u="sng" dirty="0" smtClean="0">
                <a:solidFill>
                  <a:schemeClr val="bg1"/>
                </a:solidFill>
              </a:rPr>
              <a:t> </a:t>
            </a:r>
            <a:r>
              <a:rPr lang="ko-KR" altLang="en-US" b="1" u="sng" dirty="0" smtClean="0">
                <a:solidFill>
                  <a:schemeClr val="bg1"/>
                </a:solidFill>
              </a:rPr>
              <a:t>대리 응시 </a:t>
            </a:r>
            <a:r>
              <a:rPr lang="en-US" altLang="ko-KR" b="1" u="sng" dirty="0" smtClean="0">
                <a:solidFill>
                  <a:schemeClr val="bg1"/>
                </a:solidFill>
              </a:rPr>
              <a:t>100% </a:t>
            </a:r>
            <a:r>
              <a:rPr lang="ko-KR" altLang="en-US" b="1" u="sng" dirty="0" smtClean="0">
                <a:solidFill>
                  <a:schemeClr val="bg1"/>
                </a:solidFill>
              </a:rPr>
              <a:t>확인 불가</a:t>
            </a:r>
            <a:endParaRPr lang="en-US" altLang="ko-KR" b="1" u="sng" dirty="0" smtClean="0">
              <a:solidFill>
                <a:schemeClr val="bg1"/>
              </a:solidFill>
            </a:endParaRPr>
          </a:p>
        </p:txBody>
      </p:sp>
      <p:pic>
        <p:nvPicPr>
          <p:cNvPr id="4" name="그림 3" descr="라이프스토리 :: fax없이 컴퓨터로 팩스 보내기 나름 쓸만하네요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8" t="38656" r="24258" b="28054"/>
          <a:stretch/>
        </p:blipFill>
        <p:spPr>
          <a:xfrm>
            <a:off x="3526972" y="4460032"/>
            <a:ext cx="2323323" cy="1464906"/>
          </a:xfrm>
          <a:prstGeom prst="rect">
            <a:avLst/>
          </a:prstGeom>
        </p:spPr>
      </p:pic>
      <p:pic>
        <p:nvPicPr>
          <p:cNvPr id="2050" name="Picture 2" descr="ì¬ë ê·¸ë¦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3" t="44380" r="24366" b="6388"/>
          <a:stretch/>
        </p:blipFill>
        <p:spPr bwMode="auto">
          <a:xfrm>
            <a:off x="6935428" y="3916653"/>
            <a:ext cx="1485778" cy="255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8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생체인식기술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개별적인 </a:t>
            </a:r>
            <a:r>
              <a:rPr lang="ko-KR" altLang="en-US" dirty="0">
                <a:solidFill>
                  <a:schemeClr val="bg1"/>
                </a:solidFill>
              </a:rPr>
              <a:t>생체의 </a:t>
            </a:r>
            <a:r>
              <a:rPr lang="ko-KR" altLang="en-US" dirty="0" smtClean="0">
                <a:solidFill>
                  <a:schemeClr val="bg1"/>
                </a:solidFill>
              </a:rPr>
              <a:t>특성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망막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지문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음성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얼굴 등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을 </a:t>
            </a:r>
            <a:r>
              <a:rPr lang="ko-KR" altLang="en-US" dirty="0">
                <a:solidFill>
                  <a:schemeClr val="bg1"/>
                </a:solidFill>
              </a:rPr>
              <a:t>인식해서 보안시스템에 활용하는 </a:t>
            </a:r>
            <a:r>
              <a:rPr lang="ko-KR" altLang="en-US" dirty="0" smtClean="0">
                <a:solidFill>
                  <a:schemeClr val="bg1"/>
                </a:solidFill>
              </a:rPr>
              <a:t>기술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3074" name="Picture 2" descr="ìì²´ì¸ì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2967567"/>
            <a:ext cx="4241800" cy="30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ìì²´ì¸ì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2752724"/>
            <a:ext cx="57150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4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98325" y="257288"/>
            <a:ext cx="10515600" cy="1325563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적용방법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solidFill>
                  <a:schemeClr val="bg1"/>
                </a:solidFill>
              </a:rPr>
              <a:t>원서 접수 시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그림 3" descr="라이프스토리 :: fax없이 컴퓨터로 팩스 보내기 나름 쓸만하네요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8" t="38656" r="24258" b="28054"/>
          <a:stretch/>
        </p:blipFill>
        <p:spPr>
          <a:xfrm>
            <a:off x="999903" y="2837937"/>
            <a:ext cx="2323323" cy="1464906"/>
          </a:xfrm>
          <a:prstGeom prst="rect">
            <a:avLst/>
          </a:prstGeom>
        </p:spPr>
      </p:pic>
      <p:pic>
        <p:nvPicPr>
          <p:cNvPr id="5" name="Picture 2" descr="ì¬ë ê·¸ë¦¼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3" t="44380" r="24366" b="6388"/>
          <a:stretch/>
        </p:blipFill>
        <p:spPr bwMode="auto">
          <a:xfrm>
            <a:off x="4610222" y="3208827"/>
            <a:ext cx="1485778" cy="255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ìíí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1" y="4674879"/>
            <a:ext cx="2695691" cy="108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덧셈 기호 5"/>
          <p:cNvSpPr/>
          <p:nvPr/>
        </p:nvSpPr>
        <p:spPr>
          <a:xfrm>
            <a:off x="3587985" y="4046957"/>
            <a:ext cx="676444" cy="627922"/>
          </a:xfrm>
          <a:prstGeom prst="mathPlus">
            <a:avLst>
              <a:gd name="adj1" fmla="val 49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27558" y="2010339"/>
            <a:ext cx="4023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모두 충족 해야만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지문 등록 가능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5126" name="Picture 6" descr="ìì²´ì¸ì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940" y="2837937"/>
            <a:ext cx="3933985" cy="262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7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8535"/>
            <a:ext cx="4314825" cy="279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ìë¥ì¥ ê°ëê´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75" r="2416" b="38172"/>
          <a:stretch/>
        </p:blipFill>
        <p:spPr bwMode="auto">
          <a:xfrm>
            <a:off x="9285316" y="2944208"/>
            <a:ext cx="1862051" cy="203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ê´ë ¨ ì´ë¯¸ì§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289" y="1793914"/>
            <a:ext cx="3437276" cy="24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구부러진 연결선 4"/>
          <p:cNvCxnSpPr/>
          <p:nvPr/>
        </p:nvCxnSpPr>
        <p:spPr>
          <a:xfrm flipV="1">
            <a:off x="3767721" y="2751493"/>
            <a:ext cx="3257762" cy="1370632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 flipV="1">
            <a:off x="7813964" y="3657600"/>
            <a:ext cx="1471353" cy="12385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수능 시험 中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22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장점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미리 본인 인증을 함으로써 대리시험을 방지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감독관의 심리적 압박감↓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시간 단축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44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단점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지문인식이 한번에 되지 않고 오류가 뜰 경우가 有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-&gt;</a:t>
            </a:r>
            <a:r>
              <a:rPr lang="ko-KR" altLang="en-US" dirty="0" smtClean="0">
                <a:solidFill>
                  <a:schemeClr val="bg1"/>
                </a:solidFill>
              </a:rPr>
              <a:t>시범운영을 많이 해야만 함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chemeClr val="bg1"/>
                </a:solidFill>
              </a:rPr>
              <a:t>막대한 비용이 듦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1"/>
                </a:solidFill>
              </a:rPr>
              <a:t>-&gt;but, </a:t>
            </a:r>
            <a:r>
              <a:rPr lang="ko-KR" altLang="en-US" dirty="0" smtClean="0">
                <a:solidFill>
                  <a:schemeClr val="bg1"/>
                </a:solidFill>
              </a:rPr>
              <a:t>지문인식이 발전함에 따라 비용 절감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상용화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45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887" y="2468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800" b="1" dirty="0" smtClean="0">
                <a:solidFill>
                  <a:schemeClr val="bg1"/>
                </a:solidFill>
              </a:rPr>
              <a:t>감사합니다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130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생체 인식을 이용한 대리응시 방지</vt:lpstr>
      <vt:lpstr>목차</vt:lpstr>
      <vt:lpstr>기존 본인인증 방식의 문제점</vt:lpstr>
      <vt:lpstr>생체인식기술</vt:lpstr>
      <vt:lpstr>적용방법</vt:lpstr>
      <vt:lpstr>수능 시험 中</vt:lpstr>
      <vt:lpstr>장점</vt:lpstr>
      <vt:lpstr>단점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생체 인식을 이용한 대리응시 방지</dc:title>
  <dc:creator>HANSUNG</dc:creator>
  <cp:lastModifiedBy>HANSUNG</cp:lastModifiedBy>
  <cp:revision>15</cp:revision>
  <dcterms:created xsi:type="dcterms:W3CDTF">2019-05-28T11:43:40Z</dcterms:created>
  <dcterms:modified xsi:type="dcterms:W3CDTF">2019-05-28T12:47:50Z</dcterms:modified>
</cp:coreProperties>
</file>