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9"/>
  </p:notesMasterIdLst>
  <p:handoutMasterIdLst>
    <p:handoutMasterId r:id="rId20"/>
  </p:handoutMasterIdLst>
  <p:sldIdLst>
    <p:sldId id="26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2" autoAdjust="0"/>
    <p:restoredTop sz="81454"/>
  </p:normalViewPr>
  <p:slideViewPr>
    <p:cSldViewPr snapToGrid="0">
      <p:cViewPr>
        <p:scale>
          <a:sx n="62" d="100"/>
          <a:sy n="62" d="100"/>
        </p:scale>
        <p:origin x="2920" y="8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2024. 2. 13.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2024. 2. 13.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609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716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RUST_</a:t>
            </a:r>
            <a:r>
              <a:rPr lang="ko-KR" altLang="en-US" dirty="0"/>
              <a:t>구조체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송민호</a:t>
            </a:r>
            <a:endParaRPr lang="en-US" altLang="ko-KR" dirty="0"/>
          </a:p>
          <a:p>
            <a:r>
              <a:rPr lang="ko-KR" altLang="en-US" dirty="0"/>
              <a:t>유튜브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</a:t>
            </a:r>
            <a:r>
              <a:rPr lang="en-US" altLang="ko-KR" dirty="0" err="1"/>
              <a:t>youtu.be</a:t>
            </a:r>
            <a:r>
              <a:rPr lang="en-US" altLang="ko-KR" dirty="0"/>
              <a:t>/</a:t>
            </a:r>
            <a:r>
              <a:rPr lang="en-US" altLang="ko-KR" dirty="0" err="1"/>
              <a:t>lVEVfYlqLog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85CB3-C19D-04AB-912E-586C6E634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88698-D3A1-9109-2BD4-695CBC009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예제 프로그램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0934CC-A1E7-E12D-B9AB-44214C7D8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Rectangle </a:t>
            </a:r>
            <a:r>
              <a:rPr lang="ko-KR" altLang="en-US" dirty="0"/>
              <a:t>구조체 정의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4D1773-21AC-35C0-4389-942AB263D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1900453"/>
            <a:ext cx="6438900" cy="4749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D4FA10-B1C1-D5A9-A38C-2B12F6687F4E}"/>
              </a:ext>
            </a:extLst>
          </p:cNvPr>
          <p:cNvSpPr txBox="1"/>
          <p:nvPr/>
        </p:nvSpPr>
        <p:spPr>
          <a:xfrm>
            <a:off x="7062343" y="1900453"/>
            <a:ext cx="471773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구조체의 소유권을 가져와 버리면 </a:t>
            </a:r>
            <a:r>
              <a:rPr kumimoji="1" lang="en-US" altLang="ko-KR" sz="2000" dirty="0"/>
              <a:t>main </a:t>
            </a:r>
            <a:r>
              <a:rPr kumimoji="1" lang="ko-KR" altLang="en-US" sz="2000" dirty="0"/>
              <a:t>함수에서 </a:t>
            </a:r>
            <a:r>
              <a:rPr kumimoji="1" lang="en-US" altLang="ko-KR" sz="2000" dirty="0"/>
              <a:t>area</a:t>
            </a:r>
            <a:r>
              <a:rPr kumimoji="1" lang="ko-KR" altLang="en-US" sz="2000" dirty="0"/>
              <a:t> 함수 호출 이후 </a:t>
            </a:r>
            <a:r>
              <a:rPr kumimoji="1" lang="en-US" altLang="ko-KR" sz="2000" dirty="0"/>
              <a:t>rect1</a:t>
            </a:r>
            <a:r>
              <a:rPr kumimoji="1" lang="ko-KR" altLang="en-US" sz="2000" dirty="0"/>
              <a:t>을 더 사용할 수 없음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 </a:t>
            </a:r>
            <a:r>
              <a:rPr kumimoji="1" lang="en-US" altLang="ko-KR" sz="2000" dirty="0"/>
              <a:t>rectangle </a:t>
            </a:r>
            <a:r>
              <a:rPr kumimoji="1" lang="ko-KR" altLang="en-US" sz="2000" dirty="0"/>
              <a:t>매개변수의 타입을 불변 </a:t>
            </a:r>
            <a:r>
              <a:rPr kumimoji="1" lang="ko-KR" altLang="en-US" sz="2000" dirty="0" err="1"/>
              <a:t>참조자</a:t>
            </a:r>
            <a:r>
              <a:rPr kumimoji="1" lang="ko-KR" altLang="en-US" sz="2000" dirty="0"/>
              <a:t> 타입으로 정하여 소유권을 빌려오도록 만듦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불변 </a:t>
            </a:r>
            <a:r>
              <a:rPr kumimoji="1" lang="ko-KR" altLang="en-US" sz="2000" dirty="0" err="1"/>
              <a:t>참조자</a:t>
            </a:r>
            <a:r>
              <a:rPr kumimoji="1" lang="ko-KR" altLang="en-US" sz="2000" dirty="0"/>
              <a:t> 타입이므로 함수 </a:t>
            </a:r>
            <a:r>
              <a:rPr kumimoji="1" lang="ko-KR" altLang="en-US" sz="2000" dirty="0" err="1"/>
              <a:t>시그니처와</a:t>
            </a:r>
            <a:r>
              <a:rPr kumimoji="1" lang="ko-KR" altLang="en-US" sz="2000" dirty="0"/>
              <a:t> 호출 부분에 </a:t>
            </a:r>
            <a:r>
              <a:rPr kumimoji="1" lang="en-US" altLang="ko-KR" sz="2000" dirty="0"/>
              <a:t>&amp;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붙임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54715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50E9C-D16D-162E-A950-9B420BA7F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C81E1-FAC3-CCED-842C-AC190C0F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 문법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3CC94A8-F7B6-EB8D-77FA-8BC52FD208D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dirty="0"/>
                  <a:t>함수와 유사하며 다른 </a:t>
                </a:r>
                <a:r>
                  <a:rPr lang="ko-KR" altLang="en-US" dirty="0" err="1"/>
                  <a:t>어딘가로부터</a:t>
                </a:r>
                <a:r>
                  <a:rPr lang="ko-KR" altLang="en-US" dirty="0"/>
                  <a:t> 호출될 때 실행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 err="1"/>
                  <a:t>impl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블록 내 함수 선언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첫 번째 매개변수는 항상 </a:t>
                </a:r>
                <a:r>
                  <a:rPr lang="en-US" altLang="ko-KR" i="1" dirty="0"/>
                  <a:t>self</a:t>
                </a:r>
              </a:p>
              <a:p>
                <a:pPr lvl="1"/>
                <a:r>
                  <a:rPr lang="en-US" altLang="ko-KR" i="1" dirty="0"/>
                  <a:t>self </a:t>
                </a:r>
                <a:r>
                  <a:rPr lang="ko-KR" altLang="en-US" dirty="0"/>
                  <a:t>매개변수는 메서드를 호출하고 </a:t>
                </a:r>
                <a:r>
                  <a:rPr lang="en-US" altLang="ko-KR" dirty="0"/>
                  <a:t>							</a:t>
                </a:r>
                <a:r>
                  <a:rPr lang="ko-KR" altLang="en-US" dirty="0"/>
                  <a:t> 있는 구조체 인스턴스를 나타냄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i="1" dirty="0"/>
                  <a:t>self</a:t>
                </a:r>
                <a:r>
                  <a:rPr lang="en-US" altLang="ko-KR" dirty="0"/>
                  <a:t>: </a:t>
                </a:r>
                <a:r>
                  <a:rPr lang="en-US" altLang="ko-KR" i="1" dirty="0"/>
                  <a:t>&amp;self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i="1" dirty="0"/>
                  <a:t>&amp;self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인스턴스의 소유권을 가져오지 않기 </a:t>
                </a:r>
                <a:r>
                  <a:rPr lang="en-US" altLang="ko-KR" dirty="0"/>
                  <a:t>						</a:t>
                </a:r>
                <a:r>
                  <a:rPr lang="ko-KR" altLang="en-US" dirty="0"/>
                  <a:t> 위해 </a:t>
                </a:r>
                <a:r>
                  <a:rPr lang="en-US" altLang="ko-KR" i="1" dirty="0"/>
                  <a:t>self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대신 </a:t>
                </a:r>
                <a:r>
                  <a:rPr lang="en-US" altLang="ko-KR" i="1" dirty="0"/>
                  <a:t>&amp;self </a:t>
                </a:r>
                <a:r>
                  <a:rPr lang="ko-KR" altLang="en-US" dirty="0"/>
                  <a:t>사용</a:t>
                </a:r>
                <a:endParaRPr lang="en-US" altLang="ko-KR" dirty="0"/>
              </a:p>
              <a:p>
                <a:endParaRPr lang="en-US" altLang="ko-KR" i="1" dirty="0"/>
              </a:p>
              <a:p>
                <a:endParaRPr lang="ko-KR" altLang="en-US" i="1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3CC94A8-F7B6-EB8D-77FA-8BC52FD208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893" t="-27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52C609C0-8942-A11D-C78C-01F64328A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170" y="1845606"/>
            <a:ext cx="5612910" cy="457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6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8F650-A603-60F6-5012-9443FB9B1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B9661-FC91-3765-C9C8-93E15E53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 문법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DBEDE7-13BE-EC89-A4FC-10C25363CF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같은 이름의 메서드 내에서 필드를 어떤 </a:t>
            </a:r>
            <a:r>
              <a:rPr lang="ko-KR" altLang="en-US" dirty="0" err="1"/>
              <a:t>목적으로든</a:t>
            </a:r>
            <a:r>
              <a:rPr lang="ko-KR" altLang="en-US" dirty="0"/>
              <a:t> 사용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dirty="0"/>
              <a:t>rect1.width</a:t>
            </a:r>
            <a:r>
              <a:rPr lang="ko-KR" altLang="en-US" sz="2400" dirty="0"/>
              <a:t> 뒤에 괄호를 </a:t>
            </a:r>
            <a:r>
              <a:rPr lang="en-US" altLang="ko-KR" sz="2400" dirty="0"/>
              <a:t>									 </a:t>
            </a:r>
            <a:r>
              <a:rPr lang="ko-KR" altLang="en-US" sz="2400" dirty="0"/>
              <a:t>붙이면 </a:t>
            </a:r>
            <a:r>
              <a:rPr lang="ko-KR" altLang="en-US" sz="2400" dirty="0" err="1"/>
              <a:t>러스트는</a:t>
            </a:r>
            <a:r>
              <a:rPr lang="ko-KR" altLang="en-US" sz="2400" dirty="0"/>
              <a:t> </a:t>
            </a:r>
            <a:r>
              <a:rPr lang="en-US" altLang="ko-KR" sz="2400" dirty="0"/>
              <a:t>width 									 </a:t>
            </a:r>
            <a:r>
              <a:rPr lang="ko-KR" altLang="en-US" sz="2400" dirty="0"/>
              <a:t>메서드를 의도함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괄호를 사용하지 않으면</a:t>
            </a:r>
            <a:r>
              <a:rPr lang="en-US" altLang="ko-KR" sz="2400" dirty="0"/>
              <a:t>									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러스트는</a:t>
            </a:r>
            <a:r>
              <a:rPr lang="ko-KR" altLang="en-US" sz="2400" dirty="0"/>
              <a:t> </a:t>
            </a:r>
            <a:r>
              <a:rPr lang="en-US" altLang="ko-KR" sz="2400" dirty="0"/>
              <a:t>width </a:t>
            </a:r>
            <a:r>
              <a:rPr lang="ko-KR" altLang="en-US" sz="2400" dirty="0"/>
              <a:t>필드를 </a:t>
            </a:r>
            <a:r>
              <a:rPr lang="en-US" altLang="ko-KR" sz="2400" dirty="0"/>
              <a:t>									</a:t>
            </a:r>
            <a:r>
              <a:rPr lang="ko-KR" altLang="en-US" sz="2400" dirty="0"/>
              <a:t> 의미한다는 것으로 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8CD018-D3C8-80B1-F15B-0567A9CCE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462" y="2418347"/>
            <a:ext cx="7351618" cy="328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4F8BD-A8B6-8150-910B-0E04F61C3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3BC37-E4D1-4D16-1E1E-38B9F5EC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 문법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E9A7E3-5870-3435-3003-D1A952B03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메서드는 </a:t>
            </a:r>
            <a:r>
              <a:rPr lang="en-US" altLang="ko-KR" i="1" dirty="0"/>
              <a:t>self</a:t>
            </a:r>
            <a:r>
              <a:rPr lang="en-US" altLang="ko-KR" dirty="0"/>
              <a:t> </a:t>
            </a:r>
            <a:r>
              <a:rPr lang="ko-KR" altLang="en-US" dirty="0"/>
              <a:t>매개변수 뒤에 여러 매개변수를 가질 수 있음</a:t>
            </a:r>
            <a:endParaRPr lang="en-US" altLang="ko-KR" dirty="0"/>
          </a:p>
          <a:p>
            <a:pPr lvl="1"/>
            <a:r>
              <a:rPr lang="ko-KR" altLang="en-US" dirty="0"/>
              <a:t>이 매개변수는 함수에서의 매개변수와 동일하게 기능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067516-3DA7-525F-4BB2-ED2D6765B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2494547"/>
            <a:ext cx="6444509" cy="37157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5A8C63-5DA6-E238-A566-2FCB55E63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180" y="2494547"/>
            <a:ext cx="6819900" cy="2209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049CD8-CEA5-3F6A-F639-4C6358EC4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8475" y="5426075"/>
            <a:ext cx="30988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64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8FC9E-ED40-76A7-87E6-9E2C366CC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CAA2E-D6BE-4978-471A-4C2AAB8F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메서드 문법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F1DD0E-E66B-4784-0DA2-D08585B820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각 구조체는 여러 개의 </a:t>
            </a:r>
            <a:r>
              <a:rPr lang="en-US" altLang="ko-KR"/>
              <a:t>impl</a:t>
            </a:r>
            <a:r>
              <a:rPr lang="ko-KR" altLang="en-US"/>
              <a:t> 블록을 가질 수 있음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24BE5A-506C-21F2-B8CB-1894A5C81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391" y="2556164"/>
            <a:ext cx="8143218" cy="314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88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926CA-B117-958B-266E-7D99B6A9B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70D49-744A-FCF5-41C8-CB796B16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4E047E-1696-D03D-6783-919DF7D691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구조체를 사용하면 도메인에 의미 있는 커스텀 타입을 만들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구조체를 사용함으로써 서로 관련 있는 데이터들을 하나로 묶어 관리할 수 있으며</a:t>
            </a:r>
            <a:r>
              <a:rPr lang="en-US" altLang="ko-KR" dirty="0"/>
              <a:t>,</a:t>
            </a:r>
            <a:r>
              <a:rPr lang="ko-KR" altLang="en-US" dirty="0"/>
              <a:t> 각 데이터 조각에 이름을 붙여 코드를 더 명확하게 만들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impl</a:t>
            </a:r>
            <a:r>
              <a:rPr lang="ko-KR" altLang="en-US" dirty="0"/>
              <a:t> 블록 내에서는 여러 타입에 대한 연관 함수들</a:t>
            </a:r>
            <a:r>
              <a:rPr lang="en-US" altLang="ko-KR" dirty="0"/>
              <a:t>,</a:t>
            </a:r>
            <a:r>
              <a:rPr lang="ko-KR" altLang="en-US" dirty="0"/>
              <a:t> 그리고 연관 함수의 일종인 메서드를 정의하여 구조체 인스턴스가 가질 동작들을 명시할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5775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여러 값을 묶고 이름을 지어서 의미 있는 묶음을 정의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각각의 구성 요소에 이름을 붙일 수 있음</a:t>
            </a:r>
            <a:endParaRPr lang="en-US" altLang="ko-KR" dirty="0"/>
          </a:p>
          <a:p>
            <a:pPr lvl="1"/>
            <a:r>
              <a:rPr lang="ko-KR" altLang="en-US" dirty="0"/>
              <a:t>각 요소가 더 명확한 의미를 갖게 됨</a:t>
            </a:r>
            <a:endParaRPr lang="en-US" altLang="ko-KR" dirty="0"/>
          </a:p>
          <a:p>
            <a:pPr lvl="1"/>
            <a:r>
              <a:rPr lang="ko-KR" altLang="en-US" dirty="0"/>
              <a:t>특정 요소 접근할 때 순서에 의존할 필요가 없음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Struct </a:t>
            </a:r>
            <a:r>
              <a:rPr lang="ko-KR" altLang="en-US" dirty="0"/>
              <a:t>키워드를 통해 구조체 정의</a:t>
            </a:r>
            <a:endParaRPr lang="en-US" altLang="ko-KR" dirty="0"/>
          </a:p>
          <a:p>
            <a:pPr lvl="1"/>
            <a:r>
              <a:rPr lang="ko-KR" altLang="en-US" dirty="0"/>
              <a:t>중괄호 안에서는 </a:t>
            </a:r>
            <a:r>
              <a:rPr lang="ko-KR" altLang="en-US" i="1" dirty="0"/>
              <a:t>필드</a:t>
            </a:r>
            <a:r>
              <a:rPr lang="en-US" altLang="ko-KR" i="1" dirty="0"/>
              <a:t>(field)</a:t>
            </a:r>
            <a:r>
              <a:rPr lang="ko-KR" altLang="en-US" dirty="0" err="1"/>
              <a:t>라고</a:t>
            </a:r>
            <a:r>
              <a:rPr lang="ko-KR" altLang="en-US" dirty="0"/>
              <a:t> 부르는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					</a:t>
            </a:r>
            <a:r>
              <a:rPr lang="ko-KR" altLang="en-US" dirty="0"/>
              <a:t> 각 구성 요소의 이름 및 타입을 정의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4EDAE2-DA08-5756-BB9E-4561E520E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770" y="4049888"/>
            <a:ext cx="4388212" cy="23430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138A59-BE32-1C5A-C7BF-EDB6D400B588}"/>
              </a:ext>
            </a:extLst>
          </p:cNvPr>
          <p:cNvSpPr txBox="1"/>
          <p:nvPr/>
        </p:nvSpPr>
        <p:spPr>
          <a:xfrm>
            <a:off x="7997359" y="6396605"/>
            <a:ext cx="2775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i="1" dirty="0"/>
              <a:t>User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구조체</a:t>
            </a:r>
            <a:r>
              <a:rPr kumimoji="1" lang="ko-KR" altLang="en-US" sz="1400" dirty="0"/>
              <a:t> 정의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C2967-7423-D675-87B1-89CF2F3E2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3ADD1-F816-85A0-C4D8-5A9F2F22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사용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AC4C22-6918-EE62-48C6-3AB3CB30ED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구조체의 </a:t>
            </a:r>
            <a:r>
              <a:rPr lang="ko-KR" altLang="en-US" i="1" dirty="0"/>
              <a:t>인스턴스</a:t>
            </a:r>
            <a:r>
              <a:rPr lang="en-US" altLang="ko-KR" i="1" dirty="0"/>
              <a:t>(instance)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생성해야함</a:t>
            </a:r>
            <a:endParaRPr lang="en-US" altLang="ko-KR" dirty="0"/>
          </a:p>
          <a:p>
            <a:pPr lvl="1"/>
            <a:r>
              <a:rPr lang="ko-KR" altLang="en-US" dirty="0"/>
              <a:t>해당 구조체의 각 필드에 대한 구체적인 값을 정함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먼저 구조체의 이름을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필드의 이름</a:t>
            </a:r>
            <a:r>
              <a:rPr lang="en-US" altLang="ko-KR" dirty="0"/>
              <a:t>(key)</a:t>
            </a:r>
            <a:r>
              <a:rPr lang="ko-KR" altLang="en-US" dirty="0"/>
              <a:t>과 해당 필드에 저장할 값을 추가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키</a:t>
            </a:r>
            <a:r>
              <a:rPr lang="en-US" altLang="ko-KR" dirty="0"/>
              <a:t>:</a:t>
            </a:r>
            <a:r>
              <a:rPr lang="ko-KR" altLang="en-US" dirty="0"/>
              <a:t> 값</a:t>
            </a:r>
            <a:r>
              <a:rPr lang="en-US" altLang="ko-KR" dirty="0"/>
              <a:t>” </a:t>
            </a:r>
            <a:r>
              <a:rPr lang="ko-KR" altLang="en-US" dirty="0"/>
              <a:t>쌍의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DD6146-B642-8217-990E-C89494091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800" y="4371703"/>
            <a:ext cx="6868400" cy="22082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B03A44-21B0-2000-0CBD-B17677B32127}"/>
              </a:ext>
            </a:extLst>
          </p:cNvPr>
          <p:cNvSpPr txBox="1"/>
          <p:nvPr/>
        </p:nvSpPr>
        <p:spPr>
          <a:xfrm>
            <a:off x="4708483" y="6579915"/>
            <a:ext cx="2775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i="1" dirty="0"/>
              <a:t>User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구조체의</a:t>
            </a:r>
            <a:r>
              <a:rPr kumimoji="1" lang="ko-KR" altLang="en-US" sz="1400" dirty="0"/>
              <a:t> 인스턴스 생성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673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06E12-FECE-7016-7820-9CCB968BA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96874-D778-2864-DBEE-768962E5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사용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5D6E65-0AEE-C6D6-5563-78D9CC4337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특정 값은 점</a:t>
            </a:r>
            <a:r>
              <a:rPr lang="en-US" altLang="ko-KR" dirty="0"/>
              <a:t>(.)</a:t>
            </a:r>
            <a:r>
              <a:rPr lang="ko-KR" altLang="en-US" dirty="0"/>
              <a:t> 표기법으로 가져올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가변 인스턴스는 값 변경 가능</a:t>
            </a:r>
            <a:endParaRPr lang="en-US" altLang="ko-KR" dirty="0"/>
          </a:p>
          <a:p>
            <a:pPr lvl="1"/>
            <a:r>
              <a:rPr lang="ko-KR" altLang="en-US" dirty="0"/>
              <a:t>같은 방식으로 특정 필드의 값 변경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DD817A-9785-7699-88E0-F48ADBD06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3929115"/>
            <a:ext cx="6654800" cy="2463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46BB65-EE3C-0F32-FB57-B3F42A21AE60}"/>
              </a:ext>
            </a:extLst>
          </p:cNvPr>
          <p:cNvSpPr txBox="1"/>
          <p:nvPr/>
        </p:nvSpPr>
        <p:spPr>
          <a:xfrm>
            <a:off x="4382334" y="6421641"/>
            <a:ext cx="3427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i="1" dirty="0"/>
              <a:t>User</a:t>
            </a:r>
            <a:r>
              <a:rPr kumimoji="1" lang="ko-KR" altLang="en-US" sz="1400" dirty="0"/>
              <a:t> </a:t>
            </a:r>
            <a:r>
              <a:rPr kumimoji="1" lang="ko-Kore-KR" altLang="en-US" sz="1400" dirty="0"/>
              <a:t>인스턴스의</a:t>
            </a:r>
            <a:r>
              <a:rPr kumimoji="1" lang="ko-KR" altLang="en-US" sz="1400" dirty="0"/>
              <a:t> </a:t>
            </a:r>
            <a:r>
              <a:rPr kumimoji="1" lang="en-US" altLang="ko-KR" sz="1400" i="1" dirty="0"/>
              <a:t>email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필드 값 변경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3933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CDDCC-D33F-81B9-228F-46018CBEB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609CD-BC94-B9F5-E853-CFE482DC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사용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A5D1B2-6AD1-45B2-4687-965CF2A641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함수에서 새 인스턴스를 암묵적으로 반환 가능</a:t>
            </a:r>
            <a:endParaRPr lang="en-US" altLang="ko-KR" dirty="0"/>
          </a:p>
          <a:p>
            <a:pPr lvl="1"/>
            <a:r>
              <a:rPr lang="ko-KR" altLang="en-US" dirty="0"/>
              <a:t>마지막 표현식에 구조체의 새 인스턴스를 생성하는 표현식을 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필드 초기화 </a:t>
            </a:r>
            <a:r>
              <a:rPr lang="ko-KR" altLang="en-US" dirty="0" err="1"/>
              <a:t>축약법</a:t>
            </a:r>
            <a:endParaRPr lang="en-US" altLang="ko-KR" dirty="0"/>
          </a:p>
          <a:p>
            <a:pPr lvl="1"/>
            <a:r>
              <a:rPr lang="ko-KR" altLang="en-US" dirty="0"/>
              <a:t>동일한 매개변수명</a:t>
            </a:r>
            <a:r>
              <a:rPr lang="en-US" altLang="ko-KR" dirty="0"/>
              <a:t>,</a:t>
            </a:r>
            <a:r>
              <a:rPr lang="ko-KR" altLang="en-US" dirty="0"/>
              <a:t> 구조체 필드명을 사용하지 않음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DEE9F8-C1DE-807A-D0BA-00F2DC21C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4721201"/>
            <a:ext cx="5298023" cy="16906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B1806A4-0A9B-1EB7-72BF-0F17D382A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702285"/>
            <a:ext cx="5379279" cy="1690630"/>
          </a:xfrm>
          <a:prstGeom prst="rect">
            <a:avLst/>
          </a:prstGeom>
        </p:spPr>
      </p:pic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12C0847B-7A30-7455-EA42-D8CDA7EF3BA4}"/>
              </a:ext>
            </a:extLst>
          </p:cNvPr>
          <p:cNvSpPr/>
          <p:nvPr/>
        </p:nvSpPr>
        <p:spPr>
          <a:xfrm>
            <a:off x="5709185" y="5342021"/>
            <a:ext cx="691615" cy="50532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3466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83597-1006-4C77-430F-F0C75D1A0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50728-171C-67C4-CA59-EBF23300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구조체 사용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71165F-AF38-1CDD-CE09-1431BEA288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구조체 업데이트 문법</a:t>
            </a:r>
            <a:endParaRPr lang="en-US" altLang="ko-KR" dirty="0"/>
          </a:p>
          <a:p>
            <a:pPr lvl="1"/>
            <a:r>
              <a:rPr lang="ko-KR" altLang="en-US" dirty="0"/>
              <a:t>기존 인스턴스를 이용해 새 인스턴스 생성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..</a:t>
            </a:r>
            <a:r>
              <a:rPr lang="ko-KR" altLang="en-US" dirty="0"/>
              <a:t> 문법</a:t>
            </a:r>
            <a:endParaRPr lang="en-US" altLang="ko-KR" dirty="0"/>
          </a:p>
          <a:p>
            <a:pPr lvl="1"/>
            <a:r>
              <a:rPr lang="ko-KR" altLang="en-US" dirty="0"/>
              <a:t>따로 명시된 필드를 제외한 나머지 필드를 주어진 인스턴스의 필드 값으로 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78A448-9DB4-10D1-EA8D-E54CD765B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58" y="4100411"/>
            <a:ext cx="6128084" cy="210988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4946216-D916-8720-EBC2-3F09474C80DB}"/>
              </a:ext>
            </a:extLst>
          </p:cNvPr>
          <p:cNvSpPr/>
          <p:nvPr/>
        </p:nvSpPr>
        <p:spPr>
          <a:xfrm>
            <a:off x="3970421" y="5389259"/>
            <a:ext cx="986589" cy="36345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E2934-6512-E38E-EF21-459E8B80F761}"/>
              </a:ext>
            </a:extLst>
          </p:cNvPr>
          <p:cNvSpPr txBox="1"/>
          <p:nvPr/>
        </p:nvSpPr>
        <p:spPr>
          <a:xfrm>
            <a:off x="3707146" y="6205131"/>
            <a:ext cx="4777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dirty="0"/>
              <a:t>새로운</a:t>
            </a:r>
            <a:r>
              <a:rPr kumimoji="1" lang="ko-KR" altLang="en-US" sz="1400" dirty="0"/>
              <a:t> </a:t>
            </a:r>
            <a:r>
              <a:rPr kumimoji="1" lang="en-US" altLang="ko-KR" sz="1400" i="1" dirty="0"/>
              <a:t>email</a:t>
            </a:r>
            <a:r>
              <a:rPr kumimoji="1" lang="ko-KR" altLang="en-US" sz="1400" dirty="0"/>
              <a:t> 값으로 </a:t>
            </a:r>
            <a:r>
              <a:rPr kumimoji="1" lang="en-US" altLang="ko-KR" sz="1400" i="1" dirty="0"/>
              <a:t>User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구조체의 인스턴스 생성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나머지 필드는 </a:t>
            </a:r>
            <a:r>
              <a:rPr kumimoji="1" lang="en-US" altLang="ko-KR" sz="1400" i="1" dirty="0"/>
              <a:t>user1</a:t>
            </a:r>
            <a:r>
              <a:rPr kumimoji="1" lang="ko-KR" altLang="en-US" sz="1400" dirty="0"/>
              <a:t>의 필드 값 사용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4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689E5-1934-0761-6734-222D99404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F4536-D32D-722D-4659-0A851C71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구조체의 소유권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7A5B60-97B6-F9EB-5199-23460449AA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i="1" dirty="0"/>
              <a:t>&amp;str</a:t>
            </a:r>
            <a:r>
              <a:rPr lang="ko-KR" altLang="en-US" i="1" dirty="0"/>
              <a:t> </a:t>
            </a:r>
            <a:r>
              <a:rPr lang="ko-KR" altLang="en-US" dirty="0"/>
              <a:t>문자열 슬라이스 대신 구조체가 소유권을 갖는 </a:t>
            </a:r>
            <a:r>
              <a:rPr lang="en-US" altLang="ko-KR" i="1" dirty="0"/>
              <a:t>String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/>
              <a:t>구조체 인스턴스가 유효한 동안 각 인스턴스 내의 모든 데이터가 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R" altLang="en-US" dirty="0"/>
              <a:t> 유효하도록 만들기 위함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참조자를 이용해 구조체가 소유권을 갖지 않는 데이터 저장 가능</a:t>
            </a:r>
            <a:endParaRPr lang="en-US" altLang="ko-KR" dirty="0"/>
          </a:p>
          <a:p>
            <a:pPr lvl="1"/>
            <a:r>
              <a:rPr lang="ko-KR" altLang="en-US" dirty="0"/>
              <a:t>다만 </a:t>
            </a:r>
            <a:r>
              <a:rPr lang="ko-KR" altLang="en-US" i="1" dirty="0"/>
              <a:t>라이프타임</a:t>
            </a:r>
            <a:r>
              <a:rPr lang="en-US" altLang="ko-KR" i="1" dirty="0"/>
              <a:t>(lifetime)</a:t>
            </a:r>
            <a:r>
              <a:rPr lang="ko-KR" altLang="en-US" dirty="0"/>
              <a:t>을 </a:t>
            </a:r>
            <a:r>
              <a:rPr lang="ko-KR" altLang="en-US" dirty="0" err="1"/>
              <a:t>활용해야함</a:t>
            </a:r>
            <a:endParaRPr lang="en-US" altLang="ko-KR" dirty="0"/>
          </a:p>
          <a:p>
            <a:pPr lvl="1"/>
            <a:r>
              <a:rPr lang="ko-KR" altLang="en-US" dirty="0"/>
              <a:t>라이프타임을 사용하면 구조체가 존재하는 동안에 구조체 내 </a:t>
            </a:r>
            <a:r>
              <a:rPr lang="en-US" altLang="ko-KR" dirty="0"/>
              <a:t>			</a:t>
            </a:r>
            <a:r>
              <a:rPr lang="ko-KR" altLang="en-US" dirty="0"/>
              <a:t> 참조자가 가리키는 데이터의 유효함을 보장받을 수 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4207FC-6300-68EF-18B5-E3537DEDE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424" y="4502146"/>
            <a:ext cx="4023151" cy="214810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A2AF677-CA13-17AF-5AA6-7F15A32D499E}"/>
              </a:ext>
            </a:extLst>
          </p:cNvPr>
          <p:cNvSpPr/>
          <p:nvPr/>
        </p:nvSpPr>
        <p:spPr>
          <a:xfrm>
            <a:off x="4740686" y="5269832"/>
            <a:ext cx="2670767" cy="69638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407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6C981-E698-E046-7AB6-D920B33CC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8CD4E-9FCB-A95E-5C7B-E6327F1B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구조체의 소유권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7D8AA-A3D1-EAE3-09CB-FC8C0999A6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라이프타임을 명시하지 않고 참조자를 저장하고자 하면 에러 발생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1A414D-A90D-4C27-06B4-4D4BD8F03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24" y="2328277"/>
            <a:ext cx="4991100" cy="3606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9511B6-771F-37E2-2BB4-129506E15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883" y="2603499"/>
            <a:ext cx="5605197" cy="305635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4847891-87B4-32D0-D469-4C7A8DD49BAE}"/>
              </a:ext>
            </a:extLst>
          </p:cNvPr>
          <p:cNvSpPr/>
          <p:nvPr/>
        </p:nvSpPr>
        <p:spPr>
          <a:xfrm>
            <a:off x="986834" y="2887579"/>
            <a:ext cx="1732303" cy="43637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966FA5-FAE0-6895-8F4C-FC02E035700A}"/>
              </a:ext>
            </a:extLst>
          </p:cNvPr>
          <p:cNvSpPr/>
          <p:nvPr/>
        </p:nvSpPr>
        <p:spPr>
          <a:xfrm>
            <a:off x="8117167" y="3898231"/>
            <a:ext cx="3264707" cy="24063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0867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5DCAC-E49C-C83E-E4A4-D537B2FB6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3D0FF-53AE-71A7-3638-7DE859D6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예제 프로그램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CD5D90-EFC7-A532-9106-5BF5B3B593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구조체를 사용하는 이유</a:t>
            </a:r>
            <a:endParaRPr lang="en-US" altLang="ko-KR" dirty="0"/>
          </a:p>
          <a:p>
            <a:pPr lvl="1"/>
            <a:r>
              <a:rPr lang="ko-KR" altLang="en-US" dirty="0"/>
              <a:t>코드의 가독성이 높아지고 관리하기도 </a:t>
            </a:r>
            <a:r>
              <a:rPr lang="ko-KR" altLang="en-US" dirty="0" err="1"/>
              <a:t>쉬워짐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11C415-9D62-8116-F8A2-8282914D0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2617787"/>
            <a:ext cx="7432284" cy="35925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EBE79F-6D50-23D2-D9AF-9448B4C86845}"/>
              </a:ext>
            </a:extLst>
          </p:cNvPr>
          <p:cNvSpPr txBox="1"/>
          <p:nvPr/>
        </p:nvSpPr>
        <p:spPr>
          <a:xfrm>
            <a:off x="8313627" y="3075057"/>
            <a:ext cx="3466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area</a:t>
            </a:r>
            <a:r>
              <a:rPr kumimoji="1" lang="ko-KR" altLang="en-US" sz="2000" dirty="0"/>
              <a:t> </a:t>
            </a:r>
            <a:r>
              <a:rPr kumimoji="1" lang="ko-Kore-KR" altLang="en-US" sz="2000" dirty="0"/>
              <a:t>함수는</a:t>
            </a:r>
            <a:r>
              <a:rPr kumimoji="1" lang="ko-KR" altLang="en-US" sz="2000" dirty="0"/>
              <a:t> 두 개의 </a:t>
            </a:r>
            <a:endParaRPr kumimoji="1" lang="en-US" altLang="ko-KR" sz="2000" dirty="0"/>
          </a:p>
          <a:p>
            <a:r>
              <a:rPr kumimoji="1" lang="ko-KR" altLang="en-US" sz="2000" dirty="0"/>
              <a:t>매개변수를 받고 있음</a:t>
            </a:r>
            <a:endParaRPr kumimoji="1" lang="ko-Kore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ABD36-22D7-AB3D-94AE-D22658139C91}"/>
              </a:ext>
            </a:extLst>
          </p:cNvPr>
          <p:cNvSpPr txBox="1"/>
          <p:nvPr/>
        </p:nvSpPr>
        <p:spPr>
          <a:xfrm>
            <a:off x="8313626" y="4488790"/>
            <a:ext cx="3466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두 값이 서로 연관되어 </a:t>
            </a:r>
            <a:r>
              <a:rPr kumimoji="1" lang="en-US" altLang="ko-KR" sz="2000" dirty="0"/>
              <a:t>	</a:t>
            </a:r>
          </a:p>
          <a:p>
            <a:r>
              <a:rPr kumimoji="1" lang="ko-KR" altLang="en-US" sz="2000" dirty="0"/>
              <a:t>있다는 것을 명확하게 </a:t>
            </a:r>
            <a:endParaRPr kumimoji="1" lang="en-US" altLang="ko-KR" sz="2000" dirty="0"/>
          </a:p>
          <a:p>
            <a:r>
              <a:rPr kumimoji="1" lang="ko-KR" altLang="en-US" sz="2000" dirty="0"/>
              <a:t>표현하는 부분이 없음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920420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15540</TotalTime>
  <Words>569</Words>
  <Application>Microsoft Macintosh PowerPoint</Application>
  <PresentationFormat>와이드스크린</PresentationFormat>
  <Paragraphs>107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Cambria Math</vt:lpstr>
      <vt:lpstr>CryptoCraft 테마</vt:lpstr>
      <vt:lpstr>제목 테마</vt:lpstr>
      <vt:lpstr>RUST_구조체</vt:lpstr>
      <vt:lpstr>구조체</vt:lpstr>
      <vt:lpstr>구조체 사용</vt:lpstr>
      <vt:lpstr>구조체 사용</vt:lpstr>
      <vt:lpstr>구조체 사용</vt:lpstr>
      <vt:lpstr>구조체 사용</vt:lpstr>
      <vt:lpstr>구조체의 소유권</vt:lpstr>
      <vt:lpstr>구조체의 소유권</vt:lpstr>
      <vt:lpstr>구조체 예제 프로그램</vt:lpstr>
      <vt:lpstr>구조체 예제 프로그램</vt:lpstr>
      <vt:lpstr>메서드 문법</vt:lpstr>
      <vt:lpstr>메서드 문법</vt:lpstr>
      <vt:lpstr>메서드 문법</vt:lpstr>
      <vt:lpstr>메서드 문법</vt:lpstr>
      <vt:lpstr>정리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민호 송</cp:lastModifiedBy>
  <cp:revision>144</cp:revision>
  <dcterms:created xsi:type="dcterms:W3CDTF">2019-03-05T04:29:07Z</dcterms:created>
  <dcterms:modified xsi:type="dcterms:W3CDTF">2024-02-23T14:56:15Z</dcterms:modified>
</cp:coreProperties>
</file>