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7" r:id="rId4"/>
    <p:sldId id="283" r:id="rId5"/>
    <p:sldId id="291" r:id="rId6"/>
    <p:sldId id="292" r:id="rId7"/>
    <p:sldId id="284" r:id="rId8"/>
    <p:sldId id="290" r:id="rId9"/>
    <p:sldId id="285" r:id="rId10"/>
    <p:sldId id="293" r:id="rId11"/>
    <p:sldId id="294" r:id="rId12"/>
    <p:sldId id="296" r:id="rId13"/>
    <p:sldId id="29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https://youtu.be/WnGizD1CSh0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1D6A-7CED-67ED-EE5B-7046EE88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95540-4E49-8F3A-1DD4-B41EB867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91" y="1422305"/>
            <a:ext cx="8776618" cy="46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1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E2A2-2E55-2930-333C-98450ACB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1E98B9-5B00-CB29-B16F-2E7D47BF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392333"/>
            <a:ext cx="811643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4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구조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559A02-4070-7559-B670-5F7B7409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04" y="1336764"/>
            <a:ext cx="4453391" cy="49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9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분산 처리 기술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F15DC-C446-1389-5F2A-7ED18AB2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7" y="2070380"/>
            <a:ext cx="9758625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거래과정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C4B44-7EB9-CCAD-BDD7-386A5515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38" y="1647824"/>
            <a:ext cx="9717889" cy="45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탈중앙화 </a:t>
            </a:r>
            <a:r>
              <a:rPr lang="en-US" altLang="ko-KR" dirty="0"/>
              <a:t>– P2P</a:t>
            </a:r>
            <a:r>
              <a:rPr lang="ko-KR" altLang="en-US" dirty="0"/>
              <a:t>거래 지향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투명성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불변성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38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유형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퍼블릭 블록체인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블록체인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컨소시엄 블록체인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4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어떤 데이터를 고정된 길이의 데이터로 변환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7E53-5ADD-B826-2662-169ECFAEEF15}"/>
              </a:ext>
            </a:extLst>
          </p:cNvPr>
          <p:cNvSpPr txBox="1"/>
          <p:nvPr/>
        </p:nvSpPr>
        <p:spPr>
          <a:xfrm>
            <a:off x="1113377" y="2905780"/>
            <a:ext cx="226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안녕하세요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E9B3C-43AD-F17C-B230-2EFAD05DA6E0}"/>
              </a:ext>
            </a:extLst>
          </p:cNvPr>
          <p:cNvSpPr txBox="1"/>
          <p:nvPr/>
        </p:nvSpPr>
        <p:spPr>
          <a:xfrm>
            <a:off x="4306279" y="2783518"/>
            <a:ext cx="713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2C68318E352971113645CBC72861E1EC23F48D5BAA5F9B405FED9DDDCA893EB4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C8EF1-0310-BD03-4588-AA6A40E1058C}"/>
              </a:ext>
            </a:extLst>
          </p:cNvPr>
          <p:cNvSpPr txBox="1"/>
          <p:nvPr/>
        </p:nvSpPr>
        <p:spPr>
          <a:xfrm>
            <a:off x="3464509" y="2903468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83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눈사태효과</a:t>
            </a:r>
            <a:endParaRPr lang="en-US" altLang="ko-KR" dirty="0"/>
          </a:p>
          <a:p>
            <a:r>
              <a:rPr lang="ko-KR" altLang="en-US" dirty="0"/>
              <a:t>단방향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7E53-5ADD-B826-2662-169ECFAEEF15}"/>
              </a:ext>
            </a:extLst>
          </p:cNvPr>
          <p:cNvSpPr txBox="1"/>
          <p:nvPr/>
        </p:nvSpPr>
        <p:spPr>
          <a:xfrm>
            <a:off x="1428171" y="3556537"/>
            <a:ext cx="226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안녕하세요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E9B3C-43AD-F17C-B230-2EFAD05DA6E0}"/>
              </a:ext>
            </a:extLst>
          </p:cNvPr>
          <p:cNvSpPr txBox="1"/>
          <p:nvPr/>
        </p:nvSpPr>
        <p:spPr>
          <a:xfrm>
            <a:off x="4306280" y="3341093"/>
            <a:ext cx="713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2C68318E352971113645CBC72861E1EC23F48D5BAA5F9B405FED9DDDCA893EB4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3EEB6-840B-A7CA-980C-BD02EB713B48}"/>
              </a:ext>
            </a:extLst>
          </p:cNvPr>
          <p:cNvSpPr txBox="1"/>
          <p:nvPr/>
        </p:nvSpPr>
        <p:spPr>
          <a:xfrm>
            <a:off x="1428171" y="5055113"/>
            <a:ext cx="226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안녕하세요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9FD6E-6A85-16DF-2561-4D6A8D29D548}"/>
              </a:ext>
            </a:extLst>
          </p:cNvPr>
          <p:cNvSpPr txBox="1"/>
          <p:nvPr/>
        </p:nvSpPr>
        <p:spPr>
          <a:xfrm>
            <a:off x="4306281" y="5058541"/>
            <a:ext cx="713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8B118D6741F7CFA1A7EE246D0DDA39F2F00BF9FD207B4E6C7FAD87A15434A513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C8EF1-0310-BD03-4588-AA6A40E1058C}"/>
              </a:ext>
            </a:extLst>
          </p:cNvPr>
          <p:cNvSpPr txBox="1"/>
          <p:nvPr/>
        </p:nvSpPr>
        <p:spPr>
          <a:xfrm>
            <a:off x="3691685" y="3523089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-&gt;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6EAE1-A570-08B2-5B2F-440A485F556E}"/>
              </a:ext>
            </a:extLst>
          </p:cNvPr>
          <p:cNvSpPr txBox="1"/>
          <p:nvPr/>
        </p:nvSpPr>
        <p:spPr>
          <a:xfrm>
            <a:off x="3691685" y="5055113"/>
            <a:ext cx="61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426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63FA4-1D78-6602-4F8D-F1E67ABF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1" y="1442760"/>
            <a:ext cx="10750201" cy="4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구조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584AE5-3FC9-150D-1DEF-B0E88150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78" y="1609847"/>
            <a:ext cx="7171466" cy="476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340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67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블록체인</vt:lpstr>
      <vt:lpstr>블록체인</vt:lpstr>
      <vt:lpstr>블록체인 거래과정</vt:lpstr>
      <vt:lpstr>블록체인 특징</vt:lpstr>
      <vt:lpstr>블록체인 유형</vt:lpstr>
      <vt:lpstr>해시함수</vt:lpstr>
      <vt:lpstr>해시함수</vt:lpstr>
      <vt:lpstr>블록 구조</vt:lpstr>
      <vt:lpstr>블록 구조</vt:lpstr>
      <vt:lpstr>머클 트리</vt:lpstr>
      <vt:lpstr>Nonce</vt:lpstr>
      <vt:lpstr>블록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118</cp:revision>
  <dcterms:created xsi:type="dcterms:W3CDTF">2019-03-05T04:29:07Z</dcterms:created>
  <dcterms:modified xsi:type="dcterms:W3CDTF">2022-05-08T11:10:30Z</dcterms:modified>
</cp:coreProperties>
</file>