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HY헤드라인M" pitchFamily="18" charset="-127"/>
      <p:regular r:id="rId16"/>
    </p:embeddedFont>
    <p:embeddedFont>
      <p:font typeface="Alfa Slab One" charset="0"/>
      <p:regular r:id="rId17"/>
    </p:embeddedFont>
    <p:embeddedFont>
      <p:font typeface="Proxima Nova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0" d="100"/>
          <a:sy n="120" d="100"/>
        </p:scale>
        <p:origin x="-370" y="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3837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8c23e1d8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8c23e1d8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8c23e1d8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8c23e1d8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8c23e1d81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8c23e1d81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8c23e1d81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8c23e1d81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8c23e1d8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8c23e1d81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8c23e1d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8c23e1d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8c23e1d8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8c23e1d8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8c23e1d81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8c23e1d81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8c23e1d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8c23e1d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8c23e1d8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8c23e1d8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8c23e1d8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8c23e1d8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8c23e1d8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8c23e1d8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mt.co.kr/mtview.php?no=202101210833256513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/>
                <a:sym typeface="Arial"/>
              </a:rPr>
              <a:t>CCTV에서 딥페이크를 방지하는 방법 </a:t>
            </a:r>
            <a:endParaRPr sz="22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 b="1" dirty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  <a:cs typeface="Arial"/>
                <a:sym typeface="Arial"/>
              </a:rPr>
              <a:t>How to prevent Deep Fakes in CCTV systems</a:t>
            </a:r>
            <a:endParaRPr sz="56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1771026 김나연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1771118 서교훈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1771273 최혜림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itchFamily="18" charset="-127"/>
                <a:ea typeface="HY헤드라인M" pitchFamily="18" charset="-127"/>
              </a:rPr>
              <a:t>현재까지의 진행 상황</a:t>
            </a:r>
            <a:endParaRPr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2주차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모자이크 실습 완료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이미지 픽셀 및 모자이크와 관련된 개념 숙지 필요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ko" sz="1500"/>
              <a:t>현재 구현된 모자이크는 얼굴 부분의 픽셀을 축소하고, 다시 확대하는 방식으로 모자이크가 진행됨. 따라서 원본 픽셀값을 불러오는데 다소 한계가 존재함.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기초 설계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지도교수 상담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ko" sz="1500"/>
              <a:t>3주차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파이썬 클라이언트와 자바 서버 간 소켓 전송 성공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ko" sz="1500"/>
              <a:t>제안서 작성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itchFamily="18" charset="-127"/>
                <a:ea typeface="HY헤드라인M" pitchFamily="18" charset="-127"/>
              </a:rPr>
              <a:t>앞으로의 계획</a:t>
            </a:r>
            <a:endParaRPr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242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암호화된 이미지를 원본 영상으로 복원하는 절차 수립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AES 대칭키 암호화 적용 예정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DB에 픽셀 정보 파일 저장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900"/>
              <a:t>Q&amp;A</a:t>
            </a:r>
            <a:endParaRPr sz="3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492250"/>
            <a:ext cx="8520600" cy="4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/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3100"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3100" dirty="0">
                <a:latin typeface="HY헤드라인M" pitchFamily="18" charset="-127"/>
                <a:ea typeface="HY헤드라인M" pitchFamily="18" charset="-127"/>
              </a:rPr>
              <a:t>감사합니다.</a:t>
            </a:r>
            <a:endParaRPr sz="3100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itchFamily="18" charset="-127"/>
                <a:ea typeface="HY헤드라인M" pitchFamily="18" charset="-127"/>
              </a:rPr>
              <a:t>팀원 소개</a:t>
            </a:r>
            <a:endParaRPr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1771026 김나연 : Java(Python과 통신), DB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1771118 서교훈 : Python(이미지 프로세싱)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1771273 최혜림 : Java(DB 연결 구축), DB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itchFamily="18" charset="-127"/>
                <a:ea typeface="HY헤드라인M" pitchFamily="18" charset="-127"/>
              </a:rPr>
              <a:t>Contents</a:t>
            </a:r>
            <a:endParaRPr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주제 선정 배경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어떤 프로젝트인가?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유사 프로젝트와 그 장단점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다른 프로젝트와의 차별점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세부적인 구조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진행 상황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차후 계획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itchFamily="18" charset="-127"/>
                <a:ea typeface="HY헤드라인M" pitchFamily="18" charset="-127"/>
              </a:rPr>
              <a:t>주제 선정 배경</a:t>
            </a:r>
            <a:endParaRPr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현재 대한민국에는 2014년 기준으로 3,676,875개의 CCTV가 설치되었으며, 최근 들어 CCTV 대수는 이보다 훨씬 더 많이 늘었다.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보안 목적으로 설치된 CCTV나 IP Camera는 초상권 침해의 우려가 있고,</a:t>
            </a:r>
            <a:br>
              <a:rPr lang="ko"/>
            </a:br>
            <a:r>
              <a:rPr lang="ko"/>
              <a:t>이는 딥페이크로 인한 피해로 이어질 수 있음을 시사한다.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텔레그램의 딥페이크 봇로 인한 피해자 수는 2020년 4월 약 5만 3천 명, 2020년 7월 10만 4852명으로 피해가 심각한 상황이다.</a:t>
            </a:r>
            <a:br>
              <a:rPr lang="ko"/>
            </a:br>
            <a:r>
              <a:rPr lang="ko" sz="1600"/>
              <a:t>(텔레그램 딥페이크 봇: 텔레그램에 인물 이미지를 올리면 자동으로 여성의 나체에 그 인물의 얼굴을 합성해주는 이미지 자동 생성 알고리즘.)  </a:t>
            </a:r>
            <a:r>
              <a:rPr lang="ko" sz="1600" u="sng">
                <a:solidFill>
                  <a:schemeClr val="hlink"/>
                </a:solidFill>
                <a:hlinkClick r:id="rId3"/>
              </a:rPr>
              <a:t>기사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12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29789"/>
            <a:ext cx="816292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itchFamily="18" charset="-127"/>
                <a:ea typeface="HY헤드라인M" pitchFamily="18" charset="-127"/>
              </a:rPr>
              <a:t>어떤 프로젝트인가?</a:t>
            </a:r>
            <a:endParaRPr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딥페이크로 인한 피해를 줄이고자</a:t>
            </a:r>
            <a:br>
              <a:rPr lang="ko"/>
            </a:br>
            <a:r>
              <a:rPr lang="ko"/>
              <a:t>얼굴을 암호화하여 별도 서버에 분리 저장하는 시스템을 구축하는 것이 목적</a:t>
            </a:r>
            <a:br>
              <a:rPr lang="ko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범죄자 신상 파악에도 용이하도록 복호화 시스템은 별도로 구축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itchFamily="18" charset="-127"/>
                <a:ea typeface="HY헤드라인M" pitchFamily="18" charset="-127"/>
              </a:rPr>
              <a:t>유사 프로젝트 1</a:t>
            </a:r>
            <a:endParaRPr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MWSTORY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00" y="1648725"/>
            <a:ext cx="4870751" cy="26207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5262550" y="1346150"/>
            <a:ext cx="3829200" cy="27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멀티 센서 CCTV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움직임 포착 기술 + 얼굴 영역 검출 기술 =&gt; 얼굴 암호화 및 복호화 기술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Face Detecting 기능을 활용해 얼굴 정보를 파악한 후 얼굴을 실시간으로 암호화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영상을 받는 사람은 복호화 기술을 통해 안전하게 CCTV 영상자료를 받을 수 있다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차이점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픽셀 정보를 암호화하는 부분과 차이가 있다</a:t>
            </a:r>
            <a:endParaRPr sz="15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itchFamily="18" charset="-127"/>
                <a:ea typeface="HY헤드라인M" pitchFamily="18" charset="-127"/>
              </a:rPr>
              <a:t>유사 프로젝트 2</a:t>
            </a:r>
            <a:endParaRPr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25" y="1128775"/>
            <a:ext cx="3637850" cy="3592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4691450" y="1235650"/>
            <a:ext cx="36378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딥핑소스의 익명화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특징</a:t>
            </a: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-"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기존의 대량 비디오 데이터를 전송하여 학습 및 분석하던 방식에서 AI 카메라에서 바로 블러링/마스킹 한다.  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Proxima Nova"/>
              <a:buChar char="-"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사진 전체를 익명화 하는 기술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차이점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-"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얼굴 부분만 암호화하는 부분과 차이점이 있다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HY헤드라인M" pitchFamily="18" charset="-127"/>
                <a:ea typeface="HY헤드라인M" pitchFamily="18" charset="-127"/>
              </a:rPr>
              <a:t>세부적인 구조 (변경 예정)</a:t>
            </a:r>
            <a:endParaRPr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Python에서 촬영한 영상을 Java로 전송하여 암호화합니다.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995525" y="2143725"/>
            <a:ext cx="2044800" cy="148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Python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CCTV 촬영</a:t>
            </a:r>
            <a:br>
              <a:rPr lang="ko"/>
            </a:br>
            <a:r>
              <a:rPr lang="ko"/>
              <a:t>이미지 프로세싱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3549600" y="2143725"/>
            <a:ext cx="2044800" cy="148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Java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영상 암호화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6103675" y="2143725"/>
            <a:ext cx="2044800" cy="148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 (MySQL)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암호화된 영상 및 복호화 정보 저장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화면 슬라이드 쇼(16:9)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Arial</vt:lpstr>
      <vt:lpstr>HY헤드라인M</vt:lpstr>
      <vt:lpstr>Alfa Slab One</vt:lpstr>
      <vt:lpstr>Proxima Nova</vt:lpstr>
      <vt:lpstr>Gameday</vt:lpstr>
      <vt:lpstr>CCTV에서 딥페이크를 방지하는 방법  How to prevent Deep Fakes in CCTV systems</vt:lpstr>
      <vt:lpstr>팀원 소개</vt:lpstr>
      <vt:lpstr>Contents</vt:lpstr>
      <vt:lpstr>주제 선정 배경</vt:lpstr>
      <vt:lpstr>PowerPoint 프레젠테이션</vt:lpstr>
      <vt:lpstr>어떤 프로젝트인가?</vt:lpstr>
      <vt:lpstr>유사 프로젝트 1</vt:lpstr>
      <vt:lpstr>유사 프로젝트 2</vt:lpstr>
      <vt:lpstr>세부적인 구조 (변경 예정)</vt:lpstr>
      <vt:lpstr>현재까지의 진행 상황</vt:lpstr>
      <vt:lpstr>앞으로의 계획</vt:lpstr>
      <vt:lpstr>    Q&amp;A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CCTV에서 딥페이크를 방지하는 방법  How to prevent Deep Fakes in CCTV systems</dc:title>
  <cp:lastModifiedBy>hyerim choi</cp:lastModifiedBy>
  <cp:revision>1</cp:revision>
  <dcterms:modified xsi:type="dcterms:W3CDTF">2021-03-20T06:54:06Z</dcterms:modified>
</cp:coreProperties>
</file>