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9"/>
  </p:notesMasterIdLst>
  <p:handoutMasterIdLst>
    <p:handoutMasterId r:id="rId10"/>
  </p:handoutMasterIdLst>
  <p:sldIdLst>
    <p:sldId id="269" r:id="rId3"/>
    <p:sldId id="275" r:id="rId4"/>
    <p:sldId id="283" r:id="rId5"/>
    <p:sldId id="284" r:id="rId6"/>
    <p:sldId id="285" r:id="rId7"/>
    <p:sldId id="27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03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90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2025. 2. 3.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2025. 2. 3.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ARMv8</a:t>
            </a:r>
            <a:r>
              <a:rPr lang="ko-KR" altLang="en-US" dirty="0"/>
              <a:t> </a:t>
            </a:r>
            <a:r>
              <a:rPr lang="en-US" altLang="ko-KR" dirty="0"/>
              <a:t>Perk,</a:t>
            </a:r>
            <a:r>
              <a:rPr lang="ko-KR" altLang="en-US" dirty="0"/>
              <a:t> </a:t>
            </a:r>
            <a:r>
              <a:rPr lang="en-US" altLang="ko-KR" dirty="0" err="1"/>
              <a:t>caddq</a:t>
            </a:r>
            <a:r>
              <a:rPr lang="ko-KR" altLang="en-US" dirty="0"/>
              <a:t> 함수 구현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김상원</a:t>
            </a:r>
            <a:endParaRPr lang="en-US" altLang="ko-KR" dirty="0"/>
          </a:p>
          <a:p>
            <a:r>
              <a:rPr lang="en-US" altLang="ko-KR" dirty="0"/>
              <a:t>https://</a:t>
            </a:r>
            <a:r>
              <a:rPr lang="en-US" altLang="ko-KR" dirty="0" err="1"/>
              <a:t>youtu.be</a:t>
            </a:r>
            <a:r>
              <a:rPr lang="en-US" altLang="ko-KR" dirty="0"/>
              <a:t>/</a:t>
            </a:r>
            <a:r>
              <a:rPr lang="en-US" altLang="ko-KR" dirty="0" err="1"/>
              <a:t>pqxCLHCNMlo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/>
              <a:t>Caddq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 err="1"/>
              <a:t>Caddq</a:t>
            </a:r>
            <a:r>
              <a:rPr lang="en-US" altLang="ko-KR" dirty="0"/>
              <a:t> </a:t>
            </a:r>
            <a:r>
              <a:rPr lang="ko-KR" altLang="en-US" dirty="0"/>
              <a:t>함수 어셈블리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ko-KR" dirty="0"/>
              <a:t>Q &amp; 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7A477F-A51A-4A6E-8C13-4BFB07150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C125D8-DB71-B51D-6E31-1FC6E0A6B1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914400" lvl="2" indent="0">
              <a:buNone/>
            </a:pPr>
            <a:r>
              <a:rPr lang="en-US" altLang="ko-KR" dirty="0">
                <a:latin typeface="+mn-ea"/>
              </a:rPr>
              <a:t>Perk\</a:t>
            </a:r>
            <a:r>
              <a:rPr lang="en-US" altLang="ko-KR" dirty="0" err="1">
                <a:latin typeface="+mn-ea"/>
              </a:rPr>
              <a:t>Reference_Implementation</a:t>
            </a:r>
            <a:r>
              <a:rPr lang="en-US" altLang="ko-KR" dirty="0">
                <a:latin typeface="+mn-ea"/>
              </a:rPr>
              <a:t>\perk-128-fast-3\</a:t>
            </a:r>
            <a:r>
              <a:rPr lang="en-US" altLang="ko-KR" dirty="0" err="1">
                <a:latin typeface="+mn-ea"/>
              </a:rPr>
              <a:t>src</a:t>
            </a:r>
            <a:r>
              <a:rPr lang="en-US" altLang="ko-KR" dirty="0">
                <a:latin typeface="+mn-ea"/>
              </a:rPr>
              <a:t>\</a:t>
            </a:r>
            <a:r>
              <a:rPr lang="en-US" altLang="ko-KR" dirty="0" err="1">
                <a:latin typeface="+mn-ea"/>
              </a:rPr>
              <a:t>arithmetic.c</a:t>
            </a:r>
            <a:endParaRPr lang="en-US" altLang="ko-KR" dirty="0">
              <a:latin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F9A5D8E-BF1C-E302-A75F-84BE376D7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Caddq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4F39A4-17C8-43CC-D9F3-5520D9202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610" y="1950821"/>
            <a:ext cx="10850780" cy="15264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E70BA0-B6D1-D9C6-3858-9F9F7A03E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812" y="4419540"/>
            <a:ext cx="7772400" cy="179076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ABDE6E-E7C1-B16D-AEA4-2AB3A7792503}"/>
              </a:ext>
            </a:extLst>
          </p:cNvPr>
          <p:cNvCxnSpPr/>
          <p:nvPr/>
        </p:nvCxnSpPr>
        <p:spPr>
          <a:xfrm>
            <a:off x="5739618" y="3564990"/>
            <a:ext cx="0" cy="640080"/>
          </a:xfrm>
          <a:prstGeom prst="straightConnector1">
            <a:avLst/>
          </a:prstGeom>
          <a:ln w="31750">
            <a:solidFill>
              <a:schemeClr val="dk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B3A50B9F-A487-C6A4-D74B-F8D9688E5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6980" y="4140140"/>
            <a:ext cx="3213100" cy="558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D88B46E-9513-8686-561A-3647CF6F7D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6980" y="4857720"/>
            <a:ext cx="3162300" cy="596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2C31933-22E5-4E70-C2A7-EE4CDC484D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08230" y="5705475"/>
            <a:ext cx="3479800" cy="431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014515A-60A9-C5A5-B5E3-0823914E49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9812" y="6188077"/>
            <a:ext cx="7200900" cy="6731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06FF530-B4A3-317D-C475-FA5868357C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0610" y="1572573"/>
            <a:ext cx="8014126" cy="37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460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04CEB9-D2B9-DC4E-D302-2F6D2D2FC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20CDF-5F87-822C-2398-F58B50729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Caddq</a:t>
            </a:r>
            <a:r>
              <a:rPr lang="en-US" altLang="ko-KR" dirty="0"/>
              <a:t> </a:t>
            </a:r>
            <a:r>
              <a:rPr lang="ko-KR" altLang="en-US" dirty="0"/>
              <a:t>함수 어셈블리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D94868-3653-D6E3-009B-B727D3380B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98D55D-8427-24B8-B534-B2BAA9BDF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2" y="1152525"/>
            <a:ext cx="4066121" cy="543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613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C9830E-7C4C-B674-4ABC-D88CE8C693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913F2B-87C9-C00D-5BAC-DE7B765C9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A4E2E1-3F36-370C-B81B-1DF60DC28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2" y="969910"/>
            <a:ext cx="4836645" cy="58880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2C4960-41AD-2011-53B6-10B0D345E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093" y="1152525"/>
            <a:ext cx="2794000" cy="355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61DC11-8431-C41D-74A5-C17F732F2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7807" y="1508125"/>
            <a:ext cx="6224992" cy="220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554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24016</TotalTime>
  <Words>42</Words>
  <Application>Microsoft Macintosh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CryptoCraft 테마</vt:lpstr>
      <vt:lpstr>제목 테마</vt:lpstr>
      <vt:lpstr>ARMv8 Perk, caddq 함수 구현</vt:lpstr>
      <vt:lpstr>PowerPoint Presentation</vt:lpstr>
      <vt:lpstr>Caddq 함수</vt:lpstr>
      <vt:lpstr>Caddq 함수 어셈블리</vt:lpstr>
      <vt:lpstr>결과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김상원</cp:lastModifiedBy>
  <cp:revision>66</cp:revision>
  <dcterms:created xsi:type="dcterms:W3CDTF">2019-03-05T04:29:07Z</dcterms:created>
  <dcterms:modified xsi:type="dcterms:W3CDTF">2025-02-02T21:59:48Z</dcterms:modified>
</cp:coreProperties>
</file>