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82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07:04:33.2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1 545 24575,'0'-1'0,"1"-1"0,-1 0 0,1 1 0,-1-1 0,1 1 0,0-1 0,-1 1 0,1 0 0,0-1 0,0 1 0,0 0 0,0 0 0,0-1 0,1 1 0,-1 0 0,0 0 0,1 0 0,-1 0 0,0 1 0,1-1 0,-1 0 0,1 0 0,-1 1 0,1-1 0,-1 1 0,1 0 0,0-1 0,-1 1 0,1 0 0,-1 0 0,1 0 0,0 0 0,2 0 0,3 0 0,1 0 0,-1 0 0,0 1 0,0 0 0,0 0 0,10 3 0,-13-2 0,0 0 0,-1 0 0,1 0 0,0 1 0,-1-1 0,0 1 0,1 0 0,-1-1 0,0 2 0,-1-1 0,1 0 0,0 0 0,-1 1 0,0 0 0,0-1 0,0 1 0,0 0 0,-1 0 0,3 8 0,0 6 0,-1 1 0,0-1 0,0 27 0,2 14 0,20 131 0,-18-125 0,0-24 0,17 56 0,-19-81 0,1-116 0,-1 60 0,15-53 0,-8 42 0,30-117 0,-37 151 0,1 1 0,0-1 0,1 1 0,9-16 0,-8 19 0,-1-1 0,-1 0 0,-1 0 0,7-25 0,-11 33 0,0 0 0,-1 0 0,0 0 0,0 0 0,0 0 0,-1 0 0,1 1 0,-2-1 0,1 0 0,-1 0 0,1 1 0,-2-1 0,1 1 0,0-1 0,-1 1 0,-4-6 0,-2-1 0,0 1 0,-1 0 0,-1 0 0,1 1 0,-1 1 0,-24-16 0,-5-5 0,39 29 0,0 0 0,-1 0 0,1 0 0,0 0 0,-1 0 0,1-1 0,0 1 0,0 0 0,0-1 0,0 1 0,0 0 0,1-1 0,-1 1 0,0-1 0,1 1 0,-1-1 0,1 0 0,-1 1 0,1-1 0,0 0 0,-1-2 0,2 2 0,-1 0 0,1 1 0,0-1 0,-1 1 0,1-1 0,0 1 0,0 0 0,0-1 0,0 1 0,0 0 0,0 0 0,0 0 0,1-1 0,-1 1 0,0 0 0,1 1 0,2-3 0,4-1 0,0 1 0,1-1 0,-1 1 0,1 1 0,0-1 0,12 0 0,71-4 0,132 9 0,-72 2 0,-74-7 0,-45 1 0,-1 1 0,0 2 0,0 1 0,44 8 0,-62-5 0,0 0 0,0 0 0,23 15 0,-26-14 0,1 0 0,-1 0 0,1-2 0,0 1 0,0-1 0,16 3 0,45 0 0,-47-6 0,0 2 0,35 8 0,-23-3 0,1-2 0,-1-2 0,55 0 0,7 0 0,3 15 0,-75-13 0,53 6 0,395-8 0,-245-7 0,-140 5 0,108-5 0,-176 1 0,-1-2 0,0 0 0,0-2 0,-1 0 0,0-1 0,41-21 0,-60 27 0,0 0 0,1-1 0,-1 1 0,0-1 0,0 1 0,0-1 0,0 0 0,0 0 0,0 0 0,-1 0 0,1 0 0,-1 0 0,3-5 0,-4 6 0,0 0 0,0 0 0,0 0 0,0 0 0,0 0 0,0 0 0,0-1 0,0 1 0,-1 0 0,1 0 0,0 0 0,-1 0 0,1 0 0,-1 0 0,1 0 0,-1 0 0,0 0 0,1 0 0,-1 0 0,0 0 0,1 0 0,-1 1 0,0-1 0,0 0 0,0 1 0,0-1 0,0 0 0,0 1 0,0-1 0,0 1 0,0-1 0,0 1 0,-2-1 0,-22-9 0,-1 1 0,0 2 0,-1 0 0,0 2 0,-31-3 0,-64-14 0,85 14 0,0 3 0,0 0 0,-57 2 0,-9-1 0,82 1 0,0-1 0,0-1 0,0-1 0,-39-17 0,41 15 0,0 1 0,-1 0 0,0 1 0,0 1 0,-30-3 0,-4 6 0,27 2 0,1-2 0,-1 0 0,-31-8 0,11 0 0,-1 3 0,0 2 0,0 2 0,-51 3 0,1139-1 0,-470 3 0,1220-2 0,-1763 2 0,-1 1 0,0 0 0,30 10 0,-25-6 0,54 5 0,391-8 0,-245-7 0,3308 3 0,-3512-1 0,-1-2 0,1-1 0,28-8 0,-24 5 0,54-6 0,391 9 0,-245 7 0,519-3 0,-725-1 0,1-2 0,-1-1 0,33-9 0,-28 6 0,56-6 0,362 9 0,-230 7 0,3696-3 0,-3889 1 0,1 2 0,-1 1 0,33 9 0,-28-6 0,56 6 0,334-9 0,-216-7 0,-177 5 0,-1 1 0,1 0 0,28 9 0,-24-4 0,54 4 0,-40-8 0,0 2 0,46 12 0,-31-8 0,1-3 0,1-3 0,116-6 0,-55-1 0,1917 3 0,-2004-2 0,-1-2 0,53-11 0,-46 6 0,49-3 0,386 8 0,-246 7 0,352-3 0,-557-1 0,1-2 0,-1-1 0,30-8 0,-25 5 0,54-6 0,390 9 0,-244 7 0,2476-3 0,-2680 2 0,-1 1 0,0 0 0,30 9 0,-26-4 0,56 4 0,390-8 0,-245-7 0,1518 3 0,-1737 0 0,1 1 0,0 0 0,-1 1 0,1 0 0,-1 1 0,1 0 0,11 6 0,-18-7 0,0 1 0,-1 0 0,1 0 0,-1 0 0,0 1 0,0 0 0,0 0 0,0 0 0,-1 0 0,0 1 0,1 0 0,-2 0 0,1 0 0,0 0 0,-1 1 0,3 7 0,3 7 0,1 1 0,1-1 0,18 26 0,-23-36 0,0 0 0,-1 1 0,0-1 0,-1 1 0,0 1 0,-1-1 0,0 0 0,-1 1 0,2 20 0,-2 13 0,-5 55 0,1-39 0,0 441 0,1-477 0,-2 1 0,-1-1 0,-9 33 0,6-28 0,-6 56 0,8-37 0,-17 84 0,-12 57 0,-16 37 0,36-158 0,12-49 0,-1-1 0,-2 1 0,0-1 0,0 0 0,-2-1 0,-10 21 0,13-34 0,1-1 0,-1 1 0,0-1 0,0 0 0,-1 0 0,1 0 0,-1-1 0,0 1 0,0-1 0,0 0 0,0-1 0,-1 1 0,1-1 0,-1 0 0,1-1 0,-1 1 0,0-1 0,0 0 0,-7 0 0,-16 1 0,-1-1 0,-48-5 0,32 0 0,-856-2 0,509 9 0,359-5 0,-1-2 0,-54-11 0,48 6 0,-51-3 0,-385 8 0,246 7 0,-1185-3 0,1391 2 0,0 0 0,-1 2 0,-32 9 0,29-6 0,-58 7 0,-361-11 0,231-5 0,-3198 2 0,3390-2 0,-1-1 0,1 0 0,-34-10 0,30 5 0,-58-5 0,-360 9 0,229 7 0,-4029-3 0,4212 2 0,0 2 0,-53 11 0,46-6 0,-49 3 0,-386-8 0,245-7 0,167 2 0,13 0 0,0 1 0,1 3 0,-61 12 0,49-4-116,-1-2 0,-73 0 1,-131-10-465,91-2 408,-1571 3 1271,1721-2-1099,1-1 0,-1-1 0,-28-8 0,24 5 0,-54-6 0,14 11 0,44 3 0,0-2 0,0-1 0,-53-12 0,45 6 0,-1 2 0,0 2 0,-43-1 0,1 0 0,-23-13 0,73 11 0,-55-5 0,-25 11 0,76 2 0,0-1 0,-1-1 0,1-2 0,-47-10 0,40 5 0,-1 1 0,-69-3 0,63 8 0,-68-13 0,58 5 0,-64-2 0,46 6 0,-98-28 0,136 28 0,-40-11 0,45 10 0,-1 0 0,-39-2 0,-4 6 0,34 3 0,0-3 0,-51-8 0,17-1 0,-1 4 0,-148 2 0,199 5 0,-1-1 0,1-2 0,-35-9 0,30 6 0,-55-6 0,-192 13 0,-28-2 0,97-34 0,67 14 0,91 12 0,-92-6 0,-662 15 0,375 4 0,-1336-3 0,1739 1 0,1 2 0,0 1 0,-34 9 0,30-6 0,-58 6 0,-361-9 0,231-7 0,-533 3 0,715-2 0,0-1 0,-53-13 0,46 8 0,-49-5 0,41 11 0,31 3 0,-1-2 0,0 0 0,1-1 0,-1-1 0,1-1 0,0-1 0,0-1 0,-28-11 0,35 12 0,1-1 0,-1 0 0,1-1 0,1 0 0,-1-1 0,1 0 0,0 0 0,1-1 0,0 0 0,1-1 0,-1 0 0,2 0 0,0-1 0,-8-15 0,-12-33 0,-23-79 0,22 57 0,-24-110 0,44 155 0,0-15 0,2 0 0,3 0 0,5-98 0,0 51 0,-2 80 0,1 0 0,5-27 0,-5 42 0,-1 0 0,0 0 0,1 0 0,-1 0 0,1 0 0,0 1 0,0-1 0,0 0 0,1 0 0,-1 1 0,1-1 0,-1 1 0,1-1 0,0 1 0,0-1 0,0 1 0,0 0 0,0 0 0,1 0 0,-1 0 0,0 1 0,1-1 0,5-2 0,-7 4 0,-1 0 0,1 0 0,0 0 0,0 0 0,0 0 0,-1 1 0,1-1 0,0 0 0,-1 0 0,1 1 0,0-1 0,0 0 0,-1 1 0,1-1 0,-1 1 0,1-1 0,0 1 0,-1-1 0,1 1 0,-1-1 0,1 1 0,-1-1 0,1 1 0,-1 0 0,0-1 0,1 1 0,-1 0 0,0-1 0,1 1 0,-1 0 0,0 0 0,0-1 0,0 1 0,0 0 0,1 0 0,-1 0 0,0-1 0,0 1 0,-1 0 0,1 0 0,0-1 0,0 1 0,0 0 0,0 0 0,-1 0 0,-7 39 0,-85 214 0,83-229 0,0-1 0,-2 0 0,0-1 0,-17 22 0,-15 31 0,39-68 0,-1 0 0,0 0 0,0-1 0,0 0 0,-1 0 0,0 0 0,0-1 0,0 0 0,-1 0 0,0-1 0,0 0 0,-1-1 0,0 1 0,1-2 0,-1 1 0,0-1 0,-16 3 0,20-5 0,0 0 0,0 0 0,0 0 0,-1-1 0,1 0 0,0 0 0,0 0 0,-1 0 0,1-1 0,0 0 0,0 0 0,0-1 0,0 1 0,0-1 0,0 0 0,0 0 0,0-1 0,1 0 0,-1 1 0,1-1 0,0-1 0,0 1 0,0-1 0,0 1 0,1-1 0,-1 0 0,1-1 0,0 1 0,0 0 0,1-1 0,-1 0 0,-2-8 0,1 3 0,1 0 0,1-1 0,-1 1 0,1-1 0,1 0 0,0 0 0,1 0 0,0 0 0,0 0 0,1 1 0,1-1 0,0 0 0,0 0 0,1 1 0,1 0 0,-1-1 0,2 1 0,-1 1 0,1-1 0,1 0 0,0 1 0,0 0 0,1 1 0,13-14 0,19-21 0,-32 34 0,0 0 0,0 0 0,1 1 0,0 0 0,0 1 0,1-1 0,0 2 0,0-1 0,1 1 0,0 1 0,0 0 0,0 0 0,0 1 0,17-4 0,-8 4 0,1 1 0,-1 2 0,1 0 0,-1 1 0,1 1 0,0 0 0,20 5 0,-10 2 0,0 0 0,0 2 0,48 24 0,151 76 0,-194-93 0,-1 3 0,33 23 0,7 5 0,-35-21 0,0 2 0,-2 1 0,49 52 0,-65-51 0,-19-28 0,-1 1 0,1-1 0,0 1 0,1-1 0,-1 0 0,1 0 0,-1 0 0,1 0 0,0 0 0,0 0 0,0-1 0,5 4 0,-7-7 0,1 1 0,-1 0 0,1-1 0,0 1 0,-1-1 0,0 0 0,1 0 0,-1 1 0,1-1 0,-1 0 0,0 0 0,0 0 0,1 0 0,-1-1 0,0 1 0,0 0 0,0 0 0,0-1 0,0 1 0,-1 0 0,1-1 0,0-1 0,19-36 0,12-29 0,-19 44 0,-1-1 0,-1-1 0,-1 1 0,-1-2 0,-2 1 0,0-1 0,3-40 0,-9 46 0,1 5 0,-1 0 0,-1-1 0,-1 1 0,0 0 0,-5-20 0,5 32 0,0 0 0,0 0 0,-1 1 0,0-1 0,1 0 0,-1 1 0,-1-1 0,1 1 0,0-1 0,-1 1 0,0 0 0,0 0 0,1 0 0,-2 1 0,1-1 0,0 1 0,-1 0 0,1 0 0,-1 0 0,1 0 0,-1 0 0,0 1 0,0-1 0,0 1 0,-8-1 0,-28-3 0,-1 3 0,0 1 0,-66 6 0,0 1 0,73-4 0,1 2 0,-1 2 0,-32 10 0,22-6 0,15-3 0,0 1 0,1 1 0,1 2 0,-48 24 0,75-35 0,-1 0 0,1 0 0,0 0 0,0 1 0,0-1 0,-1 0 0,1 0 0,0 0 0,0 0 0,-1 0 0,1 0 0,0 0 0,0 0 0,0 1 0,-1-1 0,1 0 0,0 0 0,0 0 0,0 0 0,0 1 0,0-1 0,-1 0 0,1 0 0,0 0 0,0 1 0,0-1 0,0 0 0,0 0 0,0 0 0,0 1 0,0-1 0,0 0 0,0 0 0,0 1 0,0-1 0,0 0 0,0 0 0,0 1 0,0-1 0,0 0 0,0 0 0,0 0 0,0 1 0,0-1 0,0 0 0,0 0 0,0 1 0,1-1 0,-1 0 0,0 0 0,0 0 0,0 0 0,1 1 0,17 4 0,25-1 0,-18-4 0,253-4 0,-162-15 0,-75 11 0,54-4 0,34 11 0,-81 2 0,0-2 0,0-2 0,54-11 0,-28 2 0,-1 4 0,2 2 0,100 6 0,-174 0 0,-1 0 0,0 0 0,0 0 0,1 0 0,-1 0 0,0 0 0,0 0 0,0 0 0,1 0 0,-1 0 0,0 0 0,0 0 0,1 0 0,-1 0 0,0 0 0,0 0 0,1 0 0,-1 0 0,0 0 0,0 1 0,0-1 0,1 0 0,-1 0 0,0 0 0,0 0 0,0 0 0,0 1 0,1-1 0,-1 0 0,0 0 0,0 0 0,0 1 0,0-1 0,0 0 0,0 0 0,0 0 0,1 1 0,-1-1 0,0 0 0,0 0 0,0 1 0,0-1 0,0 0 0,0 1 0,-8 11 0,-19 12 0,24-22 0,-20 15 0,-2 0 0,0-2 0,-1-1 0,-1-1 0,0-1 0,0-2 0,-47 12 0,38-10 0,0 2 0,-41 23 0,42-19 0,-74 25 0,108-42 0,-40 9 0,1 3 0,1 1 0,0 2 0,1 1 0,-40 26 0,53-28 0,-50 23 0,50-27 0,0 2 0,-33 22 0,31-18 0,21-14 0,-1 0 0,1 0 0,1 1 0,-1 0 0,0 1 0,1-1 0,0 1 0,0 0 0,0 0 0,1 1 0,-7 9 0,11-13 0,0-1 0,0 1 0,0 0 0,0-1 0,0 1 0,0 0 0,1-1 0,-1 1 0,0-1 0,1 1 0,0-1 0,-1 1 0,1-1 0,0 1 0,0-1 0,-1 1 0,1-1 0,0 0 0,1 0 0,-1 1 0,0-1 0,0 0 0,0 0 0,1 0 0,-1 0 0,0 0 0,1-1 0,-1 1 0,1 0 0,-1-1 0,3 1 0,49 19 0,-6-11 0,1-3 0,0-1 0,0-3 0,83-6 0,-22 0 0,389 4 0,-482 0 0,-1-1 0,-1-1 0,1 0 0,0-1 0,0 0 0,-1-2 0,0 1 0,17-9 0,-27 11 0,-1 1 0,1-1 0,-1 0 0,1 0 0,-1 0 0,1-1 0,-1 1 0,0-1 0,0 0 0,0 0 0,-1 0 0,1 0 0,-1-1 0,0 1 0,1 0 0,-2-1 0,1 0 0,0 1 0,-1-1 0,1 0 0,-1 0 0,0 0 0,-1 0 0,1 0 0,-1 0 0,1 0 0,-1 0 0,0 0 0,-1 0 0,1 0 0,-1 0 0,1 0 0,-1 0 0,-3-6 0,2 6 0,0 0 0,0 1 0,0-1 0,0 1 0,-1 0 0,0 0 0,1 0 0,-1 0 0,0 0 0,-1 0 0,1 1 0,0 0 0,-1-1 0,1 1 0,-1 1 0,0-1 0,0 0 0,0 1 0,0 0 0,0 0 0,0 0 0,-5 0 0,-12-2 0,0 1 0,-44 1 0,51 2 0,-11 0 0,1 2 0,-1 0 0,1 2 0,0 1 0,-45 17 0,-113 62 0,116-52 0,2 1 0,-84 61 0,95-64 0,-23 16 0,71-44 0,1 1 0,-1 0 0,1 0 0,0 0 0,0 1 0,0 0 0,1 0 0,0-1 0,0 2 0,0-1 0,-4 10 0,6-13 0,1 1 0,-1-1 0,1 0 0,-1 0 0,1 1 0,0-1 0,0 0 0,0 0 0,0 1 0,0-1 0,0 0 0,1 1 0,-1-1 0,1 0 0,0 0 0,-1 0 0,1 0 0,0 0 0,0 0 0,1 0 0,-1 0 0,0 0 0,1 0 0,-1 0 0,1-1 0,-1 1 0,1 0 0,0-1 0,0 0 0,0 1 0,0-1 0,0 0 0,0 0 0,0 0 0,0 0 0,0 0 0,0-1 0,0 1 0,1-1 0,3 1 0,5 1 0,0 0 0,0 0 0,0-1 0,0-1 0,0 0 0,1-1 0,11-1 0,13-8 0,-2-1 0,1-2 0,-2-1 0,62-36 0,-25 13 0,223-120 0,-277 145 0,-1-1 0,0 0 0,-1 0 0,-1-1 0,0-1 0,0-1 0,-2 0 0,17-30 0,-11 21 0,-9 10 0,0 0 0,-1 0 0,-1-1 0,0 0 0,-1 0 0,-1-1 0,0 1 0,2-31 0,-3 7 0,-3 0 0,-6-65 0,6 95 0,-1 1 0,-1-1 0,1 1 0,-2 0 0,1 0 0,-1 0 0,0 0 0,-1 0 0,0 1 0,-1-1 0,0 1 0,0 0 0,0 0 0,-1 1 0,0 0 0,-1 0 0,0 0 0,0 1 0,0 0 0,-1 0 0,1 1 0,-1 0 0,-1 0 0,1 1 0,-1 0 0,0 0 0,1 1 0,-2 0 0,1 1 0,0 0 0,0 1 0,-15-1 0,-6 1 0,1 1 0,0 2 0,-1 1 0,1 1 0,0 2 0,1 0 0,-1 2 0,2 2 0,-31 13 0,-38 32 0,67-37 0,0-1 0,-40 16 0,-257 110 0,313-137 0,-99 43 0,-56 28 0,117-53 0,-2-3 0,0-3 0,-95 22 0,31-11 0,-22 2 0,-14 3 0,148-32 0,0 0 0,0 0 0,1 0 0,-1 0 0,1 1 0,0-1 0,-1 1 0,1 0 0,1 0 0,-1 1 0,0-1 0,1 1 0,0 0 0,-1 0 0,2 0 0,-1 0 0,0 1 0,-2 5 0,-1 6 0,1 0 0,0 1 0,1 0 0,-2 18 0,4-17 0,-2-1 0,0 0 0,-11 29 0,7-28 0,1 2 0,0-1 0,1 1 0,1 0 0,1 0 0,1 0 0,1 1 0,0 23 0,3-32 0,-1-1 0,2 1 0,-1 0 0,2-1 0,-1 1 0,2-1 0,-1 0 0,2 0 0,-1 0 0,2 0 0,-1-1 0,1 0 0,1 0 0,0-1 0,11 13 0,-4-5 0,0-1 0,-2 2 0,0 0 0,13 27 0,12 19 0,-33-58 0,1-1 0,0 0 0,0-1 0,0 1 0,0-1 0,0 0 0,1 0 0,0 0 0,0-1 0,0 0 0,0 0 0,1-1 0,-1 0 0,1 0 0,-1 0 0,1-1 0,12 2 0,14-1 0,0-1 0,50-4 0,-32 0 0,1292-3 0,-726 9 0,3047-3 0,-3638-1 0,1-2 0,-1-1 0,29-8 0,-24 5 0,54-6 0,391 9 0,-244 7 0,1224-3-1365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06:40:15.7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2877 1504 24575,'-752'0'0,"734"1"-71,-1 0 0,1 1 0,0 1 0,0 1 0,0 1 0,0 0 0,1 1 1,-31 16-1,17-10 41,0-1 0,-1-2 0,-54 9 0,27-6 22,-5 3 8,-149 27 0,177-35-6,0 2 1,-46 17-1,12-3 662,45-18-629,-1 0 1,1-1 0,-1-2-1,-26 0 1,25-2-31,0 2 1,0 0-1,-38 10 0,11-2 3,0-2 0,-1-2 0,0-3 0,-76-4 0,106 0 0,25 1 0,1 0 0,-1 0 0,0 0 0,0 0 0,0 0 0,0 0 0,0 0 0,0 0 0,0 0 0,1 0 0,-1 0 0,0 0 0,0-1 0,0 1 0,0 0 0,0 0 0,0 0 0,0 0 0,0 0 0,1 0 0,-1 0 0,0 0 0,0 0 0,0-1 0,0 1 0,0 0 0,0 0 0,0 0 0,0 0 0,0 0 0,0 0 0,0 0 0,0-1 0,0 1 0,0 0 0,0 0 0,0 0 0,0 0 0,0 0 0,0 0 0,0-1 0,0 1 0,0 0 0,0 0 0,0 0 0,0 0 0,0 0 0,0 0 0,0 0 0,-1-1 0,1 1 0,0 0 0,0 0 0,0 0 0,0 0 0,0 0 0,0 0 0,0 0 0,0 0 0,0 0 0,-1 0 0,1 0 0,0-1 0,0 1 0,0 0 0,0 0 0,0 0 0,-1 0 0,17-13 0,24-11 0,50-13 0,103-28 0,-2 1 0,-135 46 0,0 3 0,60-9 0,-62 15 0,0-3 0,76-27 0,141-44-1359,-177 58 1091,-54 14 257,8-2 69,-1-1 0,51-24 0,-55 20 674,80-24 0,-109 43-732,-16 8 0,-19 13 0,-1-9 0,-1-1 0,0-1 0,-45 13 0,14-4 0,-14 6 0,-93 40 0,114-46 0,-66 19 0,72-27 0,1 2 0,-67 34 0,45-17 0,-74 26 0,85-38 0,2 2 0,0 3 0,-49 31 0,95-53 0,0 0 0,0 0 0,1 0 0,-1 1 0,1-1 0,-1 1 0,1 0 0,-3 5 0,6 3 0,18-7 0,29-8-321,0-3 0,54-15 0,12-1 193,153-23-2157,-66 9 2130,-167 29 155,62-23 0,-64 19 0,60-13 0,86-24 0,-96 23 0,94-21 0,13 15 0,-92 14 240,-39 7 116,80-24 0,-93 22 274,0 3 0,0 1 0,62-3 0,-99 11-585,2-1-41,0 1 0,0-1 0,18-7-1,-26 9-3,-1 0 0,0-1 0,0 1 0,0-1 0,0 1 0,0-1 0,0 0 0,0 1-1,0-1 1,0 0 0,0 0 0,-1 0 0,1 1 0,0-1 0,0 0 0,-1 0 0,1 0 0,0-2-1,-1 2 2,0 0-1,0-1 0,0 1 0,-1 0 0,1 0 0,0 0 0,-1 0 0,1 0 0,-1 0 0,1 0 0,-1 0 0,0 0 0,1 0 0,-1 1 0,0-1 0,0 0 0,1 0 0,-1 0 0,0 1 0,0-1 0,0 0 0,0 1 0,0-1 0,-2 0 0,-8-4 0,-1 0 0,0 0 0,-1 1 0,1 1 0,-1 0 0,1 0 0,-1 1 0,0 1 0,0 1 0,-23 1 0,15-1 0,-1-1 0,-35-6 0,-13-6 0,0 3 0,-1 3 0,-105 3 0,131 2 0,-88-15 0,-14-3 0,94 18 0,-144-14 0,79 3 0,-214 2 0,1067 12-2636,-689-4 3535,1-2 1,59-13 0,-9 1-963,109-22 63,-164 24 0,-32 4 0,-10 10 0,0 1 0,-1-1 0,1 0 0,-1 1 0,1-1 0,-1 0 0,0 1 0,1-1 0,-1 1 0,0-1 0,1 1 0,-1-1 0,0 1 0,0-1 0,1 1 0,-1 0 0,0-1 0,0 1 0,0 0 0,1 0 0,-1 0 0,0-1 0,-1 1 0,-31-5 0,0 1 0,0 1 0,0 1 0,0 3 0,-43 4 0,44 1 0,-1 2 0,1 1 0,1 1 0,0 2 0,-50 26 0,68-32 0,-78 37 0,-278 119 0,337-148 0,0 1 0,-51 35 0,-21 10 0,-77 47-862,163-95 846,-8 2 16,0-1 0,-1-2 0,0-1 0,-1-1 0,-31 6 0,-4 2 0,35-8 21,-1-3 0,-1 0 0,1-2 0,-1-1 0,1-1-1,-47-4 1,72 2 6,0 0 0,0-1 0,0 0-1,0 0 1,0 0 0,0-1 0,1 1 0,-1-1-1,0 0 1,1 0 0,-1 0 0,1-1 0,0 1-1,0-1 1,0 0 0,0 0 0,0 0 0,1 0-1,-1 0 1,1 0 0,0-1 0,0 1-1,0-1 1,0 0 0,1 0 0,-1 1 0,1-1-1,0 0 1,-1-5 0,-1-12-54,1 0 1,1-1-1,0 1 0,4-32 0,-1 22 89,0-79-62,-2 49 0,3 1 0,15-90 0,8-44 0,-20 131 0,3-1 0,20-73 0,-21 107 0,8-29 0,-15 55 0,0 1 0,1-1 0,-1 1 0,1 0 0,0-1 0,0 1 0,0 0 0,0 0 0,1 0 0,-1 0 0,6-4 0,-7 7 0,-1 0 0,1 0 0,-1-1 0,1 1 0,-1 0 0,1 0 0,0 0 0,-1 0 0,1 0 0,-1 0 0,1 0 0,-1 0 0,1 0 0,0 0 0,-1 0 0,1 0 0,-1 1 0,1-1 0,-1 0 0,1 0 0,-1 1 0,1-1 0,-1 0 0,1 0 0,-1 1 0,1-1 0,-1 1 0,1-1 0,-1 0 0,0 1 0,1-1 0,-1 1 0,0-1 0,1 1 0,-1-1 0,0 1 0,0-1 0,1 1 0,-1-1 0,0 1 0,0 0 0,0-1 0,0 1 0,0-1 0,0 2 0,7 29 0,-7-30 0,6 88 17,-7 141-1,-3-81-887,7 1 625,-7 159-1116,-1-268 1362,-3-1 0,-23 75 0,-6 21 0,-4 72 1015,30-157-979,-35 94-1,25-83 793,2-26-321,7-31-474,11-5-34,0-1 1,0 1 0,0-1-1,1 0 1,-1 0-1,0 1 1,1-1 0,-1 0-1,0 0 1,1 0-1,-1 0 1,1 0 0,0 0-1,-1 0 1,1 0-1,0 0 1,-1 0 0,1-1-1,-6-33 1,1 0 0,2 0 0,2 0 0,5-65 0,0 13 0,-4-896-163,-2 1027-751,-16 85 0,-2 18-671,14-90 1599,-3 1 0,-18 60-1,13-57-115,-12 94-1,17-88-80,-28 109-1,-1 4 1284,-3 69-1216,21-171 697,13-54-222,2 0 1,-4 26 0,8-43-172,-9 51 843,10-56-1022,-1 0 0,1 0 0,-1-1 0,1 1 0,-1 0 0,0-1 0,0 1 0,0 0 0,0-1 1,0 1-1,0-1 0,0 1 0,0-1 0,-1 0 0,1 1 0,-1-1 0,1 0 0,-1 0 0,1 0 0,-1 0 0,1 0 0,-1 0 0,0-1 0,0 1 0,1 0 0,-4 0 0,3-2-9,0 1 0,1-1 0,-1 1 0,1-1 0,-1 0 0,1 1 0,-1-1 0,1 0 0,-1 0 0,1 0 0,0 0 0,-1 0 0,1 0 0,0-1 0,0 1 0,0 0 0,0-1 0,0 1 0,0 0 0,0-1 0,1 0 0,-1 1 0,0-1 0,1 1 0,-1-1 0,1 0 0,0 1 0,-1-3 0,-8-54 0,9 54 0,-1-25-104,0-1 0,3 1 0,0-1 0,2 1 1,1 0-1,9-33 0,-6 26 104,-3-1 0,2-59 0,-5 53 0,11-61 0,-1 37 0,5-130 0,-19-71 0,-1 91 0,3-349 727,0 1565-4097,-2-1004 3539,-1 0 0,-12 50 0,6-42 24,-2 45 1,6-48 44,-2 0-1,-1 0 1,-3-1 0,-19 51 0,13-43 899,-2-10-976,19-37-162,0 0 0,-1 1 1,1-1-1,0 1 0,-1-1 1,1 0-1,-1 1 0,1-1 0,-1 0 1,1 1-1,-1-1 0,1 0 1,-1 0-1,1 1 0,-1-1 1,1 0-1,-1 0 0,1 0 0,-1 0 1,1 0-1,-1 0 0,1 0 1,-1 0-1,0 0 0,0 0 2,0-1-1,0 0 0,0 1 1,1-1-1,-1 0 0,0 1 1,1-1-1,-1 0 1,1 0-1,-1 0 0,1 0 1,-1 0-1,1 0 0,-1 0 1,1 0-1,0 0 1,-1 0-1,1-2 0,-25-130 0,16 85 0,2 1 0,3-1 0,1 0 0,5-58 0,-5-82 0,-1 160 0,-12-45 0,9 47 0,2 1 0,-3-33 0,4-390 0,7 230 0,-3 70 0,0 677-718,-2-487 776,-2-1 0,-11 48-1,6-44 216,-3 70-1,13 284-272,-1-1344 0,0 930 0,2 0 0,-1 1 0,2-1 0,0 1 0,8-22 0,-10 33 0,0-1 0,1 1 0,-1 0 0,1 0 0,0 0 0,0 0 0,0 0 0,0 0 0,0 0 0,1 1 0,0-1 0,4-2 0,-5 4 0,-1 0 0,1 0 0,0 1 0,0-1 0,0 1 0,0-1 0,0 1 0,0 0 0,0 0 0,-1 0 0,1 0 0,0 0 0,0 0 0,0 0 0,0 1 0,0-1 0,0 1 0,0 0 0,-1-1 0,1 1 0,0 0 0,-1 0 0,1 0 0,0 0 0,1 2 0,3 2 0,1 0 0,-1 1 0,-1 0 0,1 1 0,-1-1 0,0 1 0,0 0 0,-1 0 0,0 1 0,-1-1 0,5 12 0,3 14 0,10 46 0,20 90-164,-35-133-20,-1 0-1,1 62 0,-5-59 95,2 0 0,7 40-1,-1-25 462,3 82-1,-6-44-122,13 8-248,-12-73 0,-2 0 0,3 30 0,-8 140 0,2 21 0,-1-200 0,2 0 0,0 0 0,1 0 0,0-1 0,2 0 0,0 0 0,1 0 0,1 0 0,11 18 0,-18-34 0,0 0 0,0 0 0,0 1 0,0-1 0,0 0 0,0-1 0,0 1 0,0 0 0,0 0 0,0 0 0,0-1 0,1 1 0,-1 0 0,0-1 0,0 1 0,1-1 0,-1 0 0,0 1 0,1-1 0,-1 0 0,1 0 0,-1 0 0,0 0 0,1 0 0,-1 0 0,1 0 0,-1 0 0,0-1 0,1 1 0,-1-1 0,0 1 0,1-1 0,-1 1 0,0-1 0,0 0 0,0 1 0,0-1 0,1 0 0,-1 0 0,0 0 0,0 0 0,0 0 0,-1 0 0,2-1 0,8-9 0,-1 0 0,-1 0 0,12-20 0,-7 12 0,103-138 0,-107 143 0,0 0 0,2 1 0,0 0 0,0 1 0,1 0 0,0 1 0,1 0 0,23-13 0,-16 11 0,-1-1 0,0 0 0,-1-1 0,-1-1 0,29-34 0,-38 39 0,0-1 0,0 1 0,-1-2 0,-1 1 0,0-1 0,-1 0 0,0 0 0,-1 0 0,-1-1 0,0 1 0,2-19 0,20-118 0,-7 51 0,-13 75 0,2 1 0,0-1 0,19-39 0,3-11 0,7-25 0,14-50 0,-38 113 0,21-44 0,4-14 0,0 1 0,-26 72 0,-2-1 0,-1 0 0,0-1 0,-2 0 0,4-26 0,-5 18 0,-3 25 0,-1-1 0,0 1 0,0-1 0,-1 1 0,0-1 0,0 1 0,-1-12 0,0 16 0,0 0 0,0 1 0,0-1 0,0 0 0,0 0 0,-1 0 0,1 1 0,0-1 0,-1 0 0,1 1 0,-1-1 0,0 1 0,1 0 0,-1 0 0,0 0 0,0-1 0,0 2 0,0-1 0,0 0 0,0 0 0,0 1 0,0-1 0,0 1 0,0-1 0,0 1 0,0 0 0,0 0 0,-3 0 0,-118-17 0,73 8 0,-68-2 0,101 10 0,-34 1 0,1-3 0,0-1 0,-50-12 0,-298-78 0,198 30 0,17 3 0,173 60 0,1-2 0,-1 1 0,1-1 0,0-1 0,0 1 0,0-2 0,0 1 0,1-1 0,0 0 0,0-1 0,0 0 0,1-1 0,-1 1 0,2-1 0,-1 0 0,1-1 0,0 0 0,0 0 0,-8-17 0,8 12 0,0 0 0,1-1 0,0 1 0,1-1 0,1 0 0,0 0 0,1 0 0,-1-28 0,3 35 0,0 0 0,1 0 0,-1 0 0,1 0 0,1 0 0,-1-1 0,1 2 0,1-1 0,-1 0 0,1 0 0,0 1 0,1 0 0,-1-1 0,1 1 0,0 1 0,1-1 0,0 0 0,0 1 0,6-5 0,8-3 0,0 1 0,1 1 0,0 0 0,1 2 0,0 1 0,0 0 0,1 2 0,0 0 0,0 1 0,27-2 0,30 2 0,125 5 0,-88 3 0,-69-3 0,-1 2 0,1 1 0,80 18 0,-98-16 0,23 5 0,-50-9 0,0 0 0,0-1 0,1 1 0,-1 0 0,0 0 0,0 0 0,0 0 0,-1 1 0,1-1 0,0 0 0,0 1 0,-1-1 0,1 1 0,-1 0 0,1-1 0,-1 1 0,2 4 0,-2-5 0,-1 0 0,0 1 0,0-1 0,0 0 0,0 1 0,-1-1 0,1 0 0,0 1 0,0-1 0,-1 0 0,1 1 0,-1-1 0,1 0 0,-1 0 0,0 0 0,1 1 0,-1-1 0,0 0 0,0 0 0,0 0 0,0 0 0,0 0 0,0 0 0,0-1 0,0 1 0,0 0 0,0 0 0,0-1 0,-1 1 0,1-1 0,0 1 0,-3 0 0,-54 21 0,41-17 0,-22 9 0,6 0 0,-2-2 0,1-1 0,-2-1 0,1-3 0,-42 5 0,45-9 0,-61 14 0,60-10 0,-58 6 0,-139-11 0,187-3 0,1324 3 0,-618-4 0,-636 3 0,-1 2 0,0 1 0,29 8 0,-24-5 0,55 6 0,390-10 0,-245-5 0,1934 2 0,-2139-2 0,1-1 0,-1-1 0,30-8 0,-26 5 0,56-6 0,175-20 0,-192 23 0,18-9 0,-59 12 0,0 1 0,40-3 0,21 8 0,-60 2 0,0-1 0,1-2 0,-1-1 0,39-8 0,-31 2 0,1 2 0,1 1 0,-1 2 0,1 2 0,75 5 0,-110-3 0,-1 0 0,1 0 0,-1 1 0,1-1 0,-1 1 0,1 0 0,-1 0 0,0 0 0,0 0 0,1 1 0,-1 0 0,0-1 0,0 1 0,0 0 0,-1 0 0,1 0 0,0 1 0,-1-1 0,1 1 0,-1 0 0,0-1 0,0 1 0,0 0 0,0 0 0,-1 0 0,1 0 0,-1 1 0,1-1 0,-1 0 0,0 1 0,-1-1 0,1 0 0,-1 1 0,1 3 0,-1 1 0,-1 0 0,0 0 0,0 0 0,0-1 0,-1 1 0,0 0 0,-1-1 0,0 0 0,0 1 0,0-1 0,-1 0 0,0-1 0,-1 1 0,-6 7 0,-5 5 0,-1-1 0,0-1 0,-2-1 0,0 0 0,-40 25 0,44-33 0,0 0 0,-1-1 0,0-1 0,0 0 0,-1-1 0,1-1 0,-1 0 0,0-1 0,-21 0 0,-447-2 0,218-4 0,227 3 0,0 2 0,1 2 0,-67 15 0,33-6 0,-27 8 0,-237 101 0,316-115 0,1-1 0,-1-1 0,0 0 0,-1-2 0,1 0 0,-1-2 0,-38-2 0,31 1 0,1 1 0,0 0 0,-51 11 0,37-2 0,0-3 0,-84 5 0,-88-14 0,80-1 0,-574 3 0,681-1 0,1-2 0,0-1 0,-30-8 0,25 5 0,-54-6 0,-7 12 0,63 2 0,0-2 0,-1-1 0,1-1 0,-36-8 0,18 2 0,0 2 0,-1 1 0,0 3 0,-78 5 0,-73-5 0,171-1 0,-45-12 0,48 10 0,-1 0 0,-32-2 0,-100 8 0,-15-2 0,157 0 0,1 0 0,-1-1 0,1-1 0,0 0 0,-26-12 0,39 12 0,13 1 0,13 0 0,555 1 0,-279 5 0,242-3 0,-531 0-105,1 0 0,0-2 0,-1 1 0,1-1 0,-1-1 0,1 0 0,-1-1 0,0 0 0,-1 0 0,1-1 0,-1-1 0,14-9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4T06:45:42.0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948 21 24575,'0'-1'0,"0"1"0,0-1 0,0 0 0,0 0 0,0 1 0,0-1 0,0 0 0,0 1 0,0-1 0,0 0 0,1 0 0,-1 1 0,0-1 0,0 0 0,1 1 0,-1-1 0,0 1 0,1-1 0,-1 0 0,1 1 0,-1-1 0,1 1 0,-1-1 0,1 1 0,-1-1 0,1 1 0,-1 0 0,1-1 0,0 1 0,-1-1 0,1 1 0,0 0 0,-1 0 0,1-1 0,0 1 0,-1 0 0,1 0 0,0 0 0,-1 0 0,1 0 0,0 0 0,0 0 0,-1 0 0,1 0 0,0 0 0,-1 0 0,1 1 0,0-1 0,-1 0 0,1 0 0,0 1 0,-1-1 0,1 0 0,0 1 0,-1-1 0,1 1 0,-1-1 0,2 1 0,1 1 0,1 0 0,-1 1 0,0-1 0,0 1 0,1-1 0,-2 1 0,1 0 0,0 0 0,3 5 0,6 22 0,-1 0 0,-1 1 0,-2 0 0,7 46 0,-8-2 0,-4-1 0,-5 76 0,0-37 0,1-95 0,-1 0 0,-1 0 0,-5 18 0,-2 14 0,10-47 0,-1-1 0,1 0 0,-1 1 0,1-1 0,0 0 0,0 1 0,0-1 0,1 1 0,-1-1 0,1 0 0,-1 1 0,1-1 0,0 0 0,1 5 0,-1-7 0,0 1 0,0 0 0,-1 0 0,1-1 0,0 1 0,0 0 0,0-1 0,0 1 0,0 0 0,0-1 0,0 0 0,0 1 0,0-1 0,0 0 0,0 1 0,0-1 0,0 0 0,0 0 0,0 0 0,1 0 0,-1 0 0,1 0 0,6-2 0,-1 1 0,0-1 0,0-1 0,0 1 0,0-1 0,0-1 0,8-5 0,36-25 0,-2-3 0,-1-1 0,71-77 0,-24 24 0,-59 55 0,-3-1 0,-1-2 0,39-61 0,-54 76 0,-11 17 0,0-1 0,0 0 0,-1 0 0,-1-1 0,1 1 0,2-11 0,-6 19 0,-1 0 0,0 0 0,0-1 0,0 1 0,0 0 0,0 0 0,0 0 0,0 0 0,0 0 0,1-1 0,-1 1 0,0 0 0,0 0 0,0 0 0,0 0 0,0-1 0,0 1 0,0 0 0,0 0 0,0 0 0,0-1 0,0 1 0,0 0 0,0 0 0,0 0 0,0 0 0,0-1 0,-1 1 0,1 0 0,0 0 0,0 0 0,0 0 0,0 0 0,0-1 0,0 1 0,0 0 0,0 0 0,-1 0 0,1 0 0,0 0 0,0 0 0,0-1 0,0 1 0,0 0 0,-1 0 0,1 0 0,0 0 0,0 0 0,0 0 0,0 0 0,-1 0 0,1 0 0,0 0 0,-13 6 0,-11 14 0,-29 31 0,-96 81 0,90-86-208,27-20 103,0-1 0,-1-2 0,-2-2 0,-67 32 0,-17-1 79,69-29 12,-2-1 1,-62 16-1,-4-1 24,86-24-182,-1-3-1,0-1 1,0-1-1,-52 5 1,31-11 739,28-2-550,1 1-1,-1 2 1,-35 7-1,54-8 9,-5 2 64,1-1 0,-1 0 0,1-1 0,-1 0 0,0-1 0,0-1 0,1 0 0,-21-2-1,31 2-81,0 0-1,0 0 0,0 0 0,0-1 0,0 1 0,0 0 0,0-1 0,0 1 0,0 0 0,0-1 0,0 1 0,0-1 0,1 0 1,-1 1-1,0-1 0,0 0 0,0 1 0,1-1 0,-1 0 0,0 0 0,1 0 0,-1 0 0,1 0 0,-1 0 0,1 1 0,0-1 0,-1 0 1,1 0-1,-1-2 0,2 0-4,-1 1 0,0 0 0,1-1 0,0 1 1,-1 0-1,1-1 0,0 1 0,0 0 0,0 0 1,0 0-1,1 0 0,2-3 0,4-4-6,0-1 0,1 2 0,19-16-1,26-16 5,1 3 0,3 3 0,0 2 0,84-32 0,-49 19-124,-71 33-29,1 1 0,0 0 0,28-8-1,30-2 154,-8 2 0,101-39 0,-130 37-304,-29 13 191,0 1-1,0 0 1,1 2-1,23-7 1,-30 10 105,284-63 720,-166 39 157,-36 9-834,-77 14-35,7-2 0,0 0 0,1 2 0,31-1 0,-48 3 0,0 1 0,0 1 0,0-1 0,0 1 0,0 0 0,0 0 0,0 0 0,0 0 0,-1 1 0,1 0 0,0 0 0,-1 1 0,0-1 0,1 1 0,-1 0 0,0 0 0,0 0 0,-1 1 0,1-1 0,4 7 0,1 3 0,-2 0 0,1 0 0,-2 1 0,0 0 0,0 1 0,-1-1 0,-1 1 0,-1 0 0,2 15 0,0 15 0,-4 77 0,1 7 0,-2-126 0,0 1 0,0 0 0,1-1 0,-1 1 0,1-1 0,0 0 0,0 1 0,0-1 0,0 0 0,1 1 0,0-1 0,-1 0 0,1 0 0,0 0 0,1-1 0,-1 1 0,0 0 0,1-1 0,-1 1 0,1-1 0,0 0 0,0 0 0,0 0 0,0 0 0,0-1 0,0 1 0,0-1 0,6 2 0,-5-2 0,1-1 0,-1 0 0,1 1 0,0-1 0,-1-1 0,1 1 0,-1-1 0,1 0 0,0 0 0,-1 0 0,0 0 0,1-1 0,-1 0 0,0 0 0,0 0 0,0 0 0,0-1 0,0 0 0,0 0 0,-1 0 0,4-4 0,22-23 0,-2-3 0,-2 0 0,-1-1 0,-1-1 0,-2-1 0,31-75 0,-52 110 0,0 1 0,0-1 0,0 0 0,0 1 0,0-1 0,0 0 0,0 1 0,1-1 0,-1 1 0,0-1 0,0 0 0,1 1 0,-1-1 0,0 1 0,1-1 0,-1 1 0,1-1 0,-1 1 0,1-1 0,-1 1 0,1-1 0,-1 1 0,1 0 0,-1-1 0,1 1 0,-1 0 0,1-1 0,0 1 0,0 0 0,5 20 0,-6 51 0,0-61 0,-3 362 0,5-388 0,0 0 0,1 0 0,0 0 0,2 0 0,0 0 0,1 1 0,7-16 0,-3 9 0,-1-1 0,8-34 0,-10 23 0,1 1 0,20-51 0,-24 83 0,-2 11 0,0 13 0,-4 524 0,0-509 0,-2 1 0,-2-1 0,-2 0 0,-13 42 0,8-33 0,-13 89 0,0 14 0,7-51 0,0-14 0,12-57 0,1-1 0,-3 42 0,6 432 0,6-253 0,-3 252 0,2-466 0,2 0 0,15 65 0,-2-16 0,-16-80 0,-1 0 0,1 0 0,-1 0 0,1 0 0,0 0 0,0-1 0,0 1 0,1 0 0,-1 0 0,1-1 0,-1 1 0,1-1 0,4 5 0,-6-7 0,1 1 0,-1-1 0,1 0 0,0 1 0,-1-1 0,1 0 0,-1 0 0,1 0 0,-1 1 0,1-1 0,0 0 0,-1 0 0,1 0 0,-1 0 0,1 0 0,0 0 0,-1 0 0,1 0 0,-1-1 0,1 1 0,0 0 0,-1 0 0,1 0 0,-1-1 0,2 1 0,17-23 0,-12 7 0,-1 0 0,0 0 0,-1 0 0,5-30 0,3-13 0,-4 24 0,-2 1 0,-2-1 0,2-54 0,-9-111 0,-2 70 0,4-935 0,0 3093 0,-2-1993 0,-2 1 0,-15 63 0,3-20 0,-2 3 0,10-55 0,2 1 0,-4 44 0,7 428 0,6-251 0,-5-103 0,5 166 0,17-194 0,-12-79 0,5 54 0,-11-44 0,-2-22 0,2 0 0,1 0 0,8 35 0,-4-27 0,-1 1 0,-2 0 0,0 37 0,1 10 0,2-50 0,-5-26 0,0 1 0,0-1 0,-1 0 0,0 0 0,-1 11 0,0-17 0,0 1 0,0 0 0,-1-1 0,1 1 0,-1 0 0,1 0 0,-1-1 0,0 1 0,1-1 0,-1 1 0,0-1 0,0 1 0,0-1 0,0 1 0,0-1 0,-1 0 0,1 0 0,0 0 0,-1 1 0,1-1 0,0 0 0,-1-1 0,1 1 0,-1 0 0,0 0 0,1-1 0,-3 1 0,-16 4 0,0-2 0,0 0 0,-1-1 0,1-1 0,0-1 0,-36-5 0,-2 1 0,-538 1 0,355 4 0,234-1 0,1 0 0,0 0 0,-1 0 0,1-1 0,0 0 0,0-1 0,0 1 0,0-1 0,0 0 0,0 0 0,0-1 0,1 0 0,-1 0 0,-5-4 0,8 3 0,-1 1 0,1-1 0,0 0 0,1 0 0,-1 0 0,1 0 0,0 0 0,0-1 0,0 1 0,0-1 0,1 1 0,-1-1 0,1 0 0,1 0 0,-1 1 0,1-1 0,-1 0 0,1 0 0,1-6 0,0 2 0,0 0 0,1 1 0,0-1 0,0 0 0,1 1 0,0 0 0,1-1 0,0 1 0,0 0 0,0 1 0,1-1 0,11-12 0,7-5 0,1 0 0,27-22 0,-16 16 0,-14 14 0,1 2 0,1 0 0,0 1 0,35-15 0,8-5 0,257-113 0,-219 105 0,-69 29 0,33-14 0,-64 25 0,0 0 0,-1 0 0,1 0 0,0 0 0,-1-1 0,1 1 0,-1-1 0,0 0 0,0 0 0,0-1 0,0 1 0,2-5 0,-5 8 0,1 0 0,-1-1 0,0 1 0,1-1 0,-1 1 0,0-1 0,0 1 0,0-1 0,0 1 0,0-1 0,1 1 0,-1-1 0,0 1 0,0-1 0,0 1 0,0-1 0,0 1 0,0-1 0,-1 0 0,1 1 0,0-1 0,0 1 0,0-1 0,0 1 0,-1 0 0,1-1 0,0 1 0,0-1 0,-1 1 0,1-1 0,0 1 0,-1 0 0,1-1 0,-1 1 0,1-1 0,-1 1 0,-23-5 0,-29 10 0,52-5 0,-47 10 0,1 1 0,0 2 0,1 2 0,-71 35 0,90-38 0,-1-1 0,0-2 0,-1-1 0,0-1 0,-38 4 0,-8 5 0,-21 2 0,75-14 0,1 0 0,-1 1 0,1 1 0,-37 16 0,32-12 0,-1 0 0,-30 6 0,-101 28 0,206-83 0,-7 20 0,1 1 0,0 3 0,1 1 0,46-7 0,17-6 0,-96 23 0,-2-1 0,1 0 0,0 0 0,-1-1 0,0 0 0,16-14 0,22-14 0,3-1 0,-37 25 0,0 1 0,28-16 0,-22 22 0,-22 15 0,-23 20 0,-316 327 0,37-25 0,281-306 0,11-14 0,1 1 0,-16 24 0,26-36 0,0 0 0,0 1 0,0 0 0,1 0 0,-1-1 0,1 1 0,0 0 0,0 0 0,0 0 0,1 0 0,-1 0 0,1 0 0,0 0 0,0 0 0,1 1 0,-1-1 0,2 4 0,-1-5 0,1 1 0,0-1 0,0 0 0,0 0 0,0 0 0,0-1 0,1 1 0,-1 0 0,1-1 0,0 0 0,0 1 0,0-1 0,0 0 0,0 0 0,0-1 0,1 1 0,-1-1 0,1 0 0,-1 0 0,1 0 0,-1 0 0,1 0 0,-1-1 0,1 1 0,0-1 0,-1 0 0,5-1 0,6 1 0,0 0 0,0-2 0,0 0 0,0 0 0,23-8 0,-4-4 0,0-1 0,-1-2 0,-1-2 0,42-31 0,12-7 0,108-75 0,-169 116 0,-1-1 0,39-37 0,-40 34 0,1 0 0,31-20 0,4-7 0,-47 36 0,0 1 0,1 1 0,20-13 0,-6 7 0,-9 7 0,-1-1 0,0 0 0,0-1 0,-1-1 0,-1 0 0,17-18 0,-30 28 0,0 0 0,0 0 0,1 0 0,-1-1 0,0 1 0,-1 0 0,1-1 0,0 1 0,0-1 0,0 1 0,-1-1 0,1 1 0,-1-1 0,1 0 0,-1 1 0,0-1 0,0 0 0,0 1 0,0-1 0,0 0 0,0 1 0,0-1 0,0 1 0,-1-3 0,0 2 0,-1 0 0,1 0 0,0 1 0,-1-1 0,1 1 0,-1 0 0,0-1 0,1 1 0,-1 0 0,0 0 0,0 0 0,0 0 0,0 0 0,0 0 0,0 1 0,-2-2 0,-12-1 0,1 0 0,-1 1 0,-29 0 0,44 2 0,-29 1 0,-1 0 0,1 2 0,0 1 0,0 2 0,1 1 0,-1 1 0,-49 21 0,-23 6 0,69-25 0,0 1 0,-47 23 0,20 1 0,37-20 0,-1-1 0,0-2 0,-35 13 0,-157 65 0,208-88 0,14-8 0,20-11 0,81-21 1,90-37-870,-146 55 760,1 2 0,1 2 0,54-7-1,-43 9 124,89-31 0,-138 39 62,0 0 0,-1-2 1,1 0-1,-1 0 0,-1-1 1,15-13-1,-24 19-45,-1 0 0,1-1 0,0 1 0,-1-1 0,0 0 0,1 0 0,-2 0 0,1 0 0,0-1 0,-1 1 0,0-1 0,0 0 0,0 1 0,-1-1 0,1 0-1,-1 0 1,0 0 0,-1 0 0,1 0 0,-1 0 0,0-1 0,0 1 0,-2-5 0,1 6-31,0 1 0,-1 0 0,1 0 0,-1 0 0,0 0 0,0 0 0,0 0 0,-1 0 0,1 0 0,-1 1 0,1 0 0,-1-1 0,0 1 0,0 0 0,0 0 0,0 0 0,0 1 0,0-1 0,-1 1 0,1 0 0,0 0 0,-1 0 0,1 0 0,-1 1 0,-4-1 0,-13-2 0,0 1 0,-43 2 0,47 1 0,-10 1 0,-1 2 0,1 0 0,-42 14 0,-1 0 0,28-9 0,-9 3 0,-1-3 0,-89 6 0,108-14 0,-142-4 0,171 3 0,1 0 0,-1-1 0,1 1 0,0-1 0,-1 0 0,1 0 0,0 0 0,0 0 0,-1-1 0,1 1 0,0-1 0,0 0 0,1 0 0,-1 0 0,0 0 0,1 0 0,-1-1 0,1 1 0,0-1 0,-1 0 0,1 0 0,1 1 0,-3-5 0,3 3 0,0 0 0,0 0 0,0 1 0,0-1 0,1 0 0,0 0 0,0 0 0,0 0 0,0 0 0,1 0 0,0 1 0,-1-1 0,1 0 0,0 0 0,1 1 0,-1-1 0,1 0 0,0 1 0,0 0 0,3-5 0,3-4 0,2-6 0,1 1 0,0 0 0,1 1 0,1 0 0,1 1 0,0 1 0,1 0 0,19-13 0,49-31 0,-47 31 0,1 1 0,1 2 0,74-33 0,-111 56 0,0 1 0,0-1 0,0 0 0,0 1 0,0-1 0,1 1 0,-1 0 0,0-1 0,0 1 0,0 0 0,0-1 0,0 1 0,1 0 0,-1 0 0,0 0 0,0 0 0,0 0 0,1 1 0,-1-1 0,0 0 0,0 0 0,0 1 0,0-1 0,0 1 0,0-1 0,2 2 0,-3-1 0,1 0 0,-1 1 0,0-1 0,0 1 0,1-1 0,-1 0 0,0 1 0,0-1 0,-1 1 0,1-1 0,0 0 0,0 1 0,-1-1 0,1 0 0,-1 1 0,1-1 0,-1 0 0,0 2 0,-5 9 0,-1-1 0,0 1 0,-12 14 0,-46 47 0,-33 41 0,64-72 0,-46 44 0,52-57 0,-7-3 0,20-25 0,14-1 0,1-1 0,-1 0 0,1 0 0,0 0 0,-1 1 0,1-1 0,0 0 0,0 0 0,-1 0 0,1 0 0,0 1 0,0-1 0,0 0 0,0 0 0,0 0 0,0 0 0,0 0 0,0 1 0,1-1 0,-1 0 0,0 0 0,1-1 0,2-5 0,0-1 0,1 1 0,0 0 0,1 1 0,-1-1 0,1 1 0,0 0 0,1 0 0,-1 0 0,9-6 0,31-36 0,-37 34 0,4-2 0,-1-1 0,-1-1 0,-1 0 0,-1 0 0,11-33 0,-19 51 0,0 0 0,0 0 0,0 0 0,0-1 0,0 1 0,0 0 0,0 0 0,0-1 0,0 1 0,0 0 0,0 0 0,0-1 0,0 1 0,0 0 0,0 0 0,0-1 0,0 1 0,0 0 0,0 0 0,0 0 0,-1-1 0,1 1 0,0 0 0,0 0 0,0 0 0,0-1 0,-1 1 0,1 0 0,0 0 0,0 0 0,0 0 0,-1 0 0,1 0 0,0-1 0,0 1 0,0 0 0,-1 0 0,1 0 0,0 0 0,0 0 0,-1 0 0,1 0 0,0 0 0,0 0 0,-1 0 0,1 0 0,0 0 0,0 0 0,-1 0 0,1 0 0,0 0 0,-1 1 0,-21 6 0,-19 19 0,-12 27 0,32-31 0,-40 34 0,-173 131 0,197-158 0,2 2 0,-35 39 0,42-40 0,-2-1 0,-1-1 0,-44 30 0,50-39 0,21-15 0,-1 0 0,1-1 0,-1 1 0,0-1 0,0 0 0,0 0 0,0 0 0,-1-1 0,1 0 0,-12 3 0,17-4 0,0-1 0,0 0 0,-1 0 0,1 0 0,0 0 0,-1 0 0,1 0 0,0 0 0,0-1 0,-1 1 0,1 0 0,0 0 0,-1 0 0,1 0 0,0 0 0,0 0 0,-1 0 0,1-1 0,0 1 0,0 0 0,-1 0 0,1 0 0,0 0 0,0-1 0,0 1 0,-1 0 0,1 0 0,0-1 0,0 1 0,0 0 0,0 0 0,0-1 0,0 1 0,-1 0 0,1-1 0,0 1 0,0 0 0,0 0 0,0-1 0,6-14 0,14-11 0,3 5 0,1 2 0,2 0 0,48-27 0,31-21 0,-89 56 0,1 1 0,0 0 0,1 1 0,0 1 0,0 1 0,0 1 0,31-7 0,-48 12 0,1 1 0,0 0 0,0-1 0,-1 1 0,1 0 0,0 0 0,0 0 0,0 0 0,-1 0 0,1 1 0,0-1 0,0 1 0,-1-1 0,1 1 0,0-1 0,-1 1 0,1 0 0,0 0 0,-1 0 0,1 0 0,-1 0 0,0 0 0,1 0 0,-1 0 0,0 1 0,2 1 0,-1 1 0,0-1 0,-1 1 0,0 0 0,0 0 0,0-1 0,0 1 0,0 0 0,-1 0 0,1 0 0,-1 0 0,-1 7 0,-1 7 0,-1 0 0,0 0 0,-2 0 0,-8 23 0,-65 140 0,29-28 0,47-254 0,3-437 0,-4 601 0,-14 83 0,-5 50 0,21-175 0,-2 0 0,-1 1 0,-8 23 0,7-28 0,1 0 0,0 0 0,2 0 0,0 0 0,0 22 0,2-38 0,0 0 0,0 0 0,0 0 0,0 0 0,1 0 0,-1 0 0,0 0 0,1 0 0,-1 0 0,0-1 0,1 1 0,-1 0 0,1 0 0,0 0 0,-1-1 0,1 1 0,0 0 0,-1 0 0,1-1 0,0 1 0,0-1 0,-1 1 0,1-1 0,0 1 0,0-1 0,0 1 0,0-1 0,0 0 0,0 0 0,-1 1 0,1-1 0,0 0 0,0 0 0,0 0 0,0 0 0,0 0 0,0 0 0,0 0 0,0 0 0,0-1 0,0 1 0,0 0 0,0 0 0,0-1 0,0 1 0,-1-1 0,1 1 0,1-1 0,49-25 0,-45 22 0,107-73-340,-71 46 202,48-27 1,198-111 137,-161 81-1043,-38 24 1563,-34 24-629,-1-1 1,-3-4 0,-1-1-1,-2-2 1,61-81 0,-95 110 235,0-1 1,-1 0 0,-1 0 0,0-1-1,-2-1 1,-1 0 0,0 0 0,-2-1-1,0 0 1,-2 0 0,-1-1 0,0 1-1,0-40 1,-5 59-128,1 0 0,0 0 0,-1 0 0,0 0 0,0 1 0,0-1 0,0 0 0,-1 1 0,0-1 0,1 1 0,-1-1 0,0 1 0,-1 0 0,1 0 0,-1 0 0,1 0 0,-1 0 0,0 0 0,0 1 0,0-1 0,0 1 0,0 0 0,-1 0 0,1 0 0,-1 1 0,1-1 0,-1 1 0,0 0 0,0 0 0,-6-1 0,-11-1 0,-1 0 0,1 2 0,0 1 0,-33 3 0,24-2 0,-90 1 0,-56 3 0,153-2 0,0 2 0,0 0 0,0 1 0,1 1 0,-41 19 0,-101 65 0,3-2 0,119-69 0,1 2 0,-57 39 0,64-39 0,25-18 0,1 1 0,-1 0 0,1 1 0,1 0 0,-1 0 0,1 0 0,0 1 0,-11 14 0,18-21 0,0 0 0,0 1 0,0-1 0,0 0 0,-1 0 0,1 1 0,0-1 0,0 0 0,0 1 0,0-1 0,0 0 0,0 1 0,0-1 0,0 0 0,0 1 0,0-1 0,0 0 0,0 1 0,0-1 0,0 0 0,0 0 0,0 1 0,0-1 0,0 0 0,1 1 0,-1-1 0,0 0 0,0 1 0,0-1 0,0 0 0,1 0 0,-1 1 0,0-1 0,0 0 0,1 0 0,-1 0 0,0 1 0,0-1 0,1 0 0,-1 0 0,0 0 0,0 0 0,1 0 0,-1 1 0,0-1 0,1 0 0,-1 0 0,0 0 0,1 0 0,-1 0 0,0 0 0,1 0 0,-1 0 0,0 0 0,1 0 0,-1 0 0,0 0 0,1-1 0,-1 1 0,0 0 0,0 0 0,1 0 0,-1 0 0,0 0 0,1-1 0,-1 1 0,0 0 0,0 0 0,1-1 0,23-7 0,41-30 0,-47 26 0,2 0 0,22-9 0,12-3 92,-13 6-305,1 1-1,68-17 1,12-3-270,-90 26 378,1 0 0,0 3 0,40-6-1,52-6 82,-74 10 254,61-4 0,-111 14-224,10 1 17,0-2 1,-1 1 0,1-1-1,0-1 1,-1 0 0,1-1-1,-1 0 1,0 0 0,19-13 697,-41 17-591,-13 4-184,-11 11 54,0 2 0,-62 41 0,61-35 0,15-12 0,-1-1 0,0-1 0,-45 13 0,43-16 0,0 2 0,0 1 0,-31 17 0,14-6-163,0-2-1,-2-2 0,-64 18 1,62-22-592,1 0 663,28-9 94,0 1-1,1 0 0,0 1 1,-25 13-1,-3 5-1,-71 26 0,66-31 0,-51 29 0,63-34 747,21-12-233,15-2-510,1 0 0,0 0 1,0 0-1,0-1 0,0 1 1,0 0-1,-1 0 0,1 0 1,0-1-1,0 1 0,0 0 1,0 0-1,0 0 0,0-1 1,0 1-1,0 0 0,0 0 1,0 0-1,0-1 0,0 1 1,0 0-1,0 0 0,0 0 1,0-1-1,0 1 0,0 0 1,0 0-1,0-1 0,0 1 1,0 0-1,0 0 0,0 0 0,0-1 1,1 1-1,-1 0 0,0 0 1,0 0-1,0 0 0,0-1 1,0 1-1,1 0 0,-1 0 1,0 0-1,0 0 0,0 0 1,1 0-1,-1 0 0,0-1 1,0 1-1,0 0 0,1 0 1,-1 0-1,0 0 0,10-7-4,-1-1 0,1 2 0,1-1 0,13-6 0,22-13 0,24-18-173,2 3 0,2 4 0,113-42-1,-27 33-406,-125 39 465,-1-2-1,0-1 1,0-2-1,-1-1 1,47-26 0,-37 14 95,1 3 1,87-31 0,-74 31-1,61-32-1,-57 26 299,-35 17 189,39-23 1,-59 30-409,0 0 1,0 0 0,-1-1 0,0 1 0,0-1 0,0 0 0,0 0 0,-1-1 0,0 0-1,0 1 1,5-11 0,-8 14-56,0 0-1,0 0 0,-1 0 0,1 0 1,-1 0-1,1 0 0,-1 0 1,0 0-1,1 0 0,-1 0 0,0 0 1,0 0-1,-1 0 0,1 0 1,0 0-1,-1 0 0,1 0 0,-1 0 1,1 0-1,-1 0 0,0 0 1,0 1-1,0-1 0,0 0 0,0 0 1,-1 1-1,1-1 0,0 1 1,-1-1-1,1 1 0,-1-1 0,1 1 1,-1 0-1,0 0 0,0 0 1,1 0-1,-1 0 0,0 0 0,0 1 1,0-1-1,0 0 0,0 1 1,-3-1-1,-11-2-5,1 0-1,-1 0 1,0 2-1,-20 0 1,36 1 2,-6-1 0,-166 4 0,147-1 0,0 1 0,0 1 0,1 2 0,-45 15 0,33-9-124,0-1-1,0-1 1,-1-3-1,-1 0 0,-44 0 1,-194-7-1206,119-4 815,34 3-305,-140 4 118,134 16 517,85-10 203,-73 3 0,-255-13 2354,370 2-2305,1-1 0,-1 0 0,0 0 0,1 0 0,-1 0 0,0 0-1,1 0 1,-1-1 0,1 1 0,-1 0 0,0-1 0,1 1 0,-1-1 0,1 0-1,-1 0 1,1 1 0,-1-1 0,-1-2 0,3 3-47,0-1 1,0 0-1,0 1 0,0-1 1,0 0-1,0 0 0,0 0 1,0 1-1,0-1 0,1 0 1,-1 1-1,0-1 1,0 0-1,1 0 0,-1 1 1,0-1-1,1 0 0,-1 1 1,0-1-1,1 1 0,-1-1 1,1 0-1,-1 1 1,1-1-1,0 1 0,0-1 1,53-37 49,-5 10-70,2 3 0,1 2 0,1 2 0,88-22 0,-103 32-312,38-18-1,-47 17 300,1 1 1,52-12-1,-64 20 136,436-77-2327,-359 64 2188,-38 5 17,84-4-1,-79 13 91,-9 2-809,103-16 0,38-9 2486,-364 25 772,-66 2-2744,214 2 204,0 0 0,1 2 0,0 1 0,0 0 0,1 2 0,-36 19 0,25-12 0,-56 21 0,39-22 0,9-1 0,-61 12 0,99-26 0,0 1 0,0-1 0,-1 0 0,1 0 0,0 1 0,0-1 0,0 0 0,0 0 0,-1 0 0,1 0 0,0 0 0,0-1 0,0 1 0,0 0 0,-1 0 0,1-1 0,0 1 0,-2-2 0,3 2 0,0-1 0,0 1 0,0-1 0,0 0 0,0 1 0,0-1 0,1 0 0,-1 1 0,0-1 0,0 1 0,0-1 0,1 1 0,-1-1 0,0 1 0,1-1 0,-1 0 0,0 1 0,1 0 0,-1-1 0,1 1 0,-1-1 0,0 1 0,2-1 0,36-29 0,-9 12 0,1 1 0,0 1 0,1 1 0,1 2 0,0 1 0,1 2 0,0 1 0,0 1 0,1 2 0,37-2 0,90-11 0,-107 10 0,65-2 0,-10 13 0,-73 0 0,0-1 0,0-2 0,0-1 0,36-7 0,-65 7 0,0-1 0,0 1 0,0-1 0,-1 0 0,1-1 0,9-6 0,-16 9 0,1 1 0,0-1 0,0 1 0,0-1 0,-1 0 0,1 0 0,0 1 0,0-1 0,-1 0 0,1 0 0,-1 0 0,1 0 0,-1 0 0,1 0 0,-1 0 0,0 0 0,1 0 0,-1 0 0,0 0 0,0 0 0,0-1 0,0 1 0,-1 0 0,1-1 0,-1 1 0,0 0 0,0 0 0,0 0 0,1 0 0,-1 0 0,0 0 0,0 0 0,-1 0 0,1 0 0,0 1 0,0-1 0,0 0 0,0 1 0,-1-1 0,1 1 0,0-1 0,-1 1 0,-1-1 0,-11-2 0,1 1 0,-1 1 0,1 0 0,-1 0 0,1 2 0,-1-1 0,1 2 0,-1 0 0,1 0 0,-23 9 0,-44 5 0,35-9 0,0 3 0,-48 17 0,58-16 0,0-1 0,-1-1 0,0-2 0,-54 3 0,22-10 0,47-2 0,0 1 0,-1 1 0,1 2 0,0 0 0,0 1 0,0 0 0,-37 13 0,58-16 0,0 0 0,0 0 0,0 0 0,-1 0 0,1 0 0,0 0 0,0 0 0,0 0 0,-1 0 0,1 0 0,0 0 0,0 0 0,0 0 0,-1 0 0,1 1 0,0-1 0,0 0 0,0 0 0,0 0 0,-1 0 0,1 0 0,0 0 0,0 0 0,0 1 0,0-1 0,0 0 0,0 0 0,-1 0 0,1 0 0,0 0 0,0 1 0,0-1 0,0 0 0,0 0 0,0 0 0,0 0 0,0 1 0,0-1 0,0 0 0,0 0 0,0 0 0,0 1 0,0-1 0,0 0 0,0 0 0,0 0 0,0 1 0,0-1 0,0 0 0,0 0 0,0 0 0,0 0 0,0 1 0,0-1 0,0 0 0,1 0 0,-1 0 0,0 0 0,0 1 0,0-1 0,18 5 0,25 0 0,-6-4-11,5 2-9,-1-2 1,0-2-1,1-1 0,-1-2 0,46-12 0,-53 9-136,0 0-1,1 2 1,49 0-1,-8 1 20,-42-1-145,47-12 0,-23 3 284,131-37 650,-92 22-550,-80 25-31,-1-1 0,1-1 0,-1 0 0,-1-1 0,27-16 0,-39 21-62,0 0 0,1-1 1,-1 1-1,0-1 0,0 0 0,0 0 0,-1 0 0,1 0 1,-1-1-1,0 1 0,0 0 0,0-1 0,0 0 1,0 0-1,-1 1 0,0-1 0,0 0 0,0 0 0,0 0 1,0 0-1,-1 0 0,0 0 0,0 0 0,0-1 0,0 1 1,-1 0-1,1 0 0,-1 0 0,-2-6 0,1 5-9,0 0 0,-1 0 0,1 0 0,-1 1 0,0-1 0,0 1 0,0-1 0,-1 1 0,1 1 0,-1-1 0,0 0 0,0 1 0,-1 0 0,1 0 0,-1 0 0,1 0 0,-9-3 0,-8-2 0,0 1 0,-1 1 0,-23-4 0,-2-1 0,11 3 0,-1 1 0,0 2 0,-44 0 0,-117 7 0,65 1 0,74-3 0,0 2 0,0 3 0,-68 14 0,87-12 0,-1-1 0,-56 0 0,97-6 0,0 0 0,0 0 0,-1 0 0,1 0 0,0 0 0,0 0 0,0 0 0,-1 0 0,1 0 0,0 0 0,0 0 0,0 0 0,-1 0 0,1 0 0,0 0 0,0 0 0,0 0 0,-1 0 0,1 0 0,0 0 0,0 0 0,0-1 0,-1 1 0,1 0 0,0 0 0,0 0 0,0 0 0,0 0 0,0 0 0,-1-1 0,1 1 0,0 0 0,0 0 0,0 0 0,0 0 0,0-1 0,0 1 0,0 0 0,0 0 0,0 0 0,-1-1 0,1 1 0,0 0 0,0 0 0,0 0 0,0-1 0,0 1 0,0 0 0,0 0 0,0 0 0,1-1 0,-1 1 0,9-13 0,20-11 0,-9 13-67,0 0-1,1 2 1,0 0 0,1 2-1,33-8 1,114-10-500,-74 6 23,-67 13 406,0 0 0,33-1 0,28 4 312,-40 3 22,0-3-1,52-9 1,33-23-196,-82 20 0,19 3 273,-61 12-183,1-1-1,0 0 1,-1-1-1,1 0 1,-1-1-1,0 0 1,0-1-1,0 0 1,14-7-1,-24 11-89,0 0 0,0 0 0,0 0 0,0-1 0,0 1 0,1 0 0,-1 0 0,0 0 0,0 0 0,0 0 0,0 0 0,0 0 0,0 0 0,0 0 0,0-1 0,1 1 0,-1 0 0,0 0 0,0 0 0,0 0 0,0 0 0,0-1 0,0 1 0,0 0 0,0 0 0,0 0 0,0 0 0,0 0 0,0 0 0,0-1 0,0 1 0,0 0 0,0 0 0,0 0 0,0 0 0,0 0 0,0-1 0,0 1 0,0 0 0,-1 0 0,1 0 0,0 0 0,0 0 0,0 0 0,0-1 0,0 1 0,0 0 0,0 0 0,0 0 0,0 0 0,-1 0 0,1 0 0,-12-4 0,-14 0 0,15 3 0,-29-2 0,-49 4 0,77 0 0,0 0 0,1 0 0,-1 2 0,1-1 0,0 2 0,0-1 0,0 1 0,-21 12 0,-56 32 0,59-34 0,1 1 0,-46 33 0,11 4 0,-54 40 0,25-32 0,-99 47 0,129-81 0,46-21 0,0 2 0,1-1 0,-27 17 0,-114 66 0,155-88 0,0 0 0,0-1 0,0 1 0,0-1 0,0 1 0,0-1 0,0 1 0,-1-1 0,1 0 0,0 1 0,0-1 0,0 0 0,0 0 0,0 0 0,-1 0 0,1 0 0,0 0 0,0 0 0,0-1 0,0 1 0,0 0 0,0 0 0,0-1 0,-1 1 0,0-2 0,2 2 0,-1-1 0,1 0 0,0 0 0,0 0 0,-1 0 0,1 0 0,0 0 0,0 0 0,0 0 0,0 0 0,0 1 0,1-1 0,-1 0 0,0 0 0,0 0 0,0 0 0,1 0 0,-1 0 0,1 1 0,-1-1 0,0 0 0,1 0 0,-1 0 0,1 1 0,0-1 0,-1 0 0,1 1 0,0-1 0,-1 1 0,1-1 0,1 0 0,21-20-96,2 1-1,0 1 1,38-21-1,21-15-466,-34 23 566,1 2 0,96-42 0,-19 12-172,-23 15 133,-78 36 37,0-2 0,0-1 0,29-19-1,-6 2 16,-31 19-6,0-1 1,23-17-1,-38 24 62,0 1-1,0-1 0,0 0 0,-1 0 1,1 0-1,-1 0 0,0 0 0,0-1 0,0 0 1,-1 1-1,0-1 0,1 0 0,-2 0 1,3-7-1,-4 11-71,0 0 1,1 0 0,-1 0-1,0 0 1,1 0-1,-1 0 1,0 0 0,0 0-1,0 0 1,0 0 0,0 0-1,0 0 1,0 0-1,0 0 1,0 0 0,-1 0-1,1 0 1,0 1-1,-1-1 1,1 0 0,-1 0-1,1 0 1,-1 0 0,1 0-1,-1 0 1,1 1-1,-1-1 1,0 0 0,0 0-1,1 1 1,-1-1-1,0 1 1,0-1 0,0 0-1,0 1 1,1 0-1,-1-1 1,0 1 0,0-1-1,0 1 1,0 0 0,0 0-1,0 0 1,0 0-1,0-1 1,-2 2 0,-2-1-2,0 1 1,1-1 0,-1 1 0,0 1-1,0-1 1,1 1 0,-1 0 0,1 0-1,-5 3 1,-29 20-187,1 2 0,-38 37 0,-52 38-1974,116-94 2137,1 1 0,0 0 0,-13 15 0,15-15 26,0 0 0,-1 0-1,0-1 1,-19 12 0,-170 98-2,-70 39 164,214-126 1014,-76 34 0,-16 7-889,118-59-289,-1-2 0,0 0 0,-1-2 0,0-1 0,-54 7 0,82-15 0,-1 1 0,1 0 0,-1-1 0,0 1 0,1-1 0,-1 0 0,1 0 0,-1 0 0,0 0 0,1-1 0,-1 1 0,1-1 0,-1 1 0,1-1 0,-1 0 0,1 0 0,-1 0 0,1 0 0,0 0 0,0-1 0,-1 1 0,1-1 0,0 0 0,0 1 0,0-1 0,1 0 0,-1 0 0,-2-4 0,3 2 0,-1 0 0,1 0 0,0 0 0,1 0 0,-1 0 0,1-1 0,0 1 0,0 0 0,0-1 0,0 1 0,1 0 0,0 0 0,0 0 0,0-1 0,0 1 0,4-7 0,5-12-164,1 1 0,2 0 0,0 0 0,1 1 0,28-31-1,99-91-2427,-65 69 2556,167-148-1087,-104 109 1951,-81 69-915,79-56 825,39-32 659,-159 119-1383,-2 1 11,0 0 0,0-1 0,-2-1 0,1 0 0,16-23 0,-98 103 1139,-125 124-632,92-95-958,35-35 207,46-41 219,-159 141 0,-19 0-697,113-86 675,62-52 53,-1-1 1,-1-1 0,-40 24-1,12-17 447,36-19-470,-1 1 0,2 1 0,-1 0 1,-26 22-1,36-25 2,2-2-1,1-1 0,-1 1 0,0-1 0,0 0 1,0 0-1,-1-1 0,0 1 0,1-1 0,-1-1 1,0 1-1,-9 2 0,14-5 5,1 0 0,-1 0 0,1 0-1,0 0 1,-1 0 0,1 0 0,-1 0 0,1 0 0,-1 0 0,1 0 0,-1 0 0,1 0 0,0 0-1,-1 0 1,1-1 0,-1 1 0,1 0 0,-1 0 0,1 0 0,0-1 0,-1 1 0,1 0-1,0-1 1,-1 1 0,1 0 0,0-1 0,-1 1 0,1 0 0,0-1 0,0 1 0,-1 0-1,1-1 1,0 1 0,0-1 0,0 1 0,0-1 0,0 1 0,-1 0 0,1-2 0,6-23 78,19-22-141,48-37 49,3 2 0,91-75 0,-154 145 0,206-154-791,-128 101 586,67-35-1277,-116 73 1131,2 2 0,74-31 0,-62 31 268,59-35-1,73-42 1690,-159 88-1729,15-11 692,50-30 989,-93 55-1534,-17 23 135,-26 28-254,-241 232-2018,265-269 2087,1 0-1,-2-1 1,0-1 0,-35 16-1,32-16 34,0 0-1,0 1 1,-26 21-1,25-17 93,-1-1 0,-1-1 0,0-1 0,-1-1 0,-32 11 0,28-12 7,1 0 0,1 2 0,0 2 0,-28 20 0,-92 65 302,139-95-386,-31 18 210,39-23-218,0 0-1,0 0 0,0-1 0,0 1 1,-1 0-1,1-1 0,0 1 0,0-1 1,-1 0-1,1 1 0,0-1 1,-1 0-1,1 0 0,0 0 0,-1 0 1,1 0-1,0 0 0,-1 0 0,1 0 1,-1 0-1,1-1 0,0 1 0,-2-1 1,2-1-9,1 1-1,-1 0 1,1 0 0,0-1 0,-1 1 0,1 0-1,0-1 1,0 1 0,0 0 0,0-1 0,0 1 0,1 0-1,-1-1 1,0 1 0,0 0 0,1-1 0,-1 1 0,1 0-1,-1 0 1,1 0 0,0-1 0,0 1 0,-1 0 0,1 0-1,1-1 1,24-32-23,-23 32 25,38-42-7,2 3 0,55-40 0,-9 7 0,-58 49 0,55-32 0,-34 24 0,72-35-166,-85 50-250,61-41 0,1-9 120,2 4 1,129-58-1,-213 111 455,0 0-1,0-1 1,-1-1 0,-1 0 0,31-32-1,-47 45-146,-1 0 0,1-1 0,-1 1 1,1-1-1,0 1 0,-1-1 0,1 1 0,-1-1 0,1 1 0,-1-1 0,0 1 0,1-1 0,-1 1 0,1-1 0,-1 0 0,0 1 0,0-1 0,1 0 0,-1 1 0,0-1 0,0 0 0,0 0 0,0 1 0,0-1 0,0 0 0,0 1 0,0-1 0,0 0 0,0 0 0,0 1 0,0-1 0,0 0 0,-1 1 0,1-1 0,0 0 0,-1 1 0,1-1 0,0 0 0,-1 0 0,-2-1 20,1 1 0,-1 0 0,1 0 0,-1-1 0,1 2-1,-1-1 1,0 0 0,0 0 0,1 1 0,-6-1 0,-70 1 69,68 3-101,0 0 0,-1 0 0,1 1 0,0 0 0,1 0 0,-1 1 0,1 1 0,0 0 0,-12 9 0,-20 12 0,-6 4-5,-47 38 0,54-38-84,-2-3-36,-2-3 0,0-1 0,-90 34 1,32-15-742,-22 8 996,73-32-20,2 2 0,0 3-1,-68 43 1,106-58-10,0-1-1,-1-1 1,1 1-1,-2-2 0,1 0 1,-1 0-1,0-1 1,-19 4-1,31-8-99,0-1 0,0 1 0,-1-1 0,1 0 0,0 0 0,0 1 0,0-1 0,0 0 0,0 0 0,0 0 0,-1 0 0,1-1 0,0 1 0,0 0 0,0 0 0,0-1 0,0 1 0,0 0 0,0-1 0,0 1 0,0-1 0,0 0 0,0 1 0,0-1 0,0 0 0,0 1 0,1-1 0,-1 0 0,0 0 0,0 0 0,1 0 0,-1 0 0,0 0 0,1 0 0,-1 0 0,1 0 0,0 0 0,-1 0 0,1 0 0,0 0 0,0 0 0,-1 0 0,1 0 0,0 0 0,0-1 0,0 1 0,0 0 0,1-2 0,0-2 0,0 1 0,1 0 0,-1 0 0,1-1 0,0 1 0,0 0 0,0 0 0,1 0 0,-1 1 0,7-7 0,140-127 0,-98 99-132,2 2 0,2 3 0,1 1 0,86-33-1,-3 18-867,-17 7 343,59-20 1473,-55 20 195,-53 22-493,-61 16-524,-1 0 1,0-1 0,0 0-1,21-10 1,-118 86 5,-10 6 0,34-35 0,26-17 0,-2-1 0,-46 22 0,36-24 0,-287 146 0,261-117 0,55-38 0,-40 24 0,20-16 0,22-13 0,1 0 0,-2-1 0,-20 8 0,37-17 0,0 1 0,0-1 0,0 1 0,0-1 0,0 0 0,1 0 0,-1 1 0,0-1 0,0 0 0,0 0 0,0 0 0,0 0 0,0 0 0,0 0 0,0 0 0,0 0 0,0-1 0,0 1 0,0 0 0,1 0 0,-1-1 0,-2 0 0,3 0 0,0 1 0,0-1 0,0 0 0,0 1 0,-1-1 0,1 0 0,0 0 0,0 1 0,0-1 0,1 0 0,-1 0 0,0 1 0,0-1 0,0 0 0,1 1 0,-1-1 0,0 0 0,0 1 0,1-1 0,-1 0 0,1 0 0,30-38 0,167-124 126,-158 135-518,0 2-1,2 2 1,58-26-1,-70 36 213,-2-1 0,31-21 0,33-19-111,42-15 291,228-160 0,-337 212 28,0 0-1,-1-2 0,-1 0 0,-1-2 1,37-46-1,-58 67 20,-1 1 0,1-1 0,0 0-1,-1 0 1,1 0 0,0 0 0,-1 0 0,1 0 0,-1 0-1,0 0 1,1 0 0,-1 0 0,0-1 0,0 1 0,0 0-1,1 0 1,-1 0 0,0 0 0,-1 0 0,1 0 0,0 0-1,0-1 1,0 1 0,-1-2 0,0 3-9,0-1 0,0 0-1,0 0 1,0 1 0,0-1 0,0 1 0,0-1-1,0 1 1,0-1 0,0 1 0,-1 0 0,1-1-1,0 1 1,0 0 0,0 0 0,0 0 0,-1 0 0,-1 0-1,-3 0-9,-1 1 0,1 0 0,-1 0-1,1 1 1,0 0 0,0 0 0,-10 4-1,-24 21-27,1 1 0,-44 42 0,-34 26 0,76-70-113,-1-2 0,-55 24-1,51-28-48,-83 54-1,103-59 63,-1 0 0,0-2 0,-1 0 0,-46 12 0,33-11-47,-49 23 0,-50 22 147,88-40 0,-51 28 0,69-31 179,-1-2 1,-70 19 0,14-5 56,89-28-217,1 1 1,0 0 0,0-1 0,-1 1 0,1 0-1,0-1 1,-1 0 0,1 1 0,-1-1-1,1 0 1,0 0 0,-1 0 0,1 0 0,-1 0-1,1 0 1,-1 0 0,1 0 0,0 0-1,-1-1 1,1 1 0,0-1 0,-1 1 0,1-1-1,0 1 1,-1-1 0,1 0 0,0 0-1,0 1 1,0-1 0,0 0 0,0 0 0,0 0-1,0 0 1,0-1 0,-1-1 0,1 1-22,1 0 1,0 0 0,-1-1 0,1 1-1,0 0 1,1-1 0,-1 1 0,0 0-1,1-1 1,-1 1 0,1 0 0,-1 0-1,1 0 1,0-1 0,0 1 0,0 0 0,1 0-1,-1 0 1,0 0 0,1 1 0,1-4-1,21-19 2,2 0 0,43-32 0,-12 11 0,13-12-267,2 3 0,3 3 0,106-54 0,-22 28 236,-67 35-12,-2-4 0,116-81 0,-171 105 43,55-28 0,-63 36 0,0 0 0,-1-1 0,-1-2 0,37-31 0,-27 19-161,-25 22 294,-1-1-1,0 0 1,0 0-1,14-18 1,-21 23-100,0-1 0,0 1 0,0 0 1,-1-1-1,1 1 0,-1 0 0,0-1 1,0 0-1,0 1 0,-1-1 1,1 1-1,-1-1 0,0 0 0,0 0 1,0 1-1,0-1 0,-1 0 0,0 1 1,1-1-1,-3-5 0,1 5-32,0 1 1,0-1-1,-1 1 0,1-1 0,-1 1 1,0 0-1,0 0 0,0 0 1,0 1-1,0-1 0,0 1 0,-1-1 1,1 1-1,-1 0 0,0 0 1,0 1-1,0-1 0,1 1 0,-1 0 1,0 0-1,-1 0 0,1 1 0,-5-1 1,-3-1-3,-1 1 1,0 1 0,0 0-1,0 1 1,1 0 0,-18 5-1,18-3 1,1 1 0,0 1 0,0 0 0,1 1 0,0 0 0,0 0 0,0 1 0,0 0 0,1 1 0,1 0 0,-10 11 0,-11 15 0,-39 60 0,54-73 0,-6 5 0,-1-1 0,-39 36 0,8-9 0,-93 78 0,117-105-312,-2-2-1,-53 33 0,25-18 91,8-7 222,-1-3 0,-71 28 0,-21 10 0,88-40 0,-1-2 0,-74 20 0,129-44 0,-55 28 538,2-2 55,54-26-593,-1 0 1,1 0-1,0 0 1,-1 0-1,1 1 1,0-1-1,-1 0 1,1 0-1,-1 0 1,1 0-1,0 0 1,-1-1-1,1 1 1,-1 0-1,1 0 1,0 0-1,-1 0 1,1 0-1,-1 0 1,1-1-1,0 1 1,-1 0-1,1 0 1,0-1-1,-1 1 1,1 0-1,0 0 1,0-1-1,-1 1 1,1 0-1,0-1 1,0 1-1,0 0 1,-1-1-1,1 1 1,0 0-1,0-1 1,0 1-1,0-1 1,0 1-1,0 0 1,0-1-1,0 1 1,0-1-1,0 1 1,0 0-1,0-1 1,0 1-1,0-1 1,0 1-1,0 0 1,0-1-1,0 1 1,0-1-1,1 1 1,-1 0-1,0-1 1,0 1-1,0 0 1,1-1-1,-1 1 1,0 0-1,1-1 1,13-26-4,-1 8-41,0 2-1,2 0 0,0 0 1,1 2-1,26-21 1,100-62-806,-45 34 781,-74 49-28,1 2 0,0 1 0,1 1 0,37-12 0,41-18 111,-44 15-944,116-34 0,22-7 929,31-13 169,-133 45 445,-61 21 229,49-13-1,-76 25-793,68-20 72,-70 21-121,0-1 0,-1 0 0,1-1 0,0 1 0,-1-1 0,0 0 0,0 0 0,1 0 0,-2-1 0,1 1 0,6-8 0,-9 10 24,-1 0-1,1 0 0,0 0 1,-1 0-1,1 0 1,-1 0-1,1-1 0,-1 1 1,0 0-1,1 0 1,-1 0-1,0 0 0,0-1 1,0 1-1,0 0 0,0 0 1,0-1-1,0 1 1,0 0-1,0 0 0,-1 0 1,1 0-1,0-1 0,-1 1 1,0-1-1,0 0-1,-1 0 0,1 1 0,-1-1 0,0 0 0,1 1 0,-1 0 0,0-1 1,0 1-1,0 0 0,0 0 0,0 0 0,-4-1 0,-3-1-14,0 1 0,0 0 0,-1 0 0,1 1 0,-15-1 0,8 3-7,0 1 0,-1 0 0,1 2 0,0-1 0,0 2 0,1 0 0,-1 1 0,-27 15 0,19-7 0,1 0 0,0 2 0,2 1 0,-33 30 0,35-30 0,-1 0 0,-26 15 0,-32 28 0,40-30 0,-1-2 0,-1-1 0,-1-2 0,-59 26 0,52-27 0,-13 3 0,-2-2 0,0-4 0,-111 23 0,150-39 0,22-4 0,1 0 0,-1-1 0,0 1 0,1-1 0,-1 0 0,1 1 0,-1-1 0,0 0 0,1 0 0,-1 0 0,0 0 0,1-1 0,-1 1 0,0 0 0,1-1 0,-1 1 0,1-1 0,-1 1 0,1-1 0,-1 0 0,1 1 0,-1-1 0,1 0 0,0 0 0,-1 0 0,1 0 0,0 0 0,0-1 0,0 1 0,0 0 0,0-1 0,0 1 0,0 0 0,0-1 0,0 1 0,1-1 0,-1 1 0,1-1 0,-1 1 0,1-1 0,-1 0 0,1 1 0,0-1 0,0 0 0,0 1 0,0-1 0,0 0 0,0 1 0,1-1 0,-1 0 0,1-1 0,0-6 0,0 1 0,1 0 0,0 1 0,1-1 0,0 0 0,0 1 0,0-1 0,1 1 0,7-11 0,52-53 0,17-22 0,-59 67-240,41-39-1,8-10 67,-21 20 174,3 3 0,89-72 0,-31 30 0,-103 87 4,15-11 9,-1-1 0,0-1 1,-1-1-1,-2-1 0,0 0 0,-1-2 0,23-42 0,64-138 533,-101 196-546,9-22 0,-17 30 0,-12 17 0,-150 196-2036,91-121 2022,25-30 14,-107 103 0,-55 16 1277,136-114-1277,-24 18 0,29-29 258,3 3 0,-80 89-1,146-145-257,1-1 0,-1 1 0,1-1 0,-1 0 0,0 0 0,0 0 0,0 0 0,0-1 0,0 1 0,0-1 0,-1 0 0,1 0 0,-6 2 0,8-3 0,0 0 0,0 0 0,1 0 0,-1 0 0,0 0 0,0-1 0,1 1 0,-1 0 0,0 0 0,0 0 0,1-1 0,-1 1 0,0 0 0,1-1 0,-1 1 0,0-1 0,1 1 0,-1-1 0,0 1 0,1-1 0,-1 1 0,1-1 0,-1 0 0,0 0 0,1-1 0,-1 0 0,0 0 0,1-1 0,-1 1 0,1 0 0,-1 0 0,1 0 0,0-1 0,0 1 0,0 0 0,1 0 0,0-5 0,1-5 0,2-1 0,-1 1 0,1 0 0,1 0 0,0 1 0,14-22 0,51-65 0,-23 35 0,11-13-195,109-112-1,-2 3-2227,-110 124 2423,2 2 0,115-90 0,-116 101 720,-3-2 0,89-109 1,-125 141-217,-20 29-349,-22 31-161,-18 10 6,-58 54 0,46-51 0,20-22 19,-1-1 0,-45 28 1,-7 7-898,-114 70 699,17-13 192,64-38 1035,-23 18-1110,111-83 62,33-20 0,-1-1 0,1 0 0,0 1 0,-1-1 0,1 0 0,-1 1 0,1-1 0,-1 0 0,1 0 0,-1 0 0,1 0 0,-1 1 0,1-1 0,-1 0 0,1 0 0,-1 0 0,1 0 0,-1 0 0,1 0 0,-1 0 0,1 0 0,-1 0 0,1-1 0,-1 1 0,1 0 0,-1 0 0,1 0 0,-1 0 0,1-1 0,-1 1 0,1 0 0,-1-1 0,1 1 0,0 0 0,-1-1 0,1 1 0,0 0 0,-1-1 0,1 1 0,0-1 0,-1 1 0,1-1 0,0 1 0,0 0 0,-1-1 0,1 1 0,0-1 0,0 1 0,0-1 0,0 1 0,0-1 0,0 0 0,0 1 0,0-1 0,0 1 0,0-1 0,0 1 0,0-1 0,0 1 0,0-1 0,0 1 0,1-1 0,-1 1 0,0-1 0,0 1 0,1 0 0,-1-1 0,1 0 0,4-13 0,1-1 0,0 1 0,2 1 0,-1-1 0,2 1 0,14-18 0,-7 9 0,66-78 0,-54 68 0,36-51 0,-36 44-392,3 0 0,63-61 0,-51 57-38,43-56 0,-20 14 430,-19 26 0,48-79 0,-31 35-126,-28 47-38,40-85-1,-61 112 262,35-51 1,8-16 217,-10-27-312,-1 4 1489,-78 201-963,23-55-566,-2-1 1,0 0 0,-2-1-1,-16 27 1,-70 107-714,13-22 802,22-37-94,33-49 482,-75 94-1,57-87-439,22-26 0,-41 40 0,57-61 0,0 0 0,0 1 0,2 0 0,-1 0 0,-8 19 0,6-11 0,11-20 0,0 0 0,0 0 0,0 0 0,0 1 0,0-1 0,0 0 0,0 0 0,0 0 0,0 0 0,0 0 0,0 1 0,0-1 0,0 0 0,0 0 0,-1 0 0,1 0 0,0 0 0,0 0 0,0 1 0,0-1 0,0 0 0,0 0 0,0 0 0,0 0 0,0 0 0,0 0 0,-1 0 0,1 0 0,0 1 0,0-1 0,0 0 0,0 0 0,0 0 0,0 0 0,-1 0 0,1 0 0,0 0 0,0 0 0,0 0 0,0 0 0,0 0 0,0 0 0,-1 0 0,1 0 0,0 0 0,0 0 0,0 0 0,0 0 0,0 0 0,-1 0 0,1 0 0,0 0 0,0 0 0,0 0 0,0 0 0,0-1 0,0 1 0,-1 0 0,1 0 0,0 0 0,0 0 0,0 0 0,0 0 0,0 0 0,0 0 0,0-1 0,-2-14 0,7-22 0,9-1 0,35-67 0,-9 25 0,1-10 0,47-114 0,-77 176 0,2-7 0,-1 0 0,8-38 0,21-72 0,0 1 0,-39 133 0,13-57 0,-4 0 0,5-118 0,-17 120 0,1 66 0,0-1 0,0 1 0,-1 0 0,1 0 0,0 0 0,0-1 0,0 1 0,0 0 0,0 0 0,0 0 0,0 0 0,0-1 0,0 1 0,-1 0 0,1 0 0,0 0 0,0 0 0,0 0 0,0-1 0,0 1 0,-1 0 0,1 0 0,0 0 0,0 0 0,0 0 0,0 0 0,-1 0 0,1 0 0,0 0 0,0 0 0,0 0 0,-1 0 0,1 0 0,0 0 0,0 0 0,0 0 0,-1 0 0,1 0 0,0 0 0,0 0 0,0 0 0,-1 0 0,1 0 0,0 0 0,0 0 0,0 0 0,0 0 0,-1 0 0,1 0 0,0 1 0,0-1 0,0 0 0,0 0 0,0 0 0,-1 0 0,1 0 0,0 1 0,0-1 0,-15 17 0,-10 24 0,-175 343-934,179-347 909,-84 142-278,37-79 303,-75 125 0,61-96 337,60-100-152,2 2 0,1 0 0,2 1 0,-24 60 0,23-56-185,6-29 0,12-8 0,-1 1 0,0-1 0,0 0 0,1 1 0,-1-1 0,0 0 0,1 1 0,-1-1 0,1 0 0,-1 0 0,1 0 0,-1 1 0,1-1 0,-1 0 0,1 0 0,0 0 0,0 0 0,-1 0 0,1-1 0,-3-14 0,0-1 0,1 1 0,0 0 0,2-1 0,0 1 0,3-21 0,21-100 0,-5 39 0,-3 9 0,-6 37 0,7-97 0,-10 44-609,35-173-1,-15 49 450,-19 137 120,-2 50 40,14-46 0,-10 42 0,-10 44 26,1 0 0,-1 1 0,0-1 0,0 0 0,1 1 0,-1-1 0,1 1 0,0-1 0,-1 0 0,1 1 1,0-1-1,0 1 0,0-1 0,0 1 0,0 0 0,0 0 0,1-1 0,-1 1 0,0 0 0,3-1 0,-3 2-3,0 0 0,0 1-1,0 0 1,0-1 0,0 1-1,0 0 1,0-1 0,0 1-1,0 0 1,0 0 0,0 0-1,0 0 1,-1 0 0,1 0-1,0 0 1,-1 0 0,1 0-1,-1 0 1,1 1 0,-1-1-1,0 0 1,1 0 0,-1 0-1,0 1 1,0-1 0,0 0-1,0 0 1,0 3 0,35 184-397,-25-115 374,-3 0 0,-3 1 0,-8 98 0,1-31 0,4-81 339,0-28-289,-1-1 0,-1 0 0,-1 1-1,-13 56 1,4-33-50,2-1 0,3 1 0,3 1 0,5 97 0,0-69 0,-3-142 0,3-202 0,2 231-214,11-43 0,-8 46 127,-2 0 1,3-34-1,-3-3-370,18-91 0,-6 56 1037,-10 52-542,25-90 0,-23 105-102,9-29 433,-17 56-323,1 1-1,-1 0 1,1 0 0,-1 0 0,1 0 0,0 0 0,0 0-1,0 0 1,0 1 0,1-1 0,-1 1 0,1 0-1,3-3 1,-5 5-46,0-1 0,0 1 0,0 0 0,0-1 0,0 1 0,0 0 0,0 0 0,0 0 0,0 0 0,0 0 0,0 0 0,1 0 0,-1 0 0,0 0 0,0 0 0,0 1 0,0-1 0,0 0 0,0 1 0,0-1 0,0 1 0,0-1 0,0 1 0,-1 0 0,1-1 0,0 1 0,0 0 0,0 0 0,-1-1 0,1 1 0,0 0 0,-1 0 0,1 0 0,-1 0 0,1 0 0,-1 0 0,1 0 0,-1 2 0,16 45 0,-15-44 0,18 85-974,-4 1 0,3 106 0,-12 190-1947,-8-271 4138,5 160 3409,-1-256-4626,0 0 0,2 0 0,0 0 0,0-1 0,2 1 0,12 25 0,-18-44 0,0 1 0,0 0 0,1 0 0,-1 0 0,0 0 0,1-1 0,-1 1 0,1 0 0,-1 0 0,1-1 0,-1 1 0,1 0 0,0-1 0,-1 1 0,1 0 0,0-1 0,0 1 0,-1-1 0,1 0 0,0 1 0,0-1 0,0 1 0,0-1 0,-1 0 0,1 0 0,0 0 0,0 1 0,0-1 0,0 0 0,0 0 0,0 0 0,1-1 0,0 0 0,0 0 0,0 0 0,-1 0 0,1-1 0,-1 1 0,1-1 0,-1 1 0,1-1 0,-1 0 0,0 0 0,0 0 0,0 1 0,1-4 0,5-9 0,-1-1 0,7-27 0,42-166 0,-14 60 0,-4 15 0,-22 73 0,-5 18 0,10-73 0,-15 83 0,1-1 0,2 1 0,16-42 0,-13 43 0,-2-1 0,11-66 0,9-52 0,-15 88 0,-11 46 0,1 1 0,0 0 0,1 0 0,1 0 0,0 0 0,9-14 0,-14 28 0,-1 0 0,1 0 0,-1 0 0,1 0 0,0 0 0,-1 0 0,1 1 0,0-1 0,0 0 0,-1 0 0,1 1 0,0-1 0,0 1 0,0-1 0,0 1 0,0-1 0,0 1 0,0-1 0,0 1 0,0 0 0,0 0 0,0-1 0,0 1 0,0 0 0,0 0 0,0 0 0,0 0 0,2 0 0,-1 1 0,0 0 0,-1 0 0,1 0 0,0 1 0,-1-1 0,1 0 0,-1 1 0,1-1 0,-1 0 0,1 1 0,-1 0 0,0-1 0,2 4 0,2 4 0,-1 1 0,1-1 0,-2 1 0,5 17 0,0 28 0,-3 1 0,-2-1 0,-7 90 0,1-26 0,3 655 0,0-1679-1582,-3 851 1590,-15-87 0,-2-21-188,19-90-1052,4 269 1566,1 0-1,1 0 1,1-1-1,8 18 1,17 53 858,-23-49-1168,-2 0 0,-1 0-1,-3 1 1,-2 57 0,2 41-25,17-5 1,-10-86 0,3 67 0,-11 312 0,-3-202 0,5-214 0,6-19 0,5-20 0,23-51 0,-19 44 0,15-45 0,-15 22 0,17-94 0,13-41-519,-28 124 254,36-195 265,-28 125 0,-19 54 0,-8 67 0,1 1 0,0-1 0,8-26 0,-10 46 0,0-1 0,0 1 0,0-1 0,0 1 0,0-1 0,0 1 1,0-1-1,0 1 0,0-1 0,0 1 0,1-1 0,-1 1 0,0-1 0,0 1 1,0-1-1,1 1 0,-1 0 0,0-1 0,1 1 0,-1-1 0,0 1 0,1 0 1,-1-1-1,0 1 0,1 0 0,-1-1 0,1 1 0,-1 0 0,1 0 0,-1 0 1,0-1-1,1 1 0,-1 0 0,1 0 0,-1 0 0,1 0 0,-1 0 0,1 0 1,-1 0-1,1 0 0,-1 0 0,1 0 0,-1 0 0,1 0 0,0 0 0,17 26-13,7 41 674,-6 12-873,-4 1-1,-4 0 1,-3 1-1,-3 98 1,-6 444 1405,-1-579-1193,-3-1 0,-9 47 0,5-43 0,-3 61 0,11-82 0,1-33 0,1-42 0,0-1156-320,-1 2109 640,0-889-320,0 0 0,-2 0 0,1-1 0,-2 1 0,0-1 0,-1 1 0,0-1 0,-1 0 0,-7 14 0,12-27 0,-1 0 0,1-1 0,0 1 0,0 0 0,-1-1 0,1 1 0,-1-1 0,1 1 0,0-1 0,-1 1 0,1-1 0,-1 1 0,1-1 0,-1 1 0,1-1 0,-1 0 0,0 1 0,1-1 0,-1 0 0,1 1 0,-1-1 0,0 0 0,1 0 0,-1 0 0,0 0 0,1 1 0,-1-1 0,0 0 0,1 0 0,-1 0 0,-1-1 0,-12-17 0,-1-39 0,14 52 0,-12-50 0,3 15 0,2 0 0,1 0 0,-1-45 0,6 57-341,-1 0 0,-2 0-1,-9-29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5:25:17.3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158 1 24575,'0'630'0,"0"-621"9,0 0 1,-1 1-1,0-1 0,-1 0 0,0 0 1,0 0-1,-1 0 0,0-1 0,-1 1 0,0-1 1,0 0-1,-10 14 0,11-18-60,1-1 0,-1 0-1,0 0 1,-1 0 0,1 0 0,-1 0 0,1-1-1,-1 1 1,0-1 0,0 0 0,0 0 0,0-1-1,0 1 1,0-1 0,0 0 0,0 0-1,-1 0 1,1-1 0,-1 1 0,1-1 0,0 0-1,-1-1 1,1 1 0,0-1 0,-1 1 0,1-1-1,0 0 1,-5-2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5T05:25:34.1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customXml" Target="../ink/ink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RNN </a:t>
            </a:r>
            <a:r>
              <a:rPr lang="ko-KR" altLang="en-US" dirty="0"/>
              <a:t>입문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https://youtu.be/caQNkz8A09I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0C939-799B-FAC7-F635-23B3A7D4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</a:t>
            </a:r>
            <a:r>
              <a:rPr lang="ko-KR" altLang="en-US" dirty="0"/>
              <a:t>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CFE77-7ECA-D0A7-6032-8C37A8AF1F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LSTM </a:t>
            </a:r>
            <a:r>
              <a:rPr lang="ko-KR" altLang="en-US" b="1" dirty="0"/>
              <a:t>구조 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2400" dirty="0"/>
              <a:t> - Forget gate :</a:t>
            </a:r>
          </a:p>
          <a:p>
            <a:pPr marL="0" indent="0">
              <a:buNone/>
            </a:pPr>
            <a:r>
              <a:rPr lang="en-US" altLang="ko-KR" sz="2400" dirty="0"/>
              <a:t>            - </a:t>
            </a:r>
            <a:r>
              <a:rPr lang="ko-KR" altLang="en-US" sz="2400" dirty="0"/>
              <a:t>과거 정보를 잊기 위한 게이트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- input gate : </a:t>
            </a:r>
          </a:p>
          <a:p>
            <a:pPr marL="0" indent="0">
              <a:buNone/>
            </a:pPr>
            <a:r>
              <a:rPr lang="en-US" altLang="ko-KR" sz="2400" dirty="0"/>
              <a:t>            - </a:t>
            </a:r>
            <a:r>
              <a:rPr lang="ko-KR" altLang="en-US" sz="2400" dirty="0"/>
              <a:t>현재 정보를 기억하기 위한 게이트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- output gate : 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906844-2AD5-EDDF-37A3-AD8BF2065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74" y="1687259"/>
            <a:ext cx="4334480" cy="381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D5A694-3966-BF28-743A-D02C58523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874" y="2603046"/>
            <a:ext cx="4334480" cy="3048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D61CE7-4072-44F0-01B6-A08DB4E6C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274" y="3557570"/>
            <a:ext cx="5001323" cy="3238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A8778EE-ABAF-3EBD-9E4E-0B882E2E9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4234" y="3925613"/>
            <a:ext cx="6115904" cy="24958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1549DA-63F4-CFF5-ED4A-51A0FCC54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7597" y="1167765"/>
            <a:ext cx="3885755" cy="24996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7AB484D-AFEE-8F8A-25F6-F91FA29E25B5}"/>
                  </a:ext>
                </a:extLst>
              </p14:cNvPr>
              <p14:cNvContentPartPr/>
              <p14:nvPr/>
            </p14:nvContentPartPr>
            <p14:xfrm>
              <a:off x="8033417" y="2394634"/>
              <a:ext cx="57240" cy="2880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7AB484D-AFEE-8F8A-25F6-F91FA29E25B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70417" y="2331994"/>
                <a:ext cx="1828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3C16CF13-B9F1-0D00-C833-534BDBDCA608}"/>
                  </a:ext>
                </a:extLst>
              </p14:cNvPr>
              <p14:cNvContentPartPr/>
              <p14:nvPr/>
            </p14:nvContentPartPr>
            <p14:xfrm>
              <a:off x="7994537" y="2716834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3C16CF13-B9F1-0D00-C833-534BDBDCA60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31537" y="2654194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2E575140-446A-5467-738E-771ED5F32F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51642" y="2450624"/>
            <a:ext cx="285790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7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340EB2C-BF97-EAB3-AD8F-3D79E959EF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RNN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088F0-AED4-F806-C424-E03B8158BD1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RNN</a:t>
            </a:r>
            <a:r>
              <a:rPr lang="ko-KR" altLang="en-US" dirty="0"/>
              <a:t> 구조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22F7B-516F-2808-12FF-25BA77B4144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LSTM </a:t>
            </a:r>
            <a:r>
              <a:rPr lang="ko-KR" altLang="en-US" dirty="0"/>
              <a:t>구조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48348-6929-0A58-8478-109FBC9549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D1E93AF-AD92-5238-268B-54B5537D9834}"/>
                  </a:ext>
                </a:extLst>
              </p14:cNvPr>
              <p14:cNvContentPartPr/>
              <p14:nvPr/>
            </p14:nvContentPartPr>
            <p14:xfrm>
              <a:off x="988808" y="4405680"/>
              <a:ext cx="10181520" cy="8272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D1E93AF-AD92-5238-268B-54B5537D98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6168" y="4343040"/>
                <a:ext cx="10307160" cy="9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17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72283-17D7-E8FD-9B94-C90F8DF6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AA2662-330E-3119-C170-B941325576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RNN(Recurrent Neural Network)</a:t>
            </a:r>
          </a:p>
          <a:p>
            <a:pPr marL="0" indent="0">
              <a:buNone/>
            </a:pPr>
            <a:r>
              <a:rPr lang="ko-KR" altLang="en-US" sz="2400" dirty="0"/>
              <a:t>순환 신경망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순서가 있는 정보를 입력 데이터로 사용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기존 뉴런 네트워크와의 차이점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새로운 입력으로 이전의 기억을 수정해 새로운 기억을 생성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출력은 이전의 모든 기억과 새로운 입력으로 생성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과거의 데이터가 미래에 영향을 줄 수 있는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8CD431-1BED-5320-2D48-0495AD3D2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929" y="3038103"/>
            <a:ext cx="3181794" cy="26673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AF6E3DE-FC9D-E298-CB7F-83C56A7F268D}"/>
                  </a:ext>
                </a:extLst>
              </p14:cNvPr>
              <p14:cNvContentPartPr/>
              <p14:nvPr/>
            </p14:nvContentPartPr>
            <p14:xfrm>
              <a:off x="7748528" y="3131280"/>
              <a:ext cx="2414880" cy="9918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AF6E3DE-FC9D-E298-CB7F-83C56A7F26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85528" y="3068640"/>
                <a:ext cx="2540520" cy="11174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D3F047D1-34A6-0013-9A53-77BEC1C99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155" y="4647982"/>
            <a:ext cx="2848373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7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47E98-9010-B557-4B2E-139CAACD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3B8A3-F45A-FAEC-83FB-A82E86F50C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RNN Applications</a:t>
            </a:r>
          </a:p>
          <a:p>
            <a:pPr marL="0" indent="0">
              <a:buNone/>
            </a:pPr>
            <a:r>
              <a:rPr lang="en-US" altLang="ko-KR" sz="2000" dirty="0"/>
              <a:t>RNN</a:t>
            </a:r>
            <a:r>
              <a:rPr lang="ko-KR" altLang="en-US" sz="2000" dirty="0"/>
              <a:t>에는 여러가지 모델 존재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BF55D4-E788-325C-D6D7-CC89D969B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2082843"/>
            <a:ext cx="5858693" cy="23625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1884778-6BBA-6C2E-BCD4-3A8CFFFDBB87}"/>
                  </a:ext>
                </a:extLst>
              </p14:cNvPr>
              <p14:cNvContentPartPr/>
              <p14:nvPr/>
            </p14:nvContentPartPr>
            <p14:xfrm>
              <a:off x="333248" y="2166120"/>
              <a:ext cx="947520" cy="22878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1884778-6BBA-6C2E-BCD4-3A8CFFFDBB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248" y="2103480"/>
                <a:ext cx="1073160" cy="24134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D597B4-3EF0-EB07-AEB0-D1455D384C7A}"/>
              </a:ext>
            </a:extLst>
          </p:cNvPr>
          <p:cNvSpPr txBox="1"/>
          <p:nvPr/>
        </p:nvSpPr>
        <p:spPr>
          <a:xfrm>
            <a:off x="6096000" y="2149412"/>
            <a:ext cx="54464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On-to-many : </a:t>
            </a:r>
            <a:r>
              <a:rPr lang="ko-KR" altLang="en-US" dirty="0"/>
              <a:t>이미지에 대해 설명을 붙일 때 사용</a:t>
            </a:r>
            <a:endParaRPr lang="en-US" altLang="ko-KR" dirty="0"/>
          </a:p>
          <a:p>
            <a:r>
              <a:rPr lang="en-US" altLang="ko-KR" sz="1600" dirty="0"/>
              <a:t>       ex)</a:t>
            </a:r>
            <a:r>
              <a:rPr lang="ko-KR" altLang="en-US" sz="1600" dirty="0"/>
              <a:t> 한 장의 그림에 대해 여러 개의 단어 형태로 표현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dirty="0"/>
              <a:t>Many-to-one : </a:t>
            </a:r>
            <a:r>
              <a:rPr lang="ko-KR" altLang="en-US" dirty="0"/>
              <a:t>여러 개의 입력에 대해 하나의 결과</a:t>
            </a:r>
            <a:endParaRPr lang="en-US" altLang="ko-KR" dirty="0"/>
          </a:p>
          <a:p>
            <a:r>
              <a:rPr lang="en-US" altLang="ko-KR" sz="1600" dirty="0"/>
              <a:t>       ex)</a:t>
            </a:r>
            <a:r>
              <a:rPr lang="ko-KR" altLang="en-US" sz="1600" dirty="0"/>
              <a:t> 말을 통해 심리 상태를 한 단어로 결과를 예측할 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dirty="0"/>
              <a:t>Many-to-many(1) : </a:t>
            </a:r>
            <a:r>
              <a:rPr lang="ko-KR" altLang="en-US" dirty="0"/>
              <a:t>기계 번역에서 주로 사용</a:t>
            </a:r>
            <a:endParaRPr lang="en-US" altLang="ko-KR" dirty="0"/>
          </a:p>
          <a:p>
            <a:r>
              <a:rPr lang="en-US" altLang="ko-KR" sz="1600" dirty="0"/>
              <a:t>       ex) </a:t>
            </a:r>
            <a:r>
              <a:rPr lang="ko-KR" altLang="en-US" sz="1600" dirty="0"/>
              <a:t>여러 개의 단어로 구성된 문장을 받아 여러 개의 단어로 구성된 문장을 반환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dirty="0"/>
              <a:t>Many-to-many(2) : </a:t>
            </a:r>
            <a:r>
              <a:rPr lang="ko-KR" altLang="en-US" dirty="0"/>
              <a:t>위의 모델의 또 다른 형태</a:t>
            </a:r>
            <a:endParaRPr lang="en-US" altLang="ko-KR" dirty="0"/>
          </a:p>
          <a:p>
            <a:r>
              <a:rPr lang="en-US" altLang="ko-KR" sz="1600" dirty="0"/>
              <a:t>       ex) </a:t>
            </a:r>
            <a:r>
              <a:rPr lang="ko-KR" altLang="en-US" sz="1600" dirty="0"/>
              <a:t>동영상의 여러 개의 이미지 프레임에 대해 설명이나 번역 형태로 결과를 반환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660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813507-0C0E-7AE7-CDF7-57DDD63B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</a:t>
            </a:r>
            <a:r>
              <a:rPr lang="ko-KR" altLang="en-US" dirty="0"/>
              <a:t>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3A74FF-2120-EB9A-33C7-B1B14F5AE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RNN(Recurrent Neural Network)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이전의 </a:t>
            </a:r>
            <a:r>
              <a:rPr lang="ko-KR" altLang="en-US" sz="2000" dirty="0" err="1"/>
              <a:t>상태값이</a:t>
            </a:r>
            <a:r>
              <a:rPr lang="ko-KR" altLang="en-US" sz="2000" dirty="0"/>
              <a:t> 결과에 영향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 RNN</a:t>
            </a:r>
            <a:r>
              <a:rPr lang="ko-KR" altLang="en-US" sz="2000" dirty="0"/>
              <a:t>에서는 </a:t>
            </a:r>
            <a:r>
              <a:rPr lang="en-US" altLang="ko-KR" sz="2000" dirty="0"/>
              <a:t>activation </a:t>
            </a:r>
            <a:r>
              <a:rPr lang="ko-KR" altLang="en-US" sz="2000" dirty="0"/>
              <a:t>함수를 </a:t>
            </a:r>
            <a:r>
              <a:rPr lang="en-US" altLang="ko-KR" sz="2000" dirty="0"/>
              <a:t>tanh</a:t>
            </a:r>
            <a:r>
              <a:rPr lang="ko-KR" altLang="en-US" sz="2000" dirty="0"/>
              <a:t>에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DDCBC0-1E01-32E3-F798-54C2FFC7E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575" y="2785547"/>
            <a:ext cx="7452506" cy="34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1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1BA7A-B091-9948-7DCF-13732405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</a:t>
            </a:r>
            <a:r>
              <a:rPr lang="ko-KR" altLang="en-US" dirty="0"/>
              <a:t>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468281-FD15-E5D7-C687-5FEF9B12EA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RNN</a:t>
            </a:r>
            <a:r>
              <a:rPr lang="ko-KR" altLang="en-US" b="1" dirty="0"/>
              <a:t>의 </a:t>
            </a:r>
            <a:r>
              <a:rPr lang="en-US" altLang="ko-KR" b="1" dirty="0"/>
              <a:t>Data Flow</a:t>
            </a:r>
          </a:p>
          <a:p>
            <a:pPr marL="0" indent="0">
              <a:buNone/>
            </a:pPr>
            <a:r>
              <a:rPr lang="en-US" altLang="ko-KR" sz="2000" dirty="0"/>
              <a:t> - 3</a:t>
            </a:r>
            <a:r>
              <a:rPr lang="ko-KR" altLang="en-US" sz="2000" dirty="0"/>
              <a:t>개의 서로 다른 </a:t>
            </a:r>
            <a:r>
              <a:rPr lang="en-US" altLang="ko-KR" sz="2000" dirty="0"/>
              <a:t>Weight </a:t>
            </a:r>
            <a:r>
              <a:rPr lang="ko-KR" altLang="en-US" sz="2000" dirty="0"/>
              <a:t>존재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- Y</a:t>
            </a:r>
            <a:r>
              <a:rPr lang="ko-KR" altLang="en-US" sz="2000" dirty="0"/>
              <a:t>의 값이 몇 개의 벡터로 나올 것인가는 </a:t>
            </a:r>
            <a:r>
              <a:rPr lang="en-US" altLang="ko-KR" sz="2000" dirty="0"/>
              <a:t>W(</a:t>
            </a:r>
            <a:r>
              <a:rPr lang="en-US" altLang="ko-KR" sz="2000" dirty="0" err="1"/>
              <a:t>hy</a:t>
            </a:r>
            <a:r>
              <a:rPr lang="en-US" altLang="ko-KR" sz="2000" dirty="0"/>
              <a:t>)</a:t>
            </a:r>
            <a:r>
              <a:rPr lang="ko-KR" altLang="en-US" sz="2000" dirty="0"/>
              <a:t>의 </a:t>
            </a:r>
            <a:r>
              <a:rPr lang="en-US" altLang="ko-KR" sz="2000" dirty="0"/>
              <a:t>shape</a:t>
            </a:r>
            <a:r>
              <a:rPr lang="ko-KR" altLang="en-US" sz="2000" dirty="0"/>
              <a:t>이 결정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- H(t)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출력값의</a:t>
            </a:r>
            <a:r>
              <a:rPr lang="ko-KR" altLang="en-US" sz="2000" dirty="0"/>
              <a:t> 개수는 각각의 </a:t>
            </a:r>
            <a:r>
              <a:rPr lang="en-US" altLang="ko-KR" sz="2000" dirty="0"/>
              <a:t>weight</a:t>
            </a:r>
            <a:r>
              <a:rPr lang="ko-KR" altLang="en-US" sz="2000" dirty="0"/>
              <a:t>의 </a:t>
            </a:r>
            <a:r>
              <a:rPr lang="en-US" altLang="ko-KR" sz="2000" dirty="0"/>
              <a:t>shape</a:t>
            </a:r>
            <a:r>
              <a:rPr lang="ko-KR" altLang="en-US" sz="2000" dirty="0"/>
              <a:t>에 의해 결정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모든 셀이 동일한 </a:t>
            </a:r>
            <a:r>
              <a:rPr lang="en-US" altLang="ko-KR" sz="2000" dirty="0"/>
              <a:t>weight</a:t>
            </a:r>
            <a:r>
              <a:rPr lang="ko-KR" altLang="en-US" sz="2000" dirty="0"/>
              <a:t>을 가짐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D94B5D-D2C1-3C0C-DED3-B93195145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246" y="3429000"/>
            <a:ext cx="6858957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78831-29D4-D98C-F7CC-E189A8CF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RNN </a:t>
            </a:r>
            <a:r>
              <a:rPr lang="ko-KR" altLang="en-US" dirty="0"/>
              <a:t>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8B1A1D-26CF-E409-8552-806FAD1F93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074148"/>
            <a:ext cx="11369675" cy="50577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Tanh function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32C09B-2639-E0EB-5968-D77C9187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894" y="2064774"/>
            <a:ext cx="8814584" cy="348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6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A09AB-6492-8508-F427-BB82B223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</a:t>
            </a:r>
            <a:r>
              <a:rPr lang="ko-KR" altLang="en-US" dirty="0"/>
              <a:t>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3E2C34-7850-879D-E865-6437600FED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RNN</a:t>
            </a:r>
            <a:r>
              <a:rPr lang="ko-KR" altLang="en-US" b="1" dirty="0"/>
              <a:t>의 장기 의존성 문제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입력 데이터가 길어질수록 학습 능력이 떨어지는 문제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                                                                  </a:t>
            </a:r>
            <a:r>
              <a:rPr lang="en-US" altLang="ko-KR" sz="1400" b="1" dirty="0"/>
              <a:t>RNN</a:t>
            </a:r>
            <a:r>
              <a:rPr lang="ko-KR" altLang="en-US" sz="1400" b="1" dirty="0"/>
              <a:t>은 관련 정보와 지점사이 거리가 멀 경우 </a:t>
            </a:r>
            <a:r>
              <a:rPr lang="en-US" altLang="ko-KR" sz="1400" b="1" dirty="0"/>
              <a:t>gradient</a:t>
            </a:r>
            <a:r>
              <a:rPr lang="ko-KR" altLang="en-US" sz="1400" b="1" dirty="0"/>
              <a:t>가 감소</a:t>
            </a:r>
            <a:endParaRPr lang="en-US" altLang="ko-KR" sz="1400" b="1" dirty="0"/>
          </a:p>
          <a:p>
            <a:pPr marL="0" indent="0">
              <a:buNone/>
            </a:pPr>
            <a:endParaRPr lang="en-US" altLang="ko-KR" sz="2400" b="1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 LSTM : RNN</a:t>
            </a:r>
            <a:r>
              <a:rPr lang="ko-KR" altLang="en-US" sz="2400" dirty="0">
                <a:sym typeface="Wingdings" panose="05000000000000000000" pitchFamily="2" charset="2"/>
              </a:rPr>
              <a:t>의 </a:t>
            </a:r>
            <a:r>
              <a:rPr lang="en-US" altLang="ko-KR" sz="2400" dirty="0">
                <a:sym typeface="Wingdings" panose="05000000000000000000" pitchFamily="2" charset="2"/>
              </a:rPr>
              <a:t>Vanishing Gradient Problem</a:t>
            </a:r>
            <a:r>
              <a:rPr lang="ko-KR" altLang="en-US" sz="2400" dirty="0">
                <a:sym typeface="Wingdings" panose="05000000000000000000" pitchFamily="2" charset="2"/>
              </a:rPr>
              <a:t>을 해결하기 위해 등장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C11C01-3166-5685-03CC-9ADD36978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2090550"/>
            <a:ext cx="6234965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C7CA6-51AB-50F2-FCDB-810F7ED0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 </a:t>
            </a:r>
            <a:r>
              <a:rPr lang="ko-KR" altLang="en-US" dirty="0"/>
              <a:t>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F68383-A92F-A54E-A637-AB086E1D0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b="1" dirty="0">
                <a:sym typeface="Wingdings" panose="05000000000000000000" pitchFamily="2" charset="2"/>
              </a:rPr>
              <a:t>LSTM : RNN</a:t>
            </a:r>
            <a:r>
              <a:rPr lang="ko-KR" altLang="en-US" sz="2800" b="1" dirty="0">
                <a:sym typeface="Wingdings" panose="05000000000000000000" pitchFamily="2" charset="2"/>
              </a:rPr>
              <a:t>의 </a:t>
            </a:r>
            <a:r>
              <a:rPr lang="en-US" altLang="ko-KR" sz="2800" b="1" dirty="0">
                <a:sym typeface="Wingdings" panose="05000000000000000000" pitchFamily="2" charset="2"/>
              </a:rPr>
              <a:t>Vanishing Gradient Problem </a:t>
            </a:r>
            <a:r>
              <a:rPr lang="ko-KR" altLang="en-US" sz="2800" b="1" dirty="0">
                <a:sym typeface="Wingdings" panose="05000000000000000000" pitchFamily="2" charset="2"/>
              </a:rPr>
              <a:t>해결하기 위한 모델</a:t>
            </a:r>
            <a:endParaRPr lang="en-US" altLang="ko-KR" sz="28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- RNN</a:t>
            </a:r>
            <a:r>
              <a:rPr lang="ko-KR" altLang="en-US" sz="2400" dirty="0">
                <a:sym typeface="Wingdings" panose="05000000000000000000" pitchFamily="2" charset="2"/>
              </a:rPr>
              <a:t>의 </a:t>
            </a:r>
            <a:r>
              <a:rPr lang="en-US" altLang="ko-KR" sz="2400" dirty="0">
                <a:sym typeface="Wingdings" panose="05000000000000000000" pitchFamily="2" charset="2"/>
              </a:rPr>
              <a:t>hidden state</a:t>
            </a:r>
            <a:r>
              <a:rPr lang="ko-KR" altLang="en-US" sz="2400" dirty="0">
                <a:sym typeface="Wingdings" panose="05000000000000000000" pitchFamily="2" charset="2"/>
              </a:rPr>
              <a:t>에 </a:t>
            </a:r>
            <a:r>
              <a:rPr lang="en-US" altLang="ko-KR" sz="2400" dirty="0">
                <a:sym typeface="Wingdings" panose="05000000000000000000" pitchFamily="2" charset="2"/>
              </a:rPr>
              <a:t>Cell-state</a:t>
            </a:r>
            <a:r>
              <a:rPr lang="ko-KR" altLang="en-US" sz="2400" dirty="0">
                <a:sym typeface="Wingdings" panose="05000000000000000000" pitchFamily="2" charset="2"/>
              </a:rPr>
              <a:t>를 추가한 구조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 - gate</a:t>
            </a:r>
            <a:r>
              <a:rPr lang="ko-KR" altLang="en-US" sz="2400" dirty="0">
                <a:sym typeface="Wingdings" panose="05000000000000000000" pitchFamily="2" charset="2"/>
              </a:rPr>
              <a:t>라는 요소를 활용하여 정보를 더하거나 제거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 - gate</a:t>
            </a:r>
            <a:r>
              <a:rPr lang="ko-KR" altLang="en-US" sz="2400" dirty="0">
                <a:sym typeface="Wingdings" panose="05000000000000000000" pitchFamily="2" charset="2"/>
              </a:rPr>
              <a:t>는 선택적으로 정보들이 </a:t>
            </a:r>
            <a:r>
              <a:rPr lang="ko-KR" altLang="en-US" sz="2400" dirty="0" err="1">
                <a:sym typeface="Wingdings" panose="05000000000000000000" pitchFamily="2" charset="2"/>
              </a:rPr>
              <a:t>흘러들어갈</a:t>
            </a:r>
            <a:r>
              <a:rPr lang="ko-KR" altLang="en-US" sz="2400" dirty="0">
                <a:sym typeface="Wingdings" panose="05000000000000000000" pitchFamily="2" charset="2"/>
              </a:rPr>
              <a:t> 수 있도록 만든 장치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400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613E7A-CAF1-BF21-5715-4C5F8523A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91" y="3192753"/>
            <a:ext cx="10264618" cy="281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8240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363</Words>
  <Application>Microsoft Office PowerPoint</Application>
  <PresentationFormat>와이드스크린</PresentationFormat>
  <Paragraphs>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CryptoCraft 테마</vt:lpstr>
      <vt:lpstr>제목 테마</vt:lpstr>
      <vt:lpstr>RNN 입문</vt:lpstr>
      <vt:lpstr>PowerPoint 프레젠테이션</vt:lpstr>
      <vt:lpstr>RNN 개요</vt:lpstr>
      <vt:lpstr>RNN 개요</vt:lpstr>
      <vt:lpstr>RNN 구조</vt:lpstr>
      <vt:lpstr>RNN 구조</vt:lpstr>
      <vt:lpstr>RNN 구조</vt:lpstr>
      <vt:lpstr>LSTM 구조</vt:lpstr>
      <vt:lpstr>LSTM 구조</vt:lpstr>
      <vt:lpstr>LSTM 구조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donghyun6469@naver.com</cp:lastModifiedBy>
  <cp:revision>61</cp:revision>
  <dcterms:created xsi:type="dcterms:W3CDTF">2019-03-05T04:29:07Z</dcterms:created>
  <dcterms:modified xsi:type="dcterms:W3CDTF">2023-02-05T06:44:22Z</dcterms:modified>
</cp:coreProperties>
</file>