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6"/>
  </p:notesMasterIdLst>
  <p:handoutMasterIdLst>
    <p:handoutMasterId r:id="rId17"/>
  </p:handoutMasterIdLst>
  <p:sldIdLst>
    <p:sldId id="269" r:id="rId3"/>
    <p:sldId id="275" r:id="rId4"/>
    <p:sldId id="280" r:id="rId5"/>
    <p:sldId id="281" r:id="rId6"/>
    <p:sldId id="282" r:id="rId7"/>
    <p:sldId id="283" r:id="rId8"/>
    <p:sldId id="284" r:id="rId9"/>
    <p:sldId id="285" r:id="rId10"/>
    <p:sldId id="288" r:id="rId11"/>
    <p:sldId id="289" r:id="rId12"/>
    <p:sldId id="287" r:id="rId13"/>
    <p:sldId id="290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63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uLQvUXHFRz0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그래프 탐색 알고리즘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유튜브 주소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https://youtu.be/uLQvUXHFRz0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DFS(</a:t>
            </a:r>
            <a:r>
              <a:rPr lang="ko-KR" altLang="en-US" dirty="0"/>
              <a:t>깊이 우선 탐색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6C66D6D2-A988-44DA-B007-BB0B5F2C03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r>
              <a:rPr lang="en-US" altLang="ko-KR" dirty="0"/>
              <a:t>DFS </a:t>
            </a:r>
            <a:r>
              <a:rPr lang="ko-KR" altLang="en-US" dirty="0"/>
              <a:t>구현 코드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80B7F4-66CF-4A92-8EB5-B7C15DAC0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155" y="1152525"/>
            <a:ext cx="5668530" cy="45010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5B15E8A-D75C-4546-8016-8E238FBB7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154" y="6034266"/>
            <a:ext cx="5668531" cy="4958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3145251-F5D7-47A9-ADF7-06C9EE964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38" y="2209800"/>
            <a:ext cx="36766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67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BFS(</a:t>
            </a:r>
            <a:r>
              <a:rPr lang="ko-KR" altLang="en-US" dirty="0"/>
              <a:t>너비 우선 탐색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6C66D6D2-A988-44DA-B007-BB0B5F2C03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r>
              <a:rPr lang="ko-KR" altLang="en-US" dirty="0"/>
              <a:t>너비 우선 탐색</a:t>
            </a:r>
            <a:r>
              <a:rPr lang="en-US" altLang="ko-KR" dirty="0"/>
              <a:t>(BFS : breadth-first search)</a:t>
            </a:r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한 단계씩 내려가며 탐색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큐 </a:t>
            </a:r>
            <a:r>
              <a:rPr lang="en-US" altLang="ko-KR" dirty="0"/>
              <a:t>2</a:t>
            </a:r>
            <a:r>
              <a:rPr lang="ko-KR" altLang="en-US" dirty="0"/>
              <a:t>개를 이용해 구현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733C10-D6AF-4B52-BCF8-6E78CCDBA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512" y="2780254"/>
            <a:ext cx="34385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51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BFS(</a:t>
            </a:r>
            <a:r>
              <a:rPr lang="ko-KR" altLang="en-US" dirty="0"/>
              <a:t>너비 우선 탐색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6C66D6D2-A988-44DA-B007-BB0B5F2C03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r>
              <a:rPr lang="en-US" altLang="ko-KR" dirty="0"/>
              <a:t>BFS </a:t>
            </a:r>
            <a:r>
              <a:rPr lang="ko-KR" altLang="en-US" dirty="0"/>
              <a:t>구현 코드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846550-E527-494E-80C1-C76307733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658" y="1152525"/>
            <a:ext cx="4868761" cy="45529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42FD538-F148-4617-87ED-E7A7D8808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658" y="5897562"/>
            <a:ext cx="4868761" cy="4028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BEDFAE1-6CC6-4A8F-A7E6-52DDC8134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010" y="2144634"/>
            <a:ext cx="34385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85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그래프 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DFS(</a:t>
            </a:r>
            <a:r>
              <a:rPr lang="ko-KR" altLang="en-US" dirty="0"/>
              <a:t>깊이 우선 탐색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BFS(</a:t>
            </a:r>
            <a:r>
              <a:rPr lang="ko-KR" altLang="en-US" dirty="0"/>
              <a:t>너비 우선 탐색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그래프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실제 세계의 현상이나 사물을 표현하기 위해 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정점</a:t>
            </a:r>
            <a:r>
              <a:rPr lang="en-US" altLang="ko-KR" dirty="0"/>
              <a:t>(Vertex) or </a:t>
            </a:r>
            <a:r>
              <a:rPr lang="ko-KR" altLang="en-US" dirty="0"/>
              <a:t>노드</a:t>
            </a:r>
            <a:r>
              <a:rPr lang="en-US" altLang="ko-KR" dirty="0"/>
              <a:t>(Node) and </a:t>
            </a:r>
            <a:r>
              <a:rPr lang="ko-KR" altLang="en-US" dirty="0"/>
              <a:t>간선</a:t>
            </a:r>
            <a:r>
              <a:rPr lang="en-US" altLang="ko-KR" dirty="0"/>
              <a:t>(Edge)</a:t>
            </a:r>
            <a:r>
              <a:rPr lang="ko-KR" altLang="en-US" dirty="0"/>
              <a:t>으로 표현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032968-A5F0-46B7-9E1E-F96792D01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475" y="3312261"/>
            <a:ext cx="45910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그래프와 트리의 차이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트리는 그래프의 한 종류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AEE683A-1E1F-486D-AF25-958F54A8A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023787"/>
              </p:ext>
            </p:extLst>
          </p:nvPr>
        </p:nvGraphicFramePr>
        <p:xfrm>
          <a:off x="649250" y="2365041"/>
          <a:ext cx="10513122" cy="380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4374">
                  <a:extLst>
                    <a:ext uri="{9D8B030D-6E8A-4147-A177-3AD203B41FA5}">
                      <a16:colId xmlns:a16="http://schemas.microsoft.com/office/drawing/2014/main" val="779941473"/>
                    </a:ext>
                  </a:extLst>
                </a:gridCol>
                <a:gridCol w="3504374">
                  <a:extLst>
                    <a:ext uri="{9D8B030D-6E8A-4147-A177-3AD203B41FA5}">
                      <a16:colId xmlns:a16="http://schemas.microsoft.com/office/drawing/2014/main" val="2840495361"/>
                    </a:ext>
                  </a:extLst>
                </a:gridCol>
                <a:gridCol w="3504374">
                  <a:extLst>
                    <a:ext uri="{9D8B030D-6E8A-4147-A177-3AD203B41FA5}">
                      <a16:colId xmlns:a16="http://schemas.microsoft.com/office/drawing/2014/main" val="638772894"/>
                    </a:ext>
                  </a:extLst>
                </a:gridCol>
              </a:tblGrid>
              <a:tr h="76183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2400" dirty="0"/>
                        <a:t>그래프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2400" dirty="0"/>
                        <a:t>트리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461374"/>
                  </a:ext>
                </a:extLst>
              </a:tr>
              <a:tr h="7618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방향성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방향 그래프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무방향</a:t>
                      </a:r>
                      <a:r>
                        <a:rPr lang="ko-KR" altLang="en-US" dirty="0"/>
                        <a:t> 그래프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모두 존재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방향 그래프만 존재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0352595"/>
                  </a:ext>
                </a:extLst>
              </a:tr>
              <a:tr h="7618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사이클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사이클 존재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사이클 존재 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78184"/>
                  </a:ext>
                </a:extLst>
              </a:tr>
              <a:tr h="7618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루트 노드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루트 노드 존재 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루트 노드 존재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1498577"/>
                  </a:ext>
                </a:extLst>
              </a:tr>
              <a:tr h="7618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부모</a:t>
                      </a:r>
                      <a:r>
                        <a:rPr lang="en-US" altLang="ko-KR" b="1" dirty="0"/>
                        <a:t>/</a:t>
                      </a:r>
                      <a:r>
                        <a:rPr lang="ko-KR" altLang="en-US" b="1" dirty="0"/>
                        <a:t>자식 관계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부모 자식 존재 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부모 자식 관계 존재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7197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855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그래프 종류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 err="1"/>
              <a:t>무방향</a:t>
            </a:r>
            <a:r>
              <a:rPr lang="ko-KR" altLang="en-US" dirty="0"/>
              <a:t> 그래프</a:t>
            </a:r>
            <a:r>
              <a:rPr lang="en-US" altLang="ko-KR" dirty="0"/>
              <a:t>			</a:t>
            </a:r>
            <a:r>
              <a:rPr lang="ko-KR" altLang="en-US" dirty="0"/>
              <a:t>방향 그래프</a:t>
            </a:r>
            <a:r>
              <a:rPr lang="en-US" altLang="ko-KR" dirty="0"/>
              <a:t>	         </a:t>
            </a:r>
            <a:r>
              <a:rPr lang="ko-KR" altLang="en-US" dirty="0"/>
              <a:t>가중치 그래프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C4DA5A-8D14-46DC-AA03-EF76EBF64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3" y="3278459"/>
            <a:ext cx="3619500" cy="1866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7F0EE08-0818-4BC2-8882-A491CDC82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551" y="3278459"/>
            <a:ext cx="3933825" cy="19240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A55DFE-DB2E-4339-8144-1E6553FA6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1489" y="3140346"/>
            <a:ext cx="37242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0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개요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2B8E7018-BC00-432E-A2D4-F4B686F037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r>
              <a:rPr lang="ko-KR" altLang="en-US" dirty="0"/>
              <a:t>그래프 종류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 err="1"/>
              <a:t>비연결</a:t>
            </a:r>
            <a:r>
              <a:rPr lang="ko-KR" altLang="en-US" dirty="0"/>
              <a:t> 그래프</a:t>
            </a:r>
            <a:r>
              <a:rPr lang="en-US" altLang="ko-KR" dirty="0"/>
              <a:t>			</a:t>
            </a:r>
            <a:r>
              <a:rPr lang="ko-KR" altLang="en-US" dirty="0" err="1"/>
              <a:t>비순환</a:t>
            </a:r>
            <a:r>
              <a:rPr lang="ko-KR" altLang="en-US" dirty="0"/>
              <a:t> 그래프</a:t>
            </a:r>
            <a:r>
              <a:rPr lang="en-US" altLang="ko-KR" dirty="0"/>
              <a:t>	           </a:t>
            </a:r>
            <a:r>
              <a:rPr lang="ko-KR" altLang="en-US" dirty="0"/>
              <a:t>완전 그래프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C38CBEA-AB8C-47ED-B635-9E8C4C0B9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16" y="3086325"/>
            <a:ext cx="3848100" cy="21812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7D16828-F260-4D3F-A0B4-0A45DDF4F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263" y="3033085"/>
            <a:ext cx="3571875" cy="2286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8295330-4BA7-4025-83EE-348E14893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3435" y="3255561"/>
            <a:ext cx="2225106" cy="184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33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개요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6C66D6D2-A988-44DA-B007-BB0B5F2C03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r>
              <a:rPr lang="ko-KR" altLang="en-US" dirty="0"/>
              <a:t>그래프 탐색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그래프의 가장 기본적인 연산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 DFS(</a:t>
            </a:r>
            <a:r>
              <a:rPr lang="ko-KR" altLang="en-US" dirty="0"/>
              <a:t>깊이 우선 탐색</a:t>
            </a:r>
            <a:r>
              <a:rPr lang="en-US" altLang="ko-KR" dirty="0"/>
              <a:t>), BFS(</a:t>
            </a:r>
            <a:r>
              <a:rPr lang="ko-KR" altLang="en-US" dirty="0"/>
              <a:t>너비 우선 탐색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하나의 노드에서 시작하여 차례대로 모든 노드를 한 번씩 방문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2017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DFS(</a:t>
            </a:r>
            <a:r>
              <a:rPr lang="ko-KR" altLang="en-US" dirty="0"/>
              <a:t>깊이 우선 탐색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6C66D6D2-A988-44DA-B007-BB0B5F2C03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r>
              <a:rPr lang="ko-KR" altLang="en-US" dirty="0"/>
              <a:t>깊이 우선 탐색</a:t>
            </a:r>
            <a:r>
              <a:rPr lang="en-US" altLang="ko-KR" dirty="0"/>
              <a:t>(DFS : depth-first search)</a:t>
            </a:r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밑으로 내려가며 탐색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큐와 스택을 이용하여 구현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DFD19D-012D-4252-A5E8-4F05954FA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743" y="2863191"/>
            <a:ext cx="36766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69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DFS(</a:t>
            </a:r>
            <a:r>
              <a:rPr lang="ko-KR" altLang="en-US" dirty="0"/>
              <a:t>깊이 우선 탐색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6C66D6D2-A988-44DA-B007-BB0B5F2C03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r>
              <a:rPr lang="ko-KR" altLang="en-US" dirty="0"/>
              <a:t>그래프 구현 코드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19CEF2-CCA5-4723-A881-FED616F05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60" y="1642714"/>
            <a:ext cx="5607936" cy="45016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E054F6A-22D5-4723-8C24-185B196EA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740" y="1642714"/>
            <a:ext cx="4341472" cy="450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86230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256</Words>
  <Application>Microsoft Office PowerPoint</Application>
  <PresentationFormat>와이드스크린</PresentationFormat>
  <Paragraphs>54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CryptoCraft 테마</vt:lpstr>
      <vt:lpstr>제목 테마</vt:lpstr>
      <vt:lpstr>그래프 탐색 알고리즘</vt:lpstr>
      <vt:lpstr>PowerPoint 프레젠테이션</vt:lpstr>
      <vt:lpstr>그래프 개요</vt:lpstr>
      <vt:lpstr>그래프 개요</vt:lpstr>
      <vt:lpstr>그래프 개요</vt:lpstr>
      <vt:lpstr>그래프 개요</vt:lpstr>
      <vt:lpstr>그래프 개요</vt:lpstr>
      <vt:lpstr>DFS(깊이 우선 탐색)</vt:lpstr>
      <vt:lpstr>DFS(깊이 우선 탐색)</vt:lpstr>
      <vt:lpstr>DFS(깊이 우선 탐색)</vt:lpstr>
      <vt:lpstr>BFS(너비 우선 탐색)</vt:lpstr>
      <vt:lpstr>BFS(너비 우선 탐색)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이민우</cp:lastModifiedBy>
  <cp:revision>73</cp:revision>
  <dcterms:created xsi:type="dcterms:W3CDTF">2019-03-05T04:29:07Z</dcterms:created>
  <dcterms:modified xsi:type="dcterms:W3CDTF">2021-12-05T22:51:09Z</dcterms:modified>
</cp:coreProperties>
</file>