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09AC165-3FAE-4569-881D-9EF7A9E37F49}">
          <p14:sldIdLst>
            <p14:sldId id="256"/>
            <p14:sldId id="257"/>
            <p14:sldId id="258"/>
            <p14:sldId id="259"/>
            <p14:sldId id="260"/>
            <p14:sldId id="263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8C9427D9-D204-4621-BBBB-F9442F2B994C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970EE58-0ED1-4299-9DDD-F2A48F99AD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27D9-D204-4621-BBBB-F9442F2B994C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EE58-0ED1-4299-9DDD-F2A48F99AD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27D9-D204-4621-BBBB-F9442F2B994C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EE58-0ED1-4299-9DDD-F2A48F99AD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27D9-D204-4621-BBBB-F9442F2B994C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EE58-0ED1-4299-9DDD-F2A48F99AD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27D9-D204-4621-BBBB-F9442F2B994C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EE58-0ED1-4299-9DDD-F2A48F99AD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27D9-D204-4621-BBBB-F9442F2B994C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EE58-0ED1-4299-9DDD-F2A48F99AD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C9427D9-D204-4621-BBBB-F9442F2B994C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970EE58-0ED1-4299-9DDD-F2A48F99AD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8C9427D9-D204-4621-BBBB-F9442F2B994C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D970EE58-0ED1-4299-9DDD-F2A48F99AD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27D9-D204-4621-BBBB-F9442F2B994C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EE58-0ED1-4299-9DDD-F2A48F99AD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27D9-D204-4621-BBBB-F9442F2B994C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EE58-0ED1-4299-9DDD-F2A48F99AD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27D9-D204-4621-BBBB-F9442F2B994C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EE58-0ED1-4299-9DDD-F2A48F99AD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C9427D9-D204-4621-BBBB-F9442F2B994C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970EE58-0ED1-4299-9DDD-F2A48F99AD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8D9A0-B11B-4DC2-BA7A-FA185E1212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자동차 지문인식기술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000DC0-039D-46E4-9B15-DAE06E5722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박성준</a:t>
            </a:r>
            <a:r>
              <a:rPr lang="en-US" altLang="ko-KR" dirty="0"/>
              <a:t>,</a:t>
            </a:r>
            <a:r>
              <a:rPr lang="ko-KR" altLang="en-US" dirty="0"/>
              <a:t>김보민</a:t>
            </a:r>
            <a:r>
              <a:rPr lang="en-US" altLang="ko-KR" dirty="0"/>
              <a:t>,</a:t>
            </a:r>
            <a:r>
              <a:rPr lang="ko-KR" altLang="en-US" dirty="0" err="1"/>
              <a:t>은정우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12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99DC6-A8D4-4F50-B6DB-96E9899D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6D22C4-93BE-4595-9725-C1B01DC36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사용되는 자동차키와 문제점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지문인식 </a:t>
            </a:r>
            <a:r>
              <a:rPr lang="ko-KR" altLang="en-US" dirty="0" err="1"/>
              <a:t>자동차키</a:t>
            </a:r>
            <a:r>
              <a:rPr lang="ko-KR" altLang="en-US" dirty="0"/>
              <a:t> 작동에 대한 설명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장점과 요약</a:t>
            </a:r>
          </a:p>
        </p:txBody>
      </p:sp>
    </p:spTree>
    <p:extLst>
      <p:ext uri="{BB962C8B-B14F-4D97-AF65-F5344CB8AC3E}">
        <p14:creationId xmlns:p14="http://schemas.microsoft.com/office/powerpoint/2010/main" val="236503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7F757-B6C1-404C-86B9-BDF849FC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사용되는 자동차키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90DF84-EFAF-4F3F-8DD3-5594A2E53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맑은고딕"/>
              </a:rPr>
              <a:t>일반자동차키</a:t>
            </a:r>
            <a:r>
              <a:rPr lang="en-US" altLang="ko-KR" b="1" dirty="0">
                <a:latin typeface="맑은고딕"/>
              </a:rPr>
              <a:t>: </a:t>
            </a:r>
            <a:r>
              <a:rPr lang="ko-KR" altLang="en-US" b="1" dirty="0">
                <a:latin typeface="맑은고딕"/>
              </a:rPr>
              <a:t>복사를 하면 바로 시동이 걸림</a:t>
            </a:r>
            <a:endParaRPr lang="en-US" altLang="ko-KR" b="1" dirty="0">
              <a:latin typeface="맑은고딕"/>
            </a:endParaRPr>
          </a:p>
          <a:p>
            <a:pPr marL="0" indent="0">
              <a:buNone/>
            </a:pPr>
            <a:endParaRPr lang="en-US" altLang="ko-KR" b="1" dirty="0">
              <a:latin typeface="맑은고딕"/>
            </a:endParaRPr>
          </a:p>
          <a:p>
            <a:pPr marL="0" indent="0">
              <a:buNone/>
            </a:pPr>
            <a:r>
              <a:rPr lang="ko-KR" altLang="en-US" b="1" dirty="0" err="1">
                <a:latin typeface="맑은고딕"/>
              </a:rPr>
              <a:t>이모빌라이저</a:t>
            </a:r>
            <a:r>
              <a:rPr lang="ko-KR" altLang="en-US" b="1" dirty="0">
                <a:latin typeface="맑은고딕"/>
              </a:rPr>
              <a:t> 자동차키</a:t>
            </a:r>
            <a:r>
              <a:rPr lang="en-US" altLang="ko-KR" b="1" dirty="0">
                <a:latin typeface="맑은고딕"/>
              </a:rPr>
              <a:t>: </a:t>
            </a:r>
            <a:r>
              <a:rPr lang="ko-KR" altLang="en-US" b="1" dirty="0">
                <a:latin typeface="맑은고딕"/>
              </a:rPr>
              <a:t>분실하여 제작과 복사를 하여도 시동이 바로 걸리지 않으므로 코딩이라는 과정을 거쳐야 함</a:t>
            </a:r>
            <a:endParaRPr lang="en-US" altLang="ko-KR" b="1" dirty="0">
              <a:latin typeface="맑은고딕"/>
            </a:endParaRPr>
          </a:p>
          <a:p>
            <a:pPr marL="0" indent="0">
              <a:buNone/>
            </a:pPr>
            <a:endParaRPr lang="en-US" altLang="ko-KR" b="1" dirty="0">
              <a:latin typeface="맑은고딕"/>
            </a:endParaRPr>
          </a:p>
          <a:p>
            <a:pPr marL="0" indent="0">
              <a:buNone/>
            </a:pPr>
            <a:r>
              <a:rPr lang="ko-KR" altLang="en-US" b="1" dirty="0" err="1">
                <a:latin typeface="맑은고딕"/>
              </a:rPr>
              <a:t>리모트</a:t>
            </a:r>
            <a:r>
              <a:rPr lang="ko-KR" altLang="en-US" b="1" dirty="0">
                <a:latin typeface="맑은고딕"/>
              </a:rPr>
              <a:t> </a:t>
            </a:r>
            <a:r>
              <a:rPr lang="ko-KR" altLang="en-US" b="1" dirty="0" err="1">
                <a:latin typeface="맑은고딕"/>
              </a:rPr>
              <a:t>폴딩키</a:t>
            </a:r>
            <a:r>
              <a:rPr lang="en-US" altLang="ko-KR" b="1" dirty="0">
                <a:latin typeface="맑은고딕"/>
              </a:rPr>
              <a:t>: </a:t>
            </a:r>
            <a:r>
              <a:rPr lang="ko-KR" altLang="en-US" b="1" dirty="0">
                <a:latin typeface="맑은고딕"/>
              </a:rPr>
              <a:t>잭 나이프처럼 버튼을 누르면 튀어나오는 형식</a:t>
            </a:r>
            <a:endParaRPr lang="en-US" altLang="ko-KR" b="1" dirty="0">
              <a:latin typeface="맑은고딕"/>
            </a:endParaRPr>
          </a:p>
          <a:p>
            <a:pPr marL="0" indent="0">
              <a:buNone/>
            </a:pPr>
            <a:endParaRPr lang="en-US" altLang="ko-KR" b="1" dirty="0">
              <a:latin typeface="맑은고딕"/>
            </a:endParaRPr>
          </a:p>
          <a:p>
            <a:pPr marL="0" indent="0">
              <a:buNone/>
            </a:pPr>
            <a:r>
              <a:rPr lang="ko-KR" altLang="en-US" b="1" dirty="0">
                <a:latin typeface="맑은고딕"/>
              </a:rPr>
              <a:t>스마트키</a:t>
            </a:r>
            <a:r>
              <a:rPr lang="en-US" altLang="ko-KR" b="1" dirty="0">
                <a:latin typeface="맑은고딕"/>
              </a:rPr>
              <a:t>: </a:t>
            </a:r>
            <a:r>
              <a:rPr lang="ko-KR" altLang="en-US" b="1" dirty="0">
                <a:latin typeface="맑은고딕"/>
              </a:rPr>
              <a:t>자동차키를 소지하고 있으면서도 버튼을 눌러 열고 닫으며 시동을 걸 때 버튼을 눌러서 시동을 걸 수 있는 방식</a:t>
            </a:r>
            <a:endParaRPr lang="ko-KR" altLang="en-US" dirty="0">
              <a:latin typeface="맑은고딕"/>
            </a:endParaRPr>
          </a:p>
        </p:txBody>
      </p:sp>
    </p:spTree>
    <p:extLst>
      <p:ext uri="{BB962C8B-B14F-4D97-AF65-F5344CB8AC3E}">
        <p14:creationId xmlns:p14="http://schemas.microsoft.com/office/powerpoint/2010/main" val="270188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2C21A-CD07-417B-9634-6C1391BFD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9A6C3A-7B12-4A12-BB3F-9CE599C10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쉽게 복사가 가능하여 보안에 취약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lvl="0" indent="0">
              <a:buNone/>
            </a:pPr>
            <a:endParaRPr lang="en-US" altLang="ko-KR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dirty="0">
                <a:solidFill>
                  <a:prstClr val="black"/>
                </a:solidFill>
              </a:rPr>
              <a:t>-</a:t>
            </a:r>
            <a:r>
              <a:rPr lang="ko-KR" altLang="en-US" dirty="0">
                <a:solidFill>
                  <a:prstClr val="black"/>
                </a:solidFill>
              </a:rPr>
              <a:t>복사를 </a:t>
            </a:r>
            <a:r>
              <a:rPr lang="ko-KR" altLang="en-US" dirty="0" err="1">
                <a:solidFill>
                  <a:prstClr val="black"/>
                </a:solidFill>
              </a:rPr>
              <a:t>하는데에도</a:t>
            </a:r>
            <a:r>
              <a:rPr lang="ko-KR" altLang="en-US" dirty="0">
                <a:solidFill>
                  <a:prstClr val="black"/>
                </a:solidFill>
              </a:rPr>
              <a:t> 시간적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  <a:r>
              <a:rPr lang="ko-KR" altLang="en-US" dirty="0">
                <a:solidFill>
                  <a:prstClr val="black"/>
                </a:solidFill>
              </a:rPr>
              <a:t>금전적 비용이 소모가 됨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pPr marL="0" lvl="0" indent="0">
              <a:buNone/>
            </a:pPr>
            <a:endParaRPr lang="en-US" altLang="ko-KR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05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C9637-65DD-4A4A-933D-019806B3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790" y="859292"/>
            <a:ext cx="10972800" cy="1066800"/>
          </a:xfrm>
        </p:spPr>
        <p:txBody>
          <a:bodyPr>
            <a:normAutofit/>
          </a:bodyPr>
          <a:lstStyle/>
          <a:p>
            <a:r>
              <a:rPr lang="ko-KR" altLang="en-US" dirty="0"/>
              <a:t>지문인식 </a:t>
            </a:r>
            <a:r>
              <a:rPr lang="ko-KR" altLang="en-US" dirty="0" err="1"/>
              <a:t>자동차키란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D55445-8F5E-4C4D-980A-CBC27CBF3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지문인식 스마트키는 자동차 도어핸들의 버튼과 시동 버튼에 지문인식 센서를 장착하여 지문을 스캔하고</a:t>
            </a:r>
            <a:r>
              <a:rPr lang="en-US" altLang="ko-KR" dirty="0"/>
              <a:t>, </a:t>
            </a:r>
            <a:r>
              <a:rPr lang="ko-KR" altLang="en-US" dirty="0"/>
              <a:t>이 정보를 이용하여 </a:t>
            </a:r>
            <a:r>
              <a:rPr lang="ko-KR" altLang="en-US" dirty="0" err="1"/>
              <a:t>스마트키를</a:t>
            </a:r>
            <a:r>
              <a:rPr lang="ko-KR" altLang="en-US" dirty="0"/>
              <a:t> 대신하는 기술이다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7" name="Picture 3" descr="C:\Users\Administrator\Desktop\_20181128_0005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190" y="1926092"/>
            <a:ext cx="44005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_20181128_00045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278" y="1926092"/>
            <a:ext cx="4169777" cy="272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88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7889" y="738739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지문인식 </a:t>
            </a:r>
            <a:r>
              <a:rPr lang="ko-KR" altLang="en-US" dirty="0" err="1"/>
              <a:t>자동차키</a:t>
            </a:r>
            <a:r>
              <a:rPr lang="ko-KR" altLang="en-US" dirty="0"/>
              <a:t> 작동에 대한 설명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</a:pPr>
            <a:endParaRPr lang="ko-KR" altLang="en-US" kern="0" dirty="0">
              <a:solidFill>
                <a:srgbClr val="000000"/>
              </a:solidFill>
            </a:endParaRPr>
          </a:p>
          <a:p>
            <a:endParaRPr lang="ko-KR" altLang="en-US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18" y="1466273"/>
            <a:ext cx="5280089" cy="259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693" y="1658709"/>
            <a:ext cx="3950758" cy="2624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52" y="4062937"/>
            <a:ext cx="4356064" cy="241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289" y="4381896"/>
            <a:ext cx="4023361" cy="2221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798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067F7-949B-484D-B172-B6300FB8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C39147-EBD8-42BE-801A-35CF2311F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기존의 다른 키들에 비해 </a:t>
            </a:r>
            <a:r>
              <a:rPr lang="ko-KR" altLang="ko-KR" dirty="0"/>
              <a:t>지문인식의 보안성이 더 좋다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/>
              <a:t>다른 인증방식에 비해서 상당히 </a:t>
            </a:r>
            <a:r>
              <a:rPr lang="ko-KR" altLang="en-US" dirty="0"/>
              <a:t>적은 시간이 소요됨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인식한 지문에 맞춰 차량 내부 및 서비스 조절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11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60826-37A2-4832-B357-4A103955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  <a:r>
              <a:rPr lang="en-US" altLang="ko-KR" dirty="0"/>
              <a:t>(</a:t>
            </a:r>
            <a:r>
              <a:rPr lang="en-US" altLang="ko-KR" dirty="0" err="1"/>
              <a:t>Absract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A6CBA6-FA08-4D13-B250-5FE657D0B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본 발명은 지문인식을 이용한 차량 보안 강화 및 편의 장치 제어로 운전자별 맞춤형 개인화 서비스를 제공하거나 일부 제한하기 위한 것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724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135</TotalTime>
  <Words>171</Words>
  <Application>Microsoft Office PowerPoint</Application>
  <PresentationFormat>와이드스크린</PresentationFormat>
  <Paragraphs>43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맑은고딕</vt:lpstr>
      <vt:lpstr>Georgia</vt:lpstr>
      <vt:lpstr>Trebuchet MS</vt:lpstr>
      <vt:lpstr>Wingdings 2</vt:lpstr>
      <vt:lpstr>도시</vt:lpstr>
      <vt:lpstr>자동차 지문인식기술</vt:lpstr>
      <vt:lpstr>목차</vt:lpstr>
      <vt:lpstr>현재 사용되는 자동차키</vt:lpstr>
      <vt:lpstr>문제점</vt:lpstr>
      <vt:lpstr>지문인식 자동차키란?</vt:lpstr>
      <vt:lpstr>지문인식 자동차키 작동에 대한 설명 </vt:lpstr>
      <vt:lpstr>장점</vt:lpstr>
      <vt:lpstr>요약(Absract)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자동차 지문인식기술</dc:title>
  <dc:creator>dmswjddn1123@gmail.com</dc:creator>
  <cp:lastModifiedBy>박 성준</cp:lastModifiedBy>
  <cp:revision>12</cp:revision>
  <dcterms:created xsi:type="dcterms:W3CDTF">2018-11-27T13:33:38Z</dcterms:created>
  <dcterms:modified xsi:type="dcterms:W3CDTF">2018-11-28T09:45:53Z</dcterms:modified>
</cp:coreProperties>
</file>