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3" r:id="rId6"/>
    <p:sldId id="264" r:id="rId7"/>
    <p:sldId id="272" r:id="rId8"/>
    <p:sldId id="273" r:id="rId9"/>
    <p:sldId id="274" r:id="rId10"/>
    <p:sldId id="268" r:id="rId11"/>
    <p:sldId id="269" r:id="rId12"/>
    <p:sldId id="270" r:id="rId13"/>
    <p:sldId id="276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5DF"/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981CA-A68A-4BCB-8257-7410B0EFA6F2}" v="588" dt="2018-11-27T02:33:0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2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ryhong07@gmail.com" userId="63456107b39287c1" providerId="LiveId" clId="{A98CAA48-B0AD-4E25-A649-CE73F7E086F8}"/>
    <pc:docChg chg="undo custSel addSld modSld">
      <pc:chgData name="cherryhong07@gmail.com" userId="63456107b39287c1" providerId="LiveId" clId="{A98CAA48-B0AD-4E25-A649-CE73F7E086F8}" dt="2018-11-27T02:24:52.866" v="562"/>
      <pc:docMkLst>
        <pc:docMk/>
      </pc:docMkLst>
      <pc:sldChg chg="modSp">
        <pc:chgData name="cherryhong07@gmail.com" userId="63456107b39287c1" providerId="LiveId" clId="{A98CAA48-B0AD-4E25-A649-CE73F7E086F8}" dt="2018-11-27T02:10:20.278" v="198" actId="207"/>
        <pc:sldMkLst>
          <pc:docMk/>
          <pc:sldMk cId="1095762681" sldId="256"/>
        </pc:sldMkLst>
        <pc:spChg chg="mod">
          <ac:chgData name="cherryhong07@gmail.com" userId="63456107b39287c1" providerId="LiveId" clId="{A98CAA48-B0AD-4E25-A649-CE73F7E086F8}" dt="2018-11-27T02:08:23.139" v="81" actId="1076"/>
          <ac:spMkLst>
            <pc:docMk/>
            <pc:sldMk cId="1095762681" sldId="256"/>
            <ac:spMk id="6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0:20.278" v="198" actId="207"/>
          <ac:spMkLst>
            <pc:docMk/>
            <pc:sldMk cId="1095762681" sldId="256"/>
            <ac:spMk id="7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09:21.362" v="162" actId="1076"/>
          <ac:spMkLst>
            <pc:docMk/>
            <pc:sldMk cId="1095762681" sldId="256"/>
            <ac:spMk id="8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09:28.660" v="163" actId="1076"/>
          <ac:spMkLst>
            <pc:docMk/>
            <pc:sldMk cId="1095762681" sldId="256"/>
            <ac:spMk id="10" creationId="{00000000-0000-0000-0000-000000000000}"/>
          </ac:spMkLst>
        </pc:spChg>
      </pc:sldChg>
      <pc:sldChg chg="addSp delSp modSp">
        <pc:chgData name="cherryhong07@gmail.com" userId="63456107b39287c1" providerId="LiveId" clId="{A98CAA48-B0AD-4E25-A649-CE73F7E086F8}" dt="2018-11-27T02:24:52.866" v="562"/>
        <pc:sldMkLst>
          <pc:docMk/>
          <pc:sldMk cId="656902497" sldId="257"/>
        </pc:sldMkLst>
        <pc:spChg chg="add del mod">
          <ac:chgData name="cherryhong07@gmail.com" userId="63456107b39287c1" providerId="LiveId" clId="{A98CAA48-B0AD-4E25-A649-CE73F7E086F8}" dt="2018-11-27T02:17:20.358" v="445"/>
          <ac:spMkLst>
            <pc:docMk/>
            <pc:sldMk cId="656902497" sldId="257"/>
            <ac:spMk id="2" creationId="{0B6A4BAD-F09D-49AF-AADB-997798E3DE9A}"/>
          </ac:spMkLst>
        </pc:spChg>
        <pc:spChg chg="mod">
          <ac:chgData name="cherryhong07@gmail.com" userId="63456107b39287c1" providerId="LiveId" clId="{A98CAA48-B0AD-4E25-A649-CE73F7E086F8}" dt="2018-11-27T02:10:27.628" v="199" actId="207"/>
          <ac:spMkLst>
            <pc:docMk/>
            <pc:sldMk cId="656902497" sldId="257"/>
            <ac:spMk id="4" creationId="{00000000-0000-0000-0000-000000000000}"/>
          </ac:spMkLst>
        </pc:spChg>
        <pc:spChg chg="del mod">
          <ac:chgData name="cherryhong07@gmail.com" userId="63456107b39287c1" providerId="LiveId" clId="{A98CAA48-B0AD-4E25-A649-CE73F7E086F8}" dt="2018-11-27T02:11:04.782" v="213"/>
          <ac:spMkLst>
            <pc:docMk/>
            <pc:sldMk cId="656902497" sldId="257"/>
            <ac:spMk id="5" creationId="{00000000-0000-0000-0000-000000000000}"/>
          </ac:spMkLst>
        </pc:spChg>
        <pc:spChg chg="add mod">
          <ac:chgData name="cherryhong07@gmail.com" userId="63456107b39287c1" providerId="LiveId" clId="{A98CAA48-B0AD-4E25-A649-CE73F7E086F8}" dt="2018-11-27T02:18:53.009" v="561" actId="14100"/>
          <ac:spMkLst>
            <pc:docMk/>
            <pc:sldMk cId="656902497" sldId="257"/>
            <ac:spMk id="9" creationId="{1C3CB72B-C936-4743-86B0-8658CA37C987}"/>
          </ac:spMkLst>
        </pc:spChg>
        <pc:spChg chg="mod">
          <ac:chgData name="cherryhong07@gmail.com" userId="63456107b39287c1" providerId="LiveId" clId="{A98CAA48-B0AD-4E25-A649-CE73F7E086F8}" dt="2018-11-27T02:24:52.866" v="562"/>
          <ac:spMkLst>
            <pc:docMk/>
            <pc:sldMk cId="656902497" sldId="257"/>
            <ac:spMk id="10" creationId="{00000000-0000-0000-0000-000000000000}"/>
          </ac:spMkLst>
        </pc:spChg>
      </pc:sldChg>
      <pc:sldChg chg="modSp">
        <pc:chgData name="cherryhong07@gmail.com" userId="63456107b39287c1" providerId="LiveId" clId="{A98CAA48-B0AD-4E25-A649-CE73F7E086F8}" dt="2018-11-27T02:16:46.246" v="425" actId="20577"/>
        <pc:sldMkLst>
          <pc:docMk/>
          <pc:sldMk cId="3568414443" sldId="258"/>
        </pc:sldMkLst>
        <pc:spChg chg="mod">
          <ac:chgData name="cherryhong07@gmail.com" userId="63456107b39287c1" providerId="LiveId" clId="{A98CAA48-B0AD-4E25-A649-CE73F7E086F8}" dt="2018-11-27T02:16:43.912" v="422"/>
          <ac:spMkLst>
            <pc:docMk/>
            <pc:sldMk cId="3568414443" sldId="258"/>
            <ac:spMk id="7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5:11.351" v="393" actId="1076"/>
          <ac:spMkLst>
            <pc:docMk/>
            <pc:sldMk cId="3568414443" sldId="258"/>
            <ac:spMk id="8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6:46.246" v="425" actId="20577"/>
          <ac:spMkLst>
            <pc:docMk/>
            <pc:sldMk cId="3568414443" sldId="258"/>
            <ac:spMk id="17" creationId="{00000000-0000-0000-0000-000000000000}"/>
          </ac:spMkLst>
        </pc:spChg>
      </pc:sldChg>
      <pc:sldChg chg="modSp">
        <pc:chgData name="cherryhong07@gmail.com" userId="63456107b39287c1" providerId="LiveId" clId="{A98CAA48-B0AD-4E25-A649-CE73F7E086F8}" dt="2018-11-27T02:16:57.252" v="436" actId="20577"/>
        <pc:sldMkLst>
          <pc:docMk/>
          <pc:sldMk cId="1818151868" sldId="259"/>
        </pc:sldMkLst>
        <pc:spChg chg="mod">
          <ac:chgData name="cherryhong07@gmail.com" userId="63456107b39287c1" providerId="LiveId" clId="{A98CAA48-B0AD-4E25-A649-CE73F7E086F8}" dt="2018-11-27T02:10:37.580" v="200" actId="207"/>
          <ac:spMkLst>
            <pc:docMk/>
            <pc:sldMk cId="1818151868" sldId="259"/>
            <ac:spMk id="10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6:57.252" v="436" actId="20577"/>
          <ac:spMkLst>
            <pc:docMk/>
            <pc:sldMk cId="1818151868" sldId="259"/>
            <ac:spMk id="26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6:50.760" v="428" actId="20577"/>
          <ac:spMkLst>
            <pc:docMk/>
            <pc:sldMk cId="1818151868" sldId="259"/>
            <ac:spMk id="40" creationId="{00000000-0000-0000-0000-000000000000}"/>
          </ac:spMkLst>
        </pc:spChg>
      </pc:sldChg>
      <pc:sldChg chg="modSp">
        <pc:chgData name="cherryhong07@gmail.com" userId="63456107b39287c1" providerId="LiveId" clId="{A98CAA48-B0AD-4E25-A649-CE73F7E086F8}" dt="2018-11-27T02:17:01.551" v="439" actId="20577"/>
        <pc:sldMkLst>
          <pc:docMk/>
          <pc:sldMk cId="3139234149" sldId="261"/>
        </pc:sldMkLst>
        <pc:spChg chg="mod">
          <ac:chgData name="cherryhong07@gmail.com" userId="63456107b39287c1" providerId="LiveId" clId="{A98CAA48-B0AD-4E25-A649-CE73F7E086F8}" dt="2018-11-27T02:15:23.807" v="396" actId="1076"/>
          <ac:spMkLst>
            <pc:docMk/>
            <pc:sldMk cId="3139234149" sldId="261"/>
            <ac:spMk id="7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5:30.107" v="397" actId="1076"/>
          <ac:spMkLst>
            <pc:docMk/>
            <pc:sldMk cId="3139234149" sldId="261"/>
            <ac:spMk id="8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7:01.551" v="439" actId="20577"/>
          <ac:spMkLst>
            <pc:docMk/>
            <pc:sldMk cId="3139234149" sldId="261"/>
            <ac:spMk id="29" creationId="{00000000-0000-0000-0000-000000000000}"/>
          </ac:spMkLst>
        </pc:spChg>
      </pc:sldChg>
      <pc:sldChg chg="addSp delSp modSp">
        <pc:chgData name="cherryhong07@gmail.com" userId="63456107b39287c1" providerId="LiveId" clId="{A98CAA48-B0AD-4E25-A649-CE73F7E086F8}" dt="2018-11-27T02:16:01.058" v="404" actId="478"/>
        <pc:sldMkLst>
          <pc:docMk/>
          <pc:sldMk cId="2209042424" sldId="262"/>
        </pc:sldMkLst>
        <pc:spChg chg="add del mod">
          <ac:chgData name="cherryhong07@gmail.com" userId="63456107b39287c1" providerId="LiveId" clId="{A98CAA48-B0AD-4E25-A649-CE73F7E086F8}" dt="2018-11-27T02:15:55.401" v="402" actId="478"/>
          <ac:spMkLst>
            <pc:docMk/>
            <pc:sldMk cId="2209042424" sldId="262"/>
            <ac:spMk id="4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4:54.161" v="389" actId="1076"/>
          <ac:spMkLst>
            <pc:docMk/>
            <pc:sldMk cId="2209042424" sldId="262"/>
            <ac:spMk id="9" creationId="{00000000-0000-0000-0000-000000000000}"/>
          </ac:spMkLst>
        </pc:spChg>
        <pc:spChg chg="mod">
          <ac:chgData name="cherryhong07@gmail.com" userId="63456107b39287c1" providerId="LiveId" clId="{A98CAA48-B0AD-4E25-A649-CE73F7E086F8}" dt="2018-11-27T02:14:33.517" v="387" actId="1076"/>
          <ac:spMkLst>
            <pc:docMk/>
            <pc:sldMk cId="2209042424" sldId="262"/>
            <ac:spMk id="10" creationId="{00000000-0000-0000-0000-000000000000}"/>
          </ac:spMkLst>
        </pc:spChg>
        <pc:spChg chg="del mod">
          <ac:chgData name="cherryhong07@gmail.com" userId="63456107b39287c1" providerId="LiveId" clId="{A98CAA48-B0AD-4E25-A649-CE73F7E086F8}" dt="2018-11-27T02:16:01.058" v="404" actId="478"/>
          <ac:spMkLst>
            <pc:docMk/>
            <pc:sldMk cId="2209042424" sldId="262"/>
            <ac:spMk id="11" creationId="{00000000-0000-0000-0000-000000000000}"/>
          </ac:spMkLst>
        </pc:spChg>
        <pc:spChg chg="del">
          <ac:chgData name="cherryhong07@gmail.com" userId="63456107b39287c1" providerId="LiveId" clId="{A98CAA48-B0AD-4E25-A649-CE73F7E086F8}" dt="2018-11-27T02:15:52.095" v="400" actId="478"/>
          <ac:spMkLst>
            <pc:docMk/>
            <pc:sldMk cId="2209042424" sldId="262"/>
            <ac:spMk id="26" creationId="{00000000-0000-0000-0000-000000000000}"/>
          </ac:spMkLst>
        </pc:spChg>
        <pc:spChg chg="del">
          <ac:chgData name="cherryhong07@gmail.com" userId="63456107b39287c1" providerId="LiveId" clId="{A98CAA48-B0AD-4E25-A649-CE73F7E086F8}" dt="2018-11-27T02:15:58.353" v="403" actId="478"/>
          <ac:spMkLst>
            <pc:docMk/>
            <pc:sldMk cId="2209042424" sldId="262"/>
            <ac:spMk id="27" creationId="{00000000-0000-0000-0000-000000000000}"/>
          </ac:spMkLst>
        </pc:spChg>
        <pc:spChg chg="del">
          <ac:chgData name="cherryhong07@gmail.com" userId="63456107b39287c1" providerId="LiveId" clId="{A98CAA48-B0AD-4E25-A649-CE73F7E086F8}" dt="2018-11-27T02:15:50.982" v="399" actId="478"/>
          <ac:spMkLst>
            <pc:docMk/>
            <pc:sldMk cId="2209042424" sldId="262"/>
            <ac:spMk id="29" creationId="{00000000-0000-0000-0000-000000000000}"/>
          </ac:spMkLst>
        </pc:spChg>
      </pc:sldChg>
      <pc:sldChg chg="addSp add setBg">
        <pc:chgData name="cherryhong07@gmail.com" userId="63456107b39287c1" providerId="LiveId" clId="{A98CAA48-B0AD-4E25-A649-CE73F7E086F8}" dt="2018-11-27T02:17:56.237" v="475"/>
        <pc:sldMkLst>
          <pc:docMk/>
          <pc:sldMk cId="2932284845" sldId="263"/>
        </pc:sldMkLst>
        <pc:spChg chg="add">
          <ac:chgData name="cherryhong07@gmail.com" userId="63456107b39287c1" providerId="LiveId" clId="{A98CAA48-B0AD-4E25-A649-CE73F7E086F8}" dt="2018-11-27T02:17:56.237" v="475"/>
          <ac:spMkLst>
            <pc:docMk/>
            <pc:sldMk cId="2932284845" sldId="263"/>
            <ac:spMk id="7" creationId="{FDB116DF-4F35-47D6-BCAB-227C54A0CFF1}"/>
          </ac:spMkLst>
        </pc:spChg>
      </pc:sldChg>
      <pc:sldChg chg="addSp add setBg">
        <pc:chgData name="cherryhong07@gmail.com" userId="63456107b39287c1" providerId="LiveId" clId="{A98CAA48-B0AD-4E25-A649-CE73F7E086F8}" dt="2018-11-27T02:17:57.879" v="476"/>
        <pc:sldMkLst>
          <pc:docMk/>
          <pc:sldMk cId="2023300871" sldId="264"/>
        </pc:sldMkLst>
        <pc:spChg chg="add">
          <ac:chgData name="cherryhong07@gmail.com" userId="63456107b39287c1" providerId="LiveId" clId="{A98CAA48-B0AD-4E25-A649-CE73F7E086F8}" dt="2018-11-27T02:17:57.879" v="476"/>
          <ac:spMkLst>
            <pc:docMk/>
            <pc:sldMk cId="2023300871" sldId="264"/>
            <ac:spMk id="7" creationId="{B0C92BB4-6763-4FB9-85D1-93611A8A0C05}"/>
          </ac:spMkLst>
        </pc:spChg>
      </pc:sldChg>
      <pc:sldChg chg="addSp add setBg">
        <pc:chgData name="cherryhong07@gmail.com" userId="63456107b39287c1" providerId="LiveId" clId="{A98CAA48-B0AD-4E25-A649-CE73F7E086F8}" dt="2018-11-27T02:17:59.036" v="477"/>
        <pc:sldMkLst>
          <pc:docMk/>
          <pc:sldMk cId="1849754643" sldId="265"/>
        </pc:sldMkLst>
        <pc:spChg chg="add">
          <ac:chgData name="cherryhong07@gmail.com" userId="63456107b39287c1" providerId="LiveId" clId="{A98CAA48-B0AD-4E25-A649-CE73F7E086F8}" dt="2018-11-27T02:17:59.036" v="477"/>
          <ac:spMkLst>
            <pc:docMk/>
            <pc:sldMk cId="1849754643" sldId="265"/>
            <ac:spMk id="7" creationId="{D8CB46A6-75D9-42D2-AEAD-7B524AC02181}"/>
          </ac:spMkLst>
        </pc:spChg>
      </pc:sldChg>
    </pc:docChg>
  </pc:docChgLst>
  <pc:docChgLst>
    <pc:chgData name="cherryhong07@gmail.com" userId="63456107b39287c1" providerId="LiveId" clId="{DEC981CA-A68A-4BCB-8257-7410B0EFA6F2}"/>
    <pc:docChg chg="custSel modSld">
      <pc:chgData name="cherryhong07@gmail.com" userId="63456107b39287c1" providerId="LiveId" clId="{DEC981CA-A68A-4BCB-8257-7410B0EFA6F2}" dt="2018-11-27T02:33:09.413" v="25" actId="1076"/>
      <pc:docMkLst>
        <pc:docMk/>
      </pc:docMkLst>
      <pc:sldChg chg="addSp delSp modSp">
        <pc:chgData name="cherryhong07@gmail.com" userId="63456107b39287c1" providerId="LiveId" clId="{DEC981CA-A68A-4BCB-8257-7410B0EFA6F2}" dt="2018-11-27T02:33:09.413" v="25" actId="1076"/>
        <pc:sldMkLst>
          <pc:docMk/>
          <pc:sldMk cId="656902497" sldId="257"/>
        </pc:sldMkLst>
        <pc:spChg chg="del">
          <ac:chgData name="cherryhong07@gmail.com" userId="63456107b39287c1" providerId="LiveId" clId="{DEC981CA-A68A-4BCB-8257-7410B0EFA6F2}" dt="2018-11-27T02:27:55.318" v="19" actId="478"/>
          <ac:spMkLst>
            <pc:docMk/>
            <pc:sldMk cId="656902497" sldId="257"/>
            <ac:spMk id="10" creationId="{00000000-0000-0000-0000-000000000000}"/>
          </ac:spMkLst>
        </pc:spChg>
        <pc:spChg chg="add mod">
          <ac:chgData name="cherryhong07@gmail.com" userId="63456107b39287c1" providerId="LiveId" clId="{DEC981CA-A68A-4BCB-8257-7410B0EFA6F2}" dt="2018-11-27T02:32:47.345" v="21"/>
          <ac:spMkLst>
            <pc:docMk/>
            <pc:sldMk cId="656902497" sldId="257"/>
            <ac:spMk id="14" creationId="{691A8A18-9D2B-4434-B768-E9A4BD11E8C8}"/>
          </ac:spMkLst>
        </pc:spChg>
        <pc:picChg chg="add del mod">
          <ac:chgData name="cherryhong07@gmail.com" userId="63456107b39287c1" providerId="LiveId" clId="{DEC981CA-A68A-4BCB-8257-7410B0EFA6F2}" dt="2018-11-27T02:27:11.489" v="14" actId="478"/>
          <ac:picMkLst>
            <pc:docMk/>
            <pc:sldMk cId="656902497" sldId="257"/>
            <ac:picMk id="3" creationId="{0BDC17DE-39FE-4D32-8242-7A866DB646A9}"/>
          </ac:picMkLst>
        </pc:picChg>
        <pc:picChg chg="add mod">
          <ac:chgData name="cherryhong07@gmail.com" userId="63456107b39287c1" providerId="LiveId" clId="{DEC981CA-A68A-4BCB-8257-7410B0EFA6F2}" dt="2018-11-27T02:33:02.193" v="23" actId="1076"/>
          <ac:picMkLst>
            <pc:docMk/>
            <pc:sldMk cId="656902497" sldId="257"/>
            <ac:picMk id="6" creationId="{F461CFE0-52BE-47F0-A2DA-A5D3C40A3537}"/>
          </ac:picMkLst>
        </pc:picChg>
        <pc:picChg chg="add mod">
          <ac:chgData name="cherryhong07@gmail.com" userId="63456107b39287c1" providerId="LiveId" clId="{DEC981CA-A68A-4BCB-8257-7410B0EFA6F2}" dt="2018-11-27T02:33:09.413" v="25" actId="1076"/>
          <ac:picMkLst>
            <pc:docMk/>
            <pc:sldMk cId="656902497" sldId="257"/>
            <ac:picMk id="8" creationId="{AA76915F-C96C-4714-B857-663104640C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ws.kbs.co.kr/news/view.do?ncd=3331220&amp;ref=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95601"/>
            <a:ext cx="12192000" cy="3981450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441389" y="2180782"/>
            <a:ext cx="5673513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임산부 </a:t>
            </a:r>
            <a:r>
              <a:rPr lang="ko-KR" altLang="en-US" sz="3700" spc="600" dirty="0" err="1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배려석</a:t>
            </a:r>
            <a:r>
              <a:rPr lang="en-US" altLang="ko-KR" sz="3700" spc="6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sz="3700" spc="6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정맥인식 기술의 사용</a:t>
            </a:r>
            <a:endParaRPr lang="en-US" altLang="ko-KR" sz="3700" spc="6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800" b="1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사이버 보안</a:t>
            </a:r>
            <a:endParaRPr lang="ru-RU" altLang="ko-KR" sz="1800" b="1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073718"/>
            <a:ext cx="270159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1891002</a:t>
            </a:r>
            <a:r>
              <a:rPr lang="ko-KR" altLang="en-US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강승연</a:t>
            </a:r>
            <a:endParaRPr lang="en-US" altLang="ko-KR" sz="1400" spc="3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1871296 </a:t>
            </a:r>
            <a:r>
              <a:rPr lang="ko-KR" altLang="en-US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홍승현</a:t>
            </a:r>
            <a:endParaRPr lang="en-US" altLang="ko-KR" sz="1400" spc="3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1400" spc="300" dirty="0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1871297 </a:t>
            </a:r>
            <a:r>
              <a:rPr lang="ko-KR" altLang="en-US" sz="1400" spc="300" dirty="0" err="1">
                <a:ln>
                  <a:solidFill>
                    <a:schemeClr val="tx1">
                      <a:lumMod val="75000"/>
                      <a:lumOff val="25000"/>
                      <a:alpha val="2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홍주연</a:t>
            </a:r>
            <a:endParaRPr lang="en-US" altLang="ko-KR" sz="1400" spc="300" dirty="0">
              <a:ln>
                <a:solidFill>
                  <a:schemeClr val="tx1">
                    <a:lumMod val="75000"/>
                    <a:lumOff val="25000"/>
                    <a:alpha val="2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9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3059" y="799691"/>
            <a:ext cx="2031287" cy="106471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이용방법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지하철 탑승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</a:t>
            </a:r>
            <a:endParaRPr sz="2400" dirty="0">
              <a:ln>
                <a:solidFill>
                  <a:schemeClr val="bg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정맥인식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3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지하철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6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2" name="그림 21" descr="이런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903" y="2175817"/>
            <a:ext cx="2572522" cy="2542257"/>
          </a:xfrm>
          <a:prstGeom prst="rect">
            <a:avLst/>
          </a:prstGeom>
        </p:spPr>
      </p:pic>
      <p:pic>
        <p:nvPicPr>
          <p:cNvPr id="23" name="그림 22" descr="아마아ㅏ마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6492" y="2166551"/>
            <a:ext cx="2561967" cy="2561967"/>
          </a:xfrm>
          <a:prstGeom prst="rect">
            <a:avLst/>
          </a:prstGeom>
        </p:spPr>
      </p:pic>
      <p:sp>
        <p:nvSpPr>
          <p:cNvPr id="32" name="위쪽 화살표 31"/>
          <p:cNvSpPr/>
          <p:nvPr/>
        </p:nvSpPr>
        <p:spPr>
          <a:xfrm rot="19675404">
            <a:off x="10470290" y="1474573"/>
            <a:ext cx="247135" cy="1672281"/>
          </a:xfrm>
          <a:prstGeom prst="upArrow">
            <a:avLst/>
          </a:prstGeom>
          <a:solidFill>
            <a:schemeClr val="accent4">
              <a:alpha val="37000"/>
            </a:schemeClr>
          </a:solidFill>
          <a:ln>
            <a:solidFill>
              <a:schemeClr val="accent4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sc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03420" y="168787"/>
            <a:ext cx="1544683" cy="15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지하철에서 내릴 때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다시 정맥인식을 하면</a:t>
              </a:r>
              <a:endParaRPr lang="en-US" altLang="ko-KR"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Bold" pitchFamily="50" charset="-127"/>
                  <a:ea typeface="나눔스퀘어 Bold" pitchFamily="50" charset="-127"/>
                </a:rPr>
                <a:t>의자가 올라감</a:t>
              </a:r>
              <a:endParaRPr sz="2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6" name="그림 15" descr="아고아과오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0005" y="1978110"/>
            <a:ext cx="2646535" cy="3556943"/>
          </a:xfrm>
          <a:prstGeom prst="rect">
            <a:avLst/>
          </a:prstGeom>
        </p:spPr>
      </p:pic>
      <p:pic>
        <p:nvPicPr>
          <p:cNvPr id="18" name="그림 17" descr="sc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1647" y="2323069"/>
            <a:ext cx="791698" cy="105444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6162" y="5717059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2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>
                <a:ln>
                  <a:solidFill>
                    <a:schemeClr val="bg2">
                      <a:lumMod val="50000"/>
                      <a:alpha val="2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생체 정보 등록은 가까운 구청에서</a:t>
            </a:r>
            <a:r>
              <a:rPr lang="en-US" altLang="ko-KR" dirty="0">
                <a:ln>
                  <a:solidFill>
                    <a:schemeClr val="bg2">
                      <a:lumMod val="50000"/>
                      <a:alpha val="2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dirty="0">
              <a:ln>
                <a:solidFill>
                  <a:schemeClr val="bg2">
                    <a:lumMod val="50000"/>
                    <a:alpha val="2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59" y="799691"/>
            <a:ext cx="2031287" cy="106471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이용방법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097015" y="1453078"/>
            <a:ext cx="3997970" cy="3872041"/>
          </a:xfrm>
          <a:prstGeom prst="diamond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4686808" y="2896347"/>
            <a:ext cx="2818383" cy="15542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ko-KR" altLang="en-US" sz="36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인식의 효과</a:t>
            </a:r>
            <a:endParaRPr lang="ru-RU" altLang="ko-KR" sz="36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094984" y="4394559"/>
            <a:ext cx="3900963" cy="2729557"/>
            <a:chOff x="0" y="1134947"/>
            <a:chExt cx="5206950" cy="3658997"/>
          </a:xfrm>
        </p:grpSpPr>
        <p:sp>
          <p:nvSpPr>
            <p:cNvPr id="26" name="Shape 498"/>
            <p:cNvSpPr/>
            <p:nvPr/>
          </p:nvSpPr>
          <p:spPr>
            <a:xfrm>
              <a:off x="0" y="1134947"/>
              <a:ext cx="5206950" cy="6571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강력한 보안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293745"/>
              <a:ext cx="4718086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다른 생체인식 기술에 비해서 보안성이 강력하다</a:t>
              </a:r>
              <a:endParaRPr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584699" y="1122994"/>
            <a:ext cx="3512315" cy="2637170"/>
            <a:chOff x="0" y="1029376"/>
            <a:chExt cx="5206950" cy="3113998"/>
          </a:xfrm>
        </p:grpSpPr>
        <p:sp>
          <p:nvSpPr>
            <p:cNvPr id="40" name="Shape 498"/>
            <p:cNvSpPr/>
            <p:nvPr/>
          </p:nvSpPr>
          <p:spPr>
            <a:xfrm>
              <a:off x="0" y="1029376"/>
              <a:ext cx="5206950" cy="8731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확실한 배려의 가능성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55860" y="1772211"/>
              <a:ext cx="4674924" cy="0"/>
              <a:chOff x="12700" y="-195253"/>
              <a:chExt cx="4674923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12700" y="-195253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-195253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4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650" y="260224"/>
            <a:ext cx="11696699" cy="6331076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01551" y="3102596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547624" y="2828859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bg2">
                  <a:lumMod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DB116DF-4F35-47D6-BCAB-227C54A0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3" y="806079"/>
            <a:ext cx="2539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en-US" altLang="ko-KR" b="1" spc="3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88132" y="214470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34272" y="214470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02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92248" y="390351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03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38388" y="3903516"/>
            <a:ext cx="1409700" cy="121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5400" spc="-150" dirty="0">
                <a:ln>
                  <a:solidFill>
                    <a:srgbClr val="E7C5DF">
                      <a:alpha val="20000"/>
                    </a:srgbClr>
                  </a:solidFill>
                </a:ln>
                <a:solidFill>
                  <a:srgbClr val="E7C5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04</a:t>
            </a:r>
            <a:endParaRPr lang="ru-RU" altLang="ko-KR" sz="5400" spc="-150" dirty="0">
              <a:ln>
                <a:solidFill>
                  <a:srgbClr val="E7C5DF">
                    <a:alpha val="20000"/>
                  </a:srgbClr>
                </a:solidFill>
              </a:ln>
              <a:solidFill>
                <a:srgbClr val="E7C5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7879" y="4333106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기대효과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73761" y="2557817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정맥인식 원리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8715" y="4361936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이용방법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4593" y="2578406"/>
            <a:ext cx="464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9322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TextBox 7">
            <a:extLst>
              <a:ext uri="{FF2B5EF4-FFF2-40B4-BE49-F238E27FC236}">
                <a16:creationId xmlns:a16="http://schemas.microsoft.com/office/drawing/2014/main" id="{1C3CB72B-C936-4743-86B0-8658CA37C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2" y="806079"/>
            <a:ext cx="6274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임산부 배려석의 이용환경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61CFE0-52BE-47F0-A2DA-A5D3C40A3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684919"/>
            <a:ext cx="3730971" cy="2331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76915F-C96C-4714-B857-663104640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51" y="2684918"/>
            <a:ext cx="4134037" cy="2331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A8A18-9D2B-4434-B768-E9A4BD11E8C8}"/>
              </a:ext>
            </a:extLst>
          </p:cNvPr>
          <p:cNvSpPr txBox="1"/>
          <p:nvPr/>
        </p:nvSpPr>
        <p:spPr>
          <a:xfrm>
            <a:off x="2551611" y="1812939"/>
            <a:ext cx="63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hlinkClick r:id="rId4"/>
              </a:rPr>
              <a:t>http://news.kbs.co.kr/news/view.do?ncd=3331220&amp;ref=A</a:t>
            </a:r>
            <a:endParaRPr lang="ko-KR" altLang="en-US" dirty="0">
              <a:ln>
                <a:solidFill>
                  <a:schemeClr val="tx1">
                    <a:alpha val="2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81599" y="2215976"/>
            <a:ext cx="2767914" cy="1762897"/>
          </a:xfrm>
          <a:prstGeom prst="ellipse">
            <a:avLst/>
          </a:prstGeom>
          <a:solidFill>
            <a:srgbClr val="E7C5DF"/>
          </a:solidFill>
          <a:ln>
            <a:solidFill>
              <a:srgbClr val="E7C5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85254" y="2759676"/>
            <a:ext cx="2050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생체인식</a:t>
            </a:r>
          </a:p>
        </p:txBody>
      </p:sp>
      <p:pic>
        <p:nvPicPr>
          <p:cNvPr id="17" name="그림 16" descr="2정ㅁ개인식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00304" y="273906"/>
            <a:ext cx="2438400" cy="2438400"/>
          </a:xfrm>
          <a:prstGeom prst="rect">
            <a:avLst/>
          </a:prstGeom>
        </p:spPr>
      </p:pic>
      <p:pic>
        <p:nvPicPr>
          <p:cNvPr id="18" name="그림 17" descr="무튼 페이스아이디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3254" y="3799702"/>
            <a:ext cx="2438400" cy="2438400"/>
          </a:xfrm>
          <a:prstGeom prst="rect">
            <a:avLst/>
          </a:prstGeom>
        </p:spPr>
      </p:pic>
      <p:pic>
        <p:nvPicPr>
          <p:cNvPr id="19" name="그림 18" descr="지문인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1881" y="249194"/>
            <a:ext cx="2438400" cy="2438400"/>
          </a:xfrm>
          <a:prstGeom prst="rect">
            <a:avLst/>
          </a:prstGeom>
        </p:spPr>
      </p:pic>
      <p:pic>
        <p:nvPicPr>
          <p:cNvPr id="20" name="그림 19" descr="홍채인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3643" y="372556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C5DF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C5DF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hape 388"/>
          <p:cNvSpPr/>
          <p:nvPr/>
        </p:nvSpPr>
        <p:spPr>
          <a:xfrm>
            <a:off x="2469103" y="2012154"/>
            <a:ext cx="8854217" cy="422274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손바닥이나 손목의 혈관을 대상으로 그 형태를 인식하는 기법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수술을 통해 혈관의 위치를 바꾸지 않는 한 혈관의 모습은 그대로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 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유지되기 때문에 서로 다른 사용자임을 식별하는 것이 가능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DB116DF-4F35-47D6-BCAB-227C54A0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3" y="806079"/>
            <a:ext cx="4310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인식이란</a:t>
            </a:r>
            <a:r>
              <a:rPr lang="en-US" altLang="ko-KR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22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hape 388"/>
          <p:cNvSpPr/>
          <p:nvPr/>
        </p:nvSpPr>
        <p:spPr>
          <a:xfrm>
            <a:off x="2469103" y="2012154"/>
            <a:ext cx="8951372" cy="44022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지문보다 뛰어난 고유성을 가진 생체인식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손가락 내부의 혈관패턴인식으로 위조 및 변조 불가능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온도 습도 상처 등 외부환경의 영향에 강한 생체인식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기존생체인식의 문제점을 해결하는 차세대 생체인식 기술</a:t>
            </a:r>
            <a:endParaRPr lang="en-US" altLang="ko-KR" sz="2500" dirty="0">
              <a:ln>
                <a:solidFill>
                  <a:schemeClr val="bg2">
                    <a:lumMod val="2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25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다른 기술보다 사용자의 거부감이 적음</a:t>
            </a:r>
            <a:endParaRPr lang="ko-KR" altLang="en-US" sz="2500" dirty="0"/>
          </a:p>
          <a:p>
            <a:pPr>
              <a:lnSpc>
                <a:spcPct val="150000"/>
              </a:lnSpc>
            </a:pPr>
            <a:endParaRPr sz="2500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0C92BB4-6763-4FB9-85D1-93611A8A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02" y="806079"/>
            <a:ext cx="64920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인식의 장점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0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13059" y="799692"/>
            <a:ext cx="3225773" cy="89994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 원리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적외선 사용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6" name="그림 15" descr="자외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757" y="2660178"/>
            <a:ext cx="2959200" cy="2686179"/>
          </a:xfrm>
          <a:prstGeom prst="rect">
            <a:avLst/>
          </a:prstGeom>
        </p:spPr>
      </p:pic>
      <p:pic>
        <p:nvPicPr>
          <p:cNvPr id="23" name="그림 22" descr="손바닥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7137" y="1839098"/>
            <a:ext cx="1694934" cy="169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altLang="ko-KR" sz="240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HOW</a:t>
            </a:r>
            <a:endParaRPr sz="2400" dirty="0">
              <a:ln>
                <a:solidFill>
                  <a:schemeClr val="bg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정맥 패턴</a:t>
              </a:r>
              <a:endParaRPr lang="en-US" altLang="ko-KR"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데이터베이스화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3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혈관 투시</a:t>
              </a:r>
              <a:endParaRPr lang="en-US" altLang="ko-KR"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(</a:t>
              </a: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혈관 부분 추출</a:t>
              </a:r>
              <a:r>
                <a:rPr 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)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6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2" name="그림 21" descr="혈관아아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918" y="2731487"/>
            <a:ext cx="2820933" cy="2104124"/>
          </a:xfrm>
          <a:prstGeom prst="rect">
            <a:avLst/>
          </a:prstGeom>
        </p:spPr>
      </p:pic>
      <p:pic>
        <p:nvPicPr>
          <p:cNvPr id="20" name="그림 19" descr="blood-vessel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07962">
            <a:off x="-238898" y="1618645"/>
            <a:ext cx="1503493" cy="1503493"/>
          </a:xfrm>
          <a:prstGeom prst="rect">
            <a:avLst/>
          </a:prstGeom>
        </p:spPr>
      </p:pic>
      <p:pic>
        <p:nvPicPr>
          <p:cNvPr id="23" name="그림 22" descr="데이터베이스화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5277" y="1359245"/>
            <a:ext cx="3795248" cy="2314832"/>
          </a:xfrm>
          <a:prstGeom prst="rect">
            <a:avLst/>
          </a:prstGeom>
        </p:spPr>
      </p:pic>
      <p:pic>
        <p:nvPicPr>
          <p:cNvPr id="21" name="그림 20" descr="blood-vess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9029952">
            <a:off x="7230953" y="3158249"/>
            <a:ext cx="1473372" cy="1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n>
                    <a:solidFill>
                      <a:schemeClr val="tx1">
                        <a:alpha val="2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sz="20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n>
                    <a:solidFill>
                      <a:schemeClr val="bg2">
                        <a:lumMod val="25000"/>
                        <a:alpha val="2000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식별</a:t>
              </a:r>
              <a:endParaRPr sz="2400" dirty="0">
                <a:ln>
                  <a:solidFill>
                    <a:schemeClr val="bg2">
                      <a:lumMod val="2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4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18" name="그림 17" descr="호가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2938" y="2389102"/>
            <a:ext cx="3032132" cy="3262056"/>
          </a:xfrm>
          <a:prstGeom prst="rect">
            <a:avLst/>
          </a:prstGeom>
        </p:spPr>
      </p:pic>
      <p:pic>
        <p:nvPicPr>
          <p:cNvPr id="16" name="그림 15" descr="hand-pal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39329"/>
            <a:ext cx="1946192" cy="194619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3059" y="799692"/>
            <a:ext cx="3225773" cy="89994"/>
          </a:xfrm>
          <a:prstGeom prst="rect">
            <a:avLst/>
          </a:prstGeom>
          <a:solidFill>
            <a:srgbClr val="E7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rgbClr val="E7C5DF"/>
              </a:solidFill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613059" y="516272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b="1" spc="300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정맥 인식 원리</a:t>
            </a:r>
            <a:endParaRPr lang="en-US" altLang="ko-KR" b="1" spc="300" dirty="0">
              <a:ln>
                <a:solidFill>
                  <a:schemeClr val="tx1">
                    <a:alpha val="2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200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Helvetica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cherryhong07@gmail.com</cp:lastModifiedBy>
  <cp:revision>70</cp:revision>
  <dcterms:created xsi:type="dcterms:W3CDTF">2017-09-09T13:40:14Z</dcterms:created>
  <dcterms:modified xsi:type="dcterms:W3CDTF">2018-11-28T12:25:45Z</dcterms:modified>
</cp:coreProperties>
</file>