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87" r:id="rId4"/>
    <p:sldId id="261" r:id="rId5"/>
    <p:sldId id="258" r:id="rId6"/>
    <p:sldId id="289" r:id="rId7"/>
    <p:sldId id="290" r:id="rId8"/>
    <p:sldId id="26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63" d="100"/>
          <a:sy n="63" d="100"/>
        </p:scale>
        <p:origin x="13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9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89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블록체인을 이용한 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영화 다운로드  </a:t>
            </a:r>
            <a:endParaRPr lang="en-US" altLang="ko-KR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465313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1871066 </a:t>
            </a:r>
            <a:r>
              <a:rPr lang="ko-KR" altLang="en-US" sz="1600" b="1" dirty="0">
                <a:solidFill>
                  <a:schemeClr val="bg1"/>
                </a:solidFill>
              </a:rPr>
              <a:t>김지현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1871070 </a:t>
            </a:r>
            <a:r>
              <a:rPr lang="ko-KR" altLang="en-US" sz="1600" b="1" dirty="0" err="1">
                <a:solidFill>
                  <a:schemeClr val="bg1"/>
                </a:solidFill>
              </a:rPr>
              <a:t>김찬호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1871209 </a:t>
            </a:r>
            <a:r>
              <a:rPr lang="ko-KR" altLang="en-US" sz="1600" b="1" dirty="0">
                <a:solidFill>
                  <a:schemeClr val="bg1"/>
                </a:solidFill>
              </a:rPr>
              <a:t>이주연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080" y="2843644"/>
            <a:ext cx="18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    주제선정이유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113" y="34290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- </a:t>
            </a:r>
            <a:r>
              <a:rPr lang="ko-KR" altLang="en-US" sz="1600" b="1" spc="-150" dirty="0"/>
              <a:t>현재실태</a:t>
            </a:r>
            <a:endParaRPr lang="en-US" altLang="ko-KR" sz="16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 </a:t>
            </a:r>
            <a:endParaRPr lang="en-US" altLang="ko-KR" sz="16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58617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-  </a:t>
            </a:r>
            <a:r>
              <a:rPr lang="ko-KR" altLang="en-US" sz="1600" b="1" spc="-150" dirty="0"/>
              <a:t>블록체인 </a:t>
            </a:r>
            <a:endParaRPr lang="en-US" altLang="ko-KR" sz="1600" b="1" spc="-150" dirty="0"/>
          </a:p>
          <a:p>
            <a:r>
              <a:rPr lang="en-US" altLang="ko-KR" sz="1600" b="1" spc="-150" dirty="0"/>
              <a:t>-  </a:t>
            </a:r>
            <a:r>
              <a:rPr lang="ko-KR" altLang="en-US" sz="1600" b="1" spc="-150" dirty="0"/>
              <a:t>해시함수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블록체인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기술적용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기대효과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6E212-0F81-4C4C-9CD7-4973A92E46AF}"/>
              </a:ext>
            </a:extLst>
          </p:cNvPr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주제 선정 이유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9E0B3-7A9A-4A66-B75E-8B5A61541BB3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8EFC4B-2060-4D4C-8DB5-B10048FCFC23}"/>
              </a:ext>
            </a:extLst>
          </p:cNvPr>
          <p:cNvSpPr txBox="1"/>
          <p:nvPr/>
        </p:nvSpPr>
        <p:spPr>
          <a:xfrm>
            <a:off x="971600" y="2062589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최근 불법 다운로드 이용자수가 늘어나고 있는 추세</a:t>
            </a:r>
            <a:endParaRPr lang="ko-KR" altLang="en-US" sz="2000" spc="-1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0C7380-D43E-4281-B777-2A5A8856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690" y="2441697"/>
            <a:ext cx="5944716" cy="10332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CD3146-0A76-45FF-88C1-63AC31EC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61" y="3580583"/>
            <a:ext cx="6321135" cy="11521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E60D02-8C2A-4021-8885-7DC419093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937" y="4860406"/>
            <a:ext cx="6500297" cy="1197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블록체인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AF051BE-7099-4038-B5F1-3D318618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17" y="1941119"/>
            <a:ext cx="7334564" cy="3632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F5CFF6-9D05-4A78-9E14-DF4AF7505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022" y="1871515"/>
            <a:ext cx="6777955" cy="3972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b="1" dirty="0"/>
              <a:t>소제목을 입력하세요</a:t>
            </a:r>
            <a:endParaRPr lang="en-US" altLang="ko-KR" b="1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F2E447-C86A-490C-A510-444B990A12DA}"/>
              </a:ext>
            </a:extLst>
          </p:cNvPr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블록체인 기술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71BE6B-C5B7-46AB-852E-F2D98909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66" y="2704513"/>
            <a:ext cx="1294631" cy="24605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7396D6-8E40-4E3F-ACFE-9E6F9DDC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65" y="2653712"/>
            <a:ext cx="1294631" cy="2460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ED5D5F-9A24-4047-B6D6-461F1EAD475C}"/>
              </a:ext>
            </a:extLst>
          </p:cNvPr>
          <p:cNvSpPr txBox="1"/>
          <p:nvPr/>
        </p:nvSpPr>
        <p:spPr>
          <a:xfrm>
            <a:off x="1315965" y="5114227"/>
            <a:ext cx="129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제작사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7C50-73B9-478D-B65D-3C9BA3D8031B}"/>
              </a:ext>
            </a:extLst>
          </p:cNvPr>
          <p:cNvSpPr txBox="1"/>
          <p:nvPr/>
        </p:nvSpPr>
        <p:spPr>
          <a:xfrm>
            <a:off x="6819165" y="5102643"/>
            <a:ext cx="129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사이트 업주</a:t>
            </a:r>
            <a:endParaRPr lang="ko-KR" altLang="en-US" dirty="0"/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B017969F-5409-47FB-975A-B129593F4CB2}"/>
              </a:ext>
            </a:extLst>
          </p:cNvPr>
          <p:cNvSpPr/>
          <p:nvPr/>
        </p:nvSpPr>
        <p:spPr>
          <a:xfrm>
            <a:off x="2675634" y="2123440"/>
            <a:ext cx="4176464" cy="159359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81AA85-7CE5-45E4-9CE1-26ADDEDC7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756987"/>
            <a:ext cx="1294631" cy="1115254"/>
          </a:xfrm>
          <a:prstGeom prst="rect">
            <a:avLst/>
          </a:prstGeom>
        </p:spPr>
      </p:pic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F4657951-DA89-466D-A1C6-DFC92968F14E}"/>
              </a:ext>
            </a:extLst>
          </p:cNvPr>
          <p:cNvSpPr/>
          <p:nvPr/>
        </p:nvSpPr>
        <p:spPr>
          <a:xfrm rot="10800000">
            <a:off x="2483768" y="4137622"/>
            <a:ext cx="4176464" cy="159359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59ED6BF2-FE1C-46CF-88B9-D01FCB678AD5}"/>
              </a:ext>
            </a:extLst>
          </p:cNvPr>
          <p:cNvSpPr/>
          <p:nvPr/>
        </p:nvSpPr>
        <p:spPr>
          <a:xfrm>
            <a:off x="4128904" y="5121188"/>
            <a:ext cx="1008112" cy="936104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374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b="1" dirty="0"/>
              <a:t>소제목을 입력하세요</a:t>
            </a:r>
            <a:endParaRPr lang="en-US" altLang="ko-KR" b="1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F2E447-C86A-490C-A510-444B990A12DA}"/>
              </a:ext>
            </a:extLst>
          </p:cNvPr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블록체인 기술 적용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7396D6-8E40-4E3F-ACFE-9E6F9DDC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45" y="2158548"/>
            <a:ext cx="1470552" cy="27948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ED5D5F-9A24-4047-B6D6-461F1EAD475C}"/>
              </a:ext>
            </a:extLst>
          </p:cNvPr>
          <p:cNvSpPr txBox="1"/>
          <p:nvPr/>
        </p:nvSpPr>
        <p:spPr>
          <a:xfrm>
            <a:off x="1187624" y="5114227"/>
            <a:ext cx="129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사이트 업주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81AA85-7CE5-45E4-9CE1-26ADDEDC7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358" y="1951474"/>
            <a:ext cx="983643" cy="8473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DF6DCC-E1BC-4771-8148-DC4349DB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10" y="2983442"/>
            <a:ext cx="983643" cy="8473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CA0F3C-AC30-4032-A522-FC4D81A90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11" y="4046034"/>
            <a:ext cx="983643" cy="8473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40B053-CAAA-478F-BBB7-52B546FE8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12" y="5114160"/>
            <a:ext cx="983643" cy="84735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2141983-1577-407B-99B8-B209B7D2048E}"/>
              </a:ext>
            </a:extLst>
          </p:cNvPr>
          <p:cNvSpPr/>
          <p:nvPr/>
        </p:nvSpPr>
        <p:spPr>
          <a:xfrm>
            <a:off x="2775398" y="2151887"/>
            <a:ext cx="3922810" cy="6841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해시함수</a:t>
            </a:r>
            <a:r>
              <a:rPr lang="en-US" altLang="ko-KR" dirty="0"/>
              <a:t>:1A2B3C4D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7F0C7E8-E552-42B3-93D3-D7F7D9CA1581}"/>
              </a:ext>
            </a:extLst>
          </p:cNvPr>
          <p:cNvSpPr/>
          <p:nvPr/>
        </p:nvSpPr>
        <p:spPr>
          <a:xfrm>
            <a:off x="2771800" y="3098416"/>
            <a:ext cx="3922810" cy="6841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해시함수</a:t>
            </a:r>
            <a:r>
              <a:rPr lang="en-US" altLang="ko-KR" dirty="0"/>
              <a:t>:2A3B4C1D</a:t>
            </a:r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5B2FBBB-7C3A-488C-B229-170E2D7A0E0F}"/>
              </a:ext>
            </a:extLst>
          </p:cNvPr>
          <p:cNvSpPr/>
          <p:nvPr/>
        </p:nvSpPr>
        <p:spPr>
          <a:xfrm>
            <a:off x="2775398" y="4149080"/>
            <a:ext cx="3922810" cy="6841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해시함수</a:t>
            </a:r>
            <a:r>
              <a:rPr lang="en-US" altLang="ko-KR" dirty="0"/>
              <a:t>:3A4B1C2D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BF7CB65-8885-4227-A303-8737C244CE22}"/>
              </a:ext>
            </a:extLst>
          </p:cNvPr>
          <p:cNvSpPr/>
          <p:nvPr/>
        </p:nvSpPr>
        <p:spPr>
          <a:xfrm>
            <a:off x="2771800" y="5114160"/>
            <a:ext cx="3922810" cy="6841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해시함수</a:t>
            </a:r>
            <a:r>
              <a:rPr lang="en-US" altLang="ko-KR" dirty="0"/>
              <a:t>:4A1B2C3D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65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0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b="1" dirty="0"/>
              <a:t>소제목을 입력하세요</a:t>
            </a:r>
            <a:endParaRPr lang="en-US" altLang="ko-KR" b="1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F2E447-C86A-490C-A510-444B990A12DA}"/>
              </a:ext>
            </a:extLst>
          </p:cNvPr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블록체인 기술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71BE6B-C5B7-46AB-852E-F2D98909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66" y="2704513"/>
            <a:ext cx="1294631" cy="24605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7396D6-8E40-4E3F-ACFE-9E6F9DDC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65" y="2653712"/>
            <a:ext cx="1294631" cy="2460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ED5D5F-9A24-4047-B6D6-461F1EAD475C}"/>
              </a:ext>
            </a:extLst>
          </p:cNvPr>
          <p:cNvSpPr txBox="1"/>
          <p:nvPr/>
        </p:nvSpPr>
        <p:spPr>
          <a:xfrm>
            <a:off x="1315965" y="5114227"/>
            <a:ext cx="129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사이트 업주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7C50-73B9-478D-B65D-3C9BA3D8031B}"/>
              </a:ext>
            </a:extLst>
          </p:cNvPr>
          <p:cNvSpPr txBox="1"/>
          <p:nvPr/>
        </p:nvSpPr>
        <p:spPr>
          <a:xfrm>
            <a:off x="6819165" y="5102643"/>
            <a:ext cx="129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소비자</a:t>
            </a:r>
            <a:endParaRPr lang="ko-KR" altLang="en-US" dirty="0"/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B017969F-5409-47FB-975A-B129593F4CB2}"/>
              </a:ext>
            </a:extLst>
          </p:cNvPr>
          <p:cNvSpPr/>
          <p:nvPr/>
        </p:nvSpPr>
        <p:spPr>
          <a:xfrm>
            <a:off x="2675634" y="2123440"/>
            <a:ext cx="4176464" cy="159359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81AA85-7CE5-45E4-9CE1-26ADDEDC7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756987"/>
            <a:ext cx="1294631" cy="1115254"/>
          </a:xfrm>
          <a:prstGeom prst="rect">
            <a:avLst/>
          </a:prstGeom>
        </p:spPr>
      </p:pic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F4657951-DA89-466D-A1C6-DFC92968F14E}"/>
              </a:ext>
            </a:extLst>
          </p:cNvPr>
          <p:cNvSpPr/>
          <p:nvPr/>
        </p:nvSpPr>
        <p:spPr>
          <a:xfrm rot="10800000">
            <a:off x="2483768" y="4137622"/>
            <a:ext cx="4176464" cy="159359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59ED6BF2-FE1C-46CF-88B9-D01FCB678AD5}"/>
              </a:ext>
            </a:extLst>
          </p:cNvPr>
          <p:cNvSpPr/>
          <p:nvPr/>
        </p:nvSpPr>
        <p:spPr>
          <a:xfrm>
            <a:off x="4128904" y="5121188"/>
            <a:ext cx="1008112" cy="936104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76A523-1A10-4197-BD68-D16036155157}"/>
              </a:ext>
            </a:extLst>
          </p:cNvPr>
          <p:cNvSpPr/>
          <p:nvPr/>
        </p:nvSpPr>
        <p:spPr>
          <a:xfrm>
            <a:off x="3851920" y="2920236"/>
            <a:ext cx="1584176" cy="2834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1A2B3C4D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17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052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8A3803-72CB-4502-BAFC-65ED4161DCC3}"/>
              </a:ext>
            </a:extLst>
          </p:cNvPr>
          <p:cNvSpPr txBox="1"/>
          <p:nvPr/>
        </p:nvSpPr>
        <p:spPr>
          <a:xfrm>
            <a:off x="2411760" y="126876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기대효과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A1B70F-F5BA-4E9D-8E5B-4F8D17623ABB}"/>
              </a:ext>
            </a:extLst>
          </p:cNvPr>
          <p:cNvGrpSpPr/>
          <p:nvPr/>
        </p:nvGrpSpPr>
        <p:grpSpPr>
          <a:xfrm>
            <a:off x="1911977" y="1821589"/>
            <a:ext cx="5320045" cy="1436380"/>
            <a:chOff x="0" y="1693956"/>
            <a:chExt cx="7488832" cy="49608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95ACD12-DD15-4464-9383-F31E164B1398}"/>
                </a:ext>
              </a:extLst>
            </p:cNvPr>
            <p:cNvSpPr/>
            <p:nvPr/>
          </p:nvSpPr>
          <p:spPr>
            <a:xfrm>
              <a:off x="0" y="1693956"/>
              <a:ext cx="7488832" cy="4960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899C57A9-EE94-4EDB-B843-7CB538AB9466}"/>
                </a:ext>
              </a:extLst>
            </p:cNvPr>
            <p:cNvSpPr txBox="1"/>
            <p:nvPr/>
          </p:nvSpPr>
          <p:spPr>
            <a:xfrm>
              <a:off x="24217" y="1718173"/>
              <a:ext cx="7319201" cy="447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dirty="0"/>
                <a:t>저작물 불법 다운로드율 감소</a:t>
              </a:r>
              <a:endParaRPr lang="en-US" altLang="ko-KR" sz="24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4EAE61-F512-4293-AB80-E5C31ED013E1}"/>
              </a:ext>
            </a:extLst>
          </p:cNvPr>
          <p:cNvGrpSpPr/>
          <p:nvPr/>
        </p:nvGrpSpPr>
        <p:grpSpPr>
          <a:xfrm>
            <a:off x="1929181" y="3399562"/>
            <a:ext cx="5320045" cy="1436380"/>
            <a:chOff x="0" y="1693956"/>
            <a:chExt cx="7488832" cy="49608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2C8B99C-A204-4450-8F5E-F527A61226DD}"/>
                </a:ext>
              </a:extLst>
            </p:cNvPr>
            <p:cNvSpPr/>
            <p:nvPr/>
          </p:nvSpPr>
          <p:spPr>
            <a:xfrm>
              <a:off x="0" y="1693956"/>
              <a:ext cx="7488832" cy="4960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사각형: 둥근 모서리 4">
              <a:extLst>
                <a:ext uri="{FF2B5EF4-FFF2-40B4-BE49-F238E27FC236}">
                  <a16:creationId xmlns:a16="http://schemas.microsoft.com/office/drawing/2014/main" id="{A1724EE8-02AB-4812-84B2-D385AB6F6D77}"/>
                </a:ext>
              </a:extLst>
            </p:cNvPr>
            <p:cNvSpPr txBox="1"/>
            <p:nvPr/>
          </p:nvSpPr>
          <p:spPr>
            <a:xfrm>
              <a:off x="24217" y="1718173"/>
              <a:ext cx="7319201" cy="447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dirty="0"/>
                <a:t>제작사들의 수입 창출로 인한 </a:t>
              </a:r>
              <a:endParaRPr lang="en-US" altLang="ko-KR" sz="2400" b="1" dirty="0"/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dirty="0"/>
                <a:t>저작물 품질 향상</a:t>
              </a:r>
              <a:endParaRPr lang="en-US" altLang="ko-KR" sz="24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FB68EC0-6CAD-46DF-868A-716985FBFF8E}"/>
              </a:ext>
            </a:extLst>
          </p:cNvPr>
          <p:cNvGrpSpPr/>
          <p:nvPr/>
        </p:nvGrpSpPr>
        <p:grpSpPr>
          <a:xfrm>
            <a:off x="1929180" y="5008329"/>
            <a:ext cx="5320045" cy="1436380"/>
            <a:chOff x="0" y="1693956"/>
            <a:chExt cx="7488832" cy="49608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44EEB1F-3200-478C-83BC-B3445407BCA6}"/>
                </a:ext>
              </a:extLst>
            </p:cNvPr>
            <p:cNvSpPr/>
            <p:nvPr/>
          </p:nvSpPr>
          <p:spPr>
            <a:xfrm>
              <a:off x="0" y="1693956"/>
              <a:ext cx="7488832" cy="4960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사각형: 둥근 모서리 4">
              <a:extLst>
                <a:ext uri="{FF2B5EF4-FFF2-40B4-BE49-F238E27FC236}">
                  <a16:creationId xmlns:a16="http://schemas.microsoft.com/office/drawing/2014/main" id="{0502C080-A6C1-430C-814D-3BFCD9DC87CB}"/>
                </a:ext>
              </a:extLst>
            </p:cNvPr>
            <p:cNvSpPr txBox="1"/>
            <p:nvPr/>
          </p:nvSpPr>
          <p:spPr>
            <a:xfrm>
              <a:off x="24217" y="1718173"/>
              <a:ext cx="7319201" cy="447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dirty="0"/>
                <a:t>웹툰 및 음악 등 여러 분야의 </a:t>
              </a:r>
              <a:endParaRPr lang="en-US" altLang="ko-KR" sz="2400" b="1" dirty="0"/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dirty="0"/>
                <a:t>저작물 적용 가능</a:t>
              </a:r>
              <a:endParaRPr lang="en-US" altLang="ko-KR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212</Words>
  <Application>Microsoft Office PowerPoint</Application>
  <PresentationFormat>화면 슬라이드 쇼(4:3)</PresentationFormat>
  <Paragraphs>66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지현 김</cp:lastModifiedBy>
  <cp:revision>39</cp:revision>
  <dcterms:created xsi:type="dcterms:W3CDTF">2016-11-03T20:47:04Z</dcterms:created>
  <dcterms:modified xsi:type="dcterms:W3CDTF">2018-11-28T10:40:24Z</dcterms:modified>
</cp:coreProperties>
</file>