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0" r:id="rId4"/>
    <p:sldId id="282" r:id="rId5"/>
    <p:sldId id="286" r:id="rId6"/>
    <p:sldId id="285" r:id="rId7"/>
    <p:sldId id="291" r:id="rId8"/>
    <p:sldId id="287" r:id="rId9"/>
    <p:sldId id="284" r:id="rId10"/>
    <p:sldId id="292" r:id="rId11"/>
    <p:sldId id="288" r:id="rId12"/>
    <p:sldId id="289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31EE1-D6A7-4F8C-944D-AE23BE8657A2}" v="511" dt="2021-02-21T10:13:11.644"/>
    <p1510:client id="{78D41116-77CB-0844-9163-5AC42A2AF5DB}" v="287" dt="2021-02-21T10:38:5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6"/>
    <p:restoredTop sz="93743"/>
  </p:normalViewPr>
  <p:slideViewPr>
    <p:cSldViewPr snapToGrid="0">
      <p:cViewPr varScale="1">
        <p:scale>
          <a:sx n="144" d="100"/>
          <a:sy n="144" d="100"/>
        </p:scale>
        <p:origin x="216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22731EE1-D6A7-4F8C-944D-AE23BE8657A2}"/>
    <pc:docChg chg="undo custSel addSld delSld modSld sldOrd">
      <pc:chgData name="김현준" userId="185f8337-2247-4f37-8bdb-f28dabdaedae" providerId="ADAL" clId="{22731EE1-D6A7-4F8C-944D-AE23BE8657A2}" dt="2021-02-21T10:13:11.644" v="523"/>
      <pc:docMkLst>
        <pc:docMk/>
      </pc:docMkLst>
      <pc:sldChg chg="modSp mod">
        <pc:chgData name="김현준" userId="185f8337-2247-4f37-8bdb-f28dabdaedae" providerId="ADAL" clId="{22731EE1-D6A7-4F8C-944D-AE23BE8657A2}" dt="2021-02-21T09:03:47.847" v="443"/>
        <pc:sldMkLst>
          <pc:docMk/>
          <pc:sldMk cId="2406322206" sldId="269"/>
        </pc:sldMkLst>
        <pc:spChg chg="mod">
          <ac:chgData name="김현준" userId="185f8337-2247-4f37-8bdb-f28dabdaedae" providerId="ADAL" clId="{22731EE1-D6A7-4F8C-944D-AE23BE8657A2}" dt="2021-02-21T09:03:47.847" v="443"/>
          <ac:spMkLst>
            <pc:docMk/>
            <pc:sldMk cId="2406322206" sldId="269"/>
            <ac:spMk id="2" creationId="{00000000-0000-0000-0000-000000000000}"/>
          </ac:spMkLst>
        </pc:spChg>
      </pc:sldChg>
      <pc:sldChg chg="del">
        <pc:chgData name="김현준" userId="185f8337-2247-4f37-8bdb-f28dabdaedae" providerId="ADAL" clId="{22731EE1-D6A7-4F8C-944D-AE23BE8657A2}" dt="2021-02-21T07:44:04.201" v="336" actId="2696"/>
        <pc:sldMkLst>
          <pc:docMk/>
          <pc:sldMk cId="575598755" sldId="275"/>
        </pc:sldMkLst>
      </pc:sldChg>
      <pc:sldChg chg="addSp modSp mod">
        <pc:chgData name="김현준" userId="185f8337-2247-4f37-8bdb-f28dabdaedae" providerId="ADAL" clId="{22731EE1-D6A7-4F8C-944D-AE23BE8657A2}" dt="2021-02-21T07:49:14.186" v="345" actId="1076"/>
        <pc:sldMkLst>
          <pc:docMk/>
          <pc:sldMk cId="20776081" sldId="280"/>
        </pc:sldMkLst>
        <pc:picChg chg="add mod">
          <ac:chgData name="김현준" userId="185f8337-2247-4f37-8bdb-f28dabdaedae" providerId="ADAL" clId="{22731EE1-D6A7-4F8C-944D-AE23BE8657A2}" dt="2021-02-21T07:49:03.888" v="341" actId="1076"/>
          <ac:picMkLst>
            <pc:docMk/>
            <pc:sldMk cId="20776081" sldId="280"/>
            <ac:picMk id="5" creationId="{EA98B0FA-867F-484F-9902-516423FDB316}"/>
          </ac:picMkLst>
        </pc:picChg>
        <pc:picChg chg="add mod">
          <ac:chgData name="김현준" userId="185f8337-2247-4f37-8bdb-f28dabdaedae" providerId="ADAL" clId="{22731EE1-D6A7-4F8C-944D-AE23BE8657A2}" dt="2021-02-21T07:49:14.186" v="345" actId="1076"/>
          <ac:picMkLst>
            <pc:docMk/>
            <pc:sldMk cId="20776081" sldId="280"/>
            <ac:picMk id="6" creationId="{8344BEA5-6D1C-4CD5-BD06-94CAA9985D56}"/>
          </ac:picMkLst>
        </pc:picChg>
        <pc:picChg chg="add mod">
          <ac:chgData name="김현준" userId="185f8337-2247-4f37-8bdb-f28dabdaedae" providerId="ADAL" clId="{22731EE1-D6A7-4F8C-944D-AE23BE8657A2}" dt="2021-02-21T07:49:10.326" v="344" actId="1076"/>
          <ac:picMkLst>
            <pc:docMk/>
            <pc:sldMk cId="20776081" sldId="280"/>
            <ac:picMk id="7" creationId="{4061FF52-E966-4F01-BA75-E24738D58731}"/>
          </ac:picMkLst>
        </pc:picChg>
      </pc:sldChg>
      <pc:sldChg chg="del">
        <pc:chgData name="김현준" userId="185f8337-2247-4f37-8bdb-f28dabdaedae" providerId="ADAL" clId="{22731EE1-D6A7-4F8C-944D-AE23BE8657A2}" dt="2021-02-21T07:22:20.271" v="331" actId="2696"/>
        <pc:sldMkLst>
          <pc:docMk/>
          <pc:sldMk cId="1836087272" sldId="281"/>
        </pc:sldMkLst>
      </pc:sldChg>
      <pc:sldChg chg="addSp">
        <pc:chgData name="김현준" userId="185f8337-2247-4f37-8bdb-f28dabdaedae" providerId="ADAL" clId="{22731EE1-D6A7-4F8C-944D-AE23BE8657A2}" dt="2021-02-21T03:25:51.673" v="0"/>
        <pc:sldMkLst>
          <pc:docMk/>
          <pc:sldMk cId="84618207" sldId="282"/>
        </pc:sldMkLst>
        <pc:picChg chg="add">
          <ac:chgData name="김현준" userId="185f8337-2247-4f37-8bdb-f28dabdaedae" providerId="ADAL" clId="{22731EE1-D6A7-4F8C-944D-AE23BE8657A2}" dt="2021-02-21T03:25:51.673" v="0"/>
          <ac:picMkLst>
            <pc:docMk/>
            <pc:sldMk cId="84618207" sldId="282"/>
            <ac:picMk id="1026" creationId="{A17FA373-BDB9-434F-B91C-34F9417C194E}"/>
          </ac:picMkLst>
        </pc:picChg>
      </pc:sldChg>
      <pc:sldChg chg="addSp">
        <pc:chgData name="김현준" userId="185f8337-2247-4f37-8bdb-f28dabdaedae" providerId="ADAL" clId="{22731EE1-D6A7-4F8C-944D-AE23BE8657A2}" dt="2021-02-21T03:26:55.976" v="15"/>
        <pc:sldMkLst>
          <pc:docMk/>
          <pc:sldMk cId="1249724900" sldId="282"/>
        </pc:sldMkLst>
        <pc:picChg chg="add">
          <ac:chgData name="김현준" userId="185f8337-2247-4f37-8bdb-f28dabdaedae" providerId="ADAL" clId="{22731EE1-D6A7-4F8C-944D-AE23BE8657A2}" dt="2021-02-21T03:26:55.976" v="15"/>
          <ac:picMkLst>
            <pc:docMk/>
            <pc:sldMk cId="1249724900" sldId="282"/>
            <ac:picMk id="3074" creationId="{8D0057FD-C639-481E-A089-BF2E9157487D}"/>
          </ac:picMkLst>
        </pc:picChg>
      </pc:sldChg>
      <pc:sldChg chg="addSp delSp modSp add del mod">
        <pc:chgData name="김현준" userId="185f8337-2247-4f37-8bdb-f28dabdaedae" providerId="ADAL" clId="{22731EE1-D6A7-4F8C-944D-AE23BE8657A2}" dt="2021-02-21T09:08:05.314" v="503" actId="1076"/>
        <pc:sldMkLst>
          <pc:docMk/>
          <pc:sldMk cId="2480162437" sldId="282"/>
        </pc:sldMkLst>
        <pc:spChg chg="mod">
          <ac:chgData name="김현준" userId="185f8337-2247-4f37-8bdb-f28dabdaedae" providerId="ADAL" clId="{22731EE1-D6A7-4F8C-944D-AE23BE8657A2}" dt="2021-02-21T04:40:02.871" v="138" actId="20577"/>
          <ac:spMkLst>
            <pc:docMk/>
            <pc:sldMk cId="2480162437" sldId="282"/>
            <ac:spMk id="3" creationId="{580B1E49-DBE3-724A-91EC-7675CB81C3DD}"/>
          </ac:spMkLst>
        </pc:spChg>
        <pc:spChg chg="mod">
          <ac:chgData name="김현준" userId="185f8337-2247-4f37-8bdb-f28dabdaedae" providerId="ADAL" clId="{22731EE1-D6A7-4F8C-944D-AE23BE8657A2}" dt="2021-02-21T09:07:15.543" v="490" actId="1035"/>
          <ac:spMkLst>
            <pc:docMk/>
            <pc:sldMk cId="2480162437" sldId="282"/>
            <ac:spMk id="4" creationId="{D3813C34-5ECB-4BC7-AD9D-01C5039BE709}"/>
          </ac:spMkLst>
        </pc:spChg>
        <pc:spChg chg="add mod">
          <ac:chgData name="김현준" userId="185f8337-2247-4f37-8bdb-f28dabdaedae" providerId="ADAL" clId="{22731EE1-D6A7-4F8C-944D-AE23BE8657A2}" dt="2021-02-21T09:07:20.516" v="492" actId="1076"/>
          <ac:spMkLst>
            <pc:docMk/>
            <pc:sldMk cId="2480162437" sldId="282"/>
            <ac:spMk id="6" creationId="{0C6303EE-C94D-461A-B76D-BBEAC9F59ACD}"/>
          </ac:spMkLst>
        </pc:spChg>
        <pc:spChg chg="add mod">
          <ac:chgData name="김현준" userId="185f8337-2247-4f37-8bdb-f28dabdaedae" providerId="ADAL" clId="{22731EE1-D6A7-4F8C-944D-AE23BE8657A2}" dt="2021-02-21T09:07:15.543" v="490" actId="1035"/>
          <ac:spMkLst>
            <pc:docMk/>
            <pc:sldMk cId="2480162437" sldId="282"/>
            <ac:spMk id="9" creationId="{C93F1350-ED22-4278-B4DC-DFB5BD08C2D5}"/>
          </ac:spMkLst>
        </pc:spChg>
        <pc:spChg chg="add mod">
          <ac:chgData name="김현준" userId="185f8337-2247-4f37-8bdb-f28dabdaedae" providerId="ADAL" clId="{22731EE1-D6A7-4F8C-944D-AE23BE8657A2}" dt="2021-02-21T09:07:15.543" v="490" actId="1035"/>
          <ac:spMkLst>
            <pc:docMk/>
            <pc:sldMk cId="2480162437" sldId="282"/>
            <ac:spMk id="11" creationId="{0E2DC2BB-0F6E-4E31-AC27-5D9CAD5656D0}"/>
          </ac:spMkLst>
        </pc:spChg>
        <pc:spChg chg="add del">
          <ac:chgData name="김현준" userId="185f8337-2247-4f37-8bdb-f28dabdaedae" providerId="ADAL" clId="{22731EE1-D6A7-4F8C-944D-AE23BE8657A2}" dt="2021-02-21T03:32:22.680" v="71" actId="22"/>
          <ac:spMkLst>
            <pc:docMk/>
            <pc:sldMk cId="2480162437" sldId="282"/>
            <ac:spMk id="13" creationId="{080C64A2-35BC-4BED-9A79-DC2409D4A8C2}"/>
          </ac:spMkLst>
        </pc:spChg>
        <pc:spChg chg="add mod">
          <ac:chgData name="김현준" userId="185f8337-2247-4f37-8bdb-f28dabdaedae" providerId="ADAL" clId="{22731EE1-D6A7-4F8C-944D-AE23BE8657A2}" dt="2021-02-21T09:07:15.543" v="490" actId="1035"/>
          <ac:spMkLst>
            <pc:docMk/>
            <pc:sldMk cId="2480162437" sldId="282"/>
            <ac:spMk id="15" creationId="{FEE9339D-8D74-49E1-A623-F9A096BC6822}"/>
          </ac:spMkLst>
        </pc:spChg>
        <pc:picChg chg="del">
          <ac:chgData name="김현준" userId="185f8337-2247-4f37-8bdb-f28dabdaedae" providerId="ADAL" clId="{22731EE1-D6A7-4F8C-944D-AE23BE8657A2}" dt="2021-02-21T03:27:03.223" v="19" actId="21"/>
          <ac:picMkLst>
            <pc:docMk/>
            <pc:sldMk cId="2480162437" sldId="282"/>
            <ac:picMk id="5" creationId="{03C7EC09-5E50-1648-9E37-B44B733640F7}"/>
          </ac:picMkLst>
        </pc:picChg>
        <pc:picChg chg="add mod">
          <ac:chgData name="김현준" userId="185f8337-2247-4f37-8bdb-f28dabdaedae" providerId="ADAL" clId="{22731EE1-D6A7-4F8C-944D-AE23BE8657A2}" dt="2021-02-21T09:08:05.314" v="503" actId="1076"/>
          <ac:picMkLst>
            <pc:docMk/>
            <pc:sldMk cId="2480162437" sldId="282"/>
            <ac:picMk id="16" creationId="{0E5AC05E-26AA-45C3-B469-5079F72B0AC3}"/>
          </ac:picMkLst>
        </pc:picChg>
        <pc:picChg chg="mod">
          <ac:chgData name="김현준" userId="185f8337-2247-4f37-8bdb-f28dabdaedae" providerId="ADAL" clId="{22731EE1-D6A7-4F8C-944D-AE23BE8657A2}" dt="2021-02-21T09:07:18.487" v="491" actId="1076"/>
          <ac:picMkLst>
            <pc:docMk/>
            <pc:sldMk cId="2480162437" sldId="282"/>
            <ac:picMk id="1026" creationId="{A17FA373-BDB9-434F-B91C-34F9417C194E}"/>
          </ac:picMkLst>
        </pc:picChg>
        <pc:picChg chg="mod">
          <ac:chgData name="김현준" userId="185f8337-2247-4f37-8bdb-f28dabdaedae" providerId="ADAL" clId="{22731EE1-D6A7-4F8C-944D-AE23BE8657A2}" dt="2021-02-21T09:07:15.543" v="490" actId="1035"/>
          <ac:picMkLst>
            <pc:docMk/>
            <pc:sldMk cId="2480162437" sldId="282"/>
            <ac:picMk id="3074" creationId="{8D0057FD-C639-481E-A089-BF2E9157487D}"/>
          </ac:picMkLst>
        </pc:picChg>
      </pc:sldChg>
      <pc:sldChg chg="addSp">
        <pc:chgData name="김현준" userId="185f8337-2247-4f37-8bdb-f28dabdaedae" providerId="ADAL" clId="{22731EE1-D6A7-4F8C-944D-AE23BE8657A2}" dt="2021-02-21T03:26:20.914" v="4"/>
        <pc:sldMkLst>
          <pc:docMk/>
          <pc:sldMk cId="3951803718" sldId="282"/>
        </pc:sldMkLst>
        <pc:spChg chg="add">
          <ac:chgData name="김현준" userId="185f8337-2247-4f37-8bdb-f28dabdaedae" providerId="ADAL" clId="{22731EE1-D6A7-4F8C-944D-AE23BE8657A2}" dt="2021-02-21T03:26:20.914" v="4"/>
          <ac:spMkLst>
            <pc:docMk/>
            <pc:sldMk cId="3951803718" sldId="282"/>
            <ac:spMk id="4" creationId="{D3813C34-5ECB-4BC7-AD9D-01C5039BE709}"/>
          </ac:spMkLst>
        </pc:spChg>
      </pc:sldChg>
      <pc:sldChg chg="modSp del mod">
        <pc:chgData name="김현준" userId="185f8337-2247-4f37-8bdb-f28dabdaedae" providerId="ADAL" clId="{22731EE1-D6A7-4F8C-944D-AE23BE8657A2}" dt="2021-02-21T04:16:56.926" v="135" actId="2696"/>
        <pc:sldMkLst>
          <pc:docMk/>
          <pc:sldMk cId="1260222863" sldId="283"/>
        </pc:sldMkLst>
        <pc:spChg chg="mod">
          <ac:chgData name="김현준" userId="185f8337-2247-4f37-8bdb-f28dabdaedae" providerId="ADAL" clId="{22731EE1-D6A7-4F8C-944D-AE23BE8657A2}" dt="2021-02-21T04:16:52.946" v="134" actId="21"/>
          <ac:spMkLst>
            <pc:docMk/>
            <pc:sldMk cId="1260222863" sldId="283"/>
            <ac:spMk id="3" creationId="{FC9AB5E4-3C52-7949-BF7B-F27F396CC689}"/>
          </ac:spMkLst>
        </pc:spChg>
      </pc:sldChg>
      <pc:sldChg chg="addSp delSp modSp mod">
        <pc:chgData name="김현준" userId="185f8337-2247-4f37-8bdb-f28dabdaedae" providerId="ADAL" clId="{22731EE1-D6A7-4F8C-944D-AE23BE8657A2}" dt="2021-02-21T09:03:20.502" v="435" actId="1076"/>
        <pc:sldMkLst>
          <pc:docMk/>
          <pc:sldMk cId="3170679144" sldId="284"/>
        </pc:sldMkLst>
        <pc:spChg chg="mod">
          <ac:chgData name="김현준" userId="185f8337-2247-4f37-8bdb-f28dabdaedae" providerId="ADAL" clId="{22731EE1-D6A7-4F8C-944D-AE23BE8657A2}" dt="2021-02-21T08:16:06.468" v="409" actId="20577"/>
          <ac:spMkLst>
            <pc:docMk/>
            <pc:sldMk cId="3170679144" sldId="284"/>
            <ac:spMk id="2" creationId="{9E5C8E4E-4350-2A4A-A1AA-2E668358C930}"/>
          </ac:spMkLst>
        </pc:spChg>
        <pc:picChg chg="del mod">
          <ac:chgData name="김현준" userId="185f8337-2247-4f37-8bdb-f28dabdaedae" providerId="ADAL" clId="{22731EE1-D6A7-4F8C-944D-AE23BE8657A2}" dt="2021-02-21T08:50:02.278" v="426" actId="21"/>
          <ac:picMkLst>
            <pc:docMk/>
            <pc:sldMk cId="3170679144" sldId="284"/>
            <ac:picMk id="6" creationId="{5942B029-46C9-4944-9DDC-3334952AC218}"/>
          </ac:picMkLst>
        </pc:picChg>
        <pc:picChg chg="del">
          <ac:chgData name="김현준" userId="185f8337-2247-4f37-8bdb-f28dabdaedae" providerId="ADAL" clId="{22731EE1-D6A7-4F8C-944D-AE23BE8657A2}" dt="2021-02-21T08:49:28.091" v="418" actId="21"/>
          <ac:picMkLst>
            <pc:docMk/>
            <pc:sldMk cId="3170679144" sldId="284"/>
            <ac:picMk id="8" creationId="{6EB25B6F-DEE1-864E-A75B-8F80AFBA038D}"/>
          </ac:picMkLst>
        </pc:picChg>
        <pc:picChg chg="add mod">
          <ac:chgData name="김현준" userId="185f8337-2247-4f37-8bdb-f28dabdaedae" providerId="ADAL" clId="{22731EE1-D6A7-4F8C-944D-AE23BE8657A2}" dt="2021-02-21T09:03:20.502" v="435" actId="1076"/>
          <ac:picMkLst>
            <pc:docMk/>
            <pc:sldMk cId="3170679144" sldId="284"/>
            <ac:picMk id="9" creationId="{85484AC0-7B96-4ECB-8528-9CB28B98FAB6}"/>
          </ac:picMkLst>
        </pc:picChg>
        <pc:picChg chg="add mod">
          <ac:chgData name="김현준" userId="185f8337-2247-4f37-8bdb-f28dabdaedae" providerId="ADAL" clId="{22731EE1-D6A7-4F8C-944D-AE23BE8657A2}" dt="2021-02-21T09:03:19.726" v="434" actId="1076"/>
          <ac:picMkLst>
            <pc:docMk/>
            <pc:sldMk cId="3170679144" sldId="284"/>
            <ac:picMk id="11" creationId="{AF5B9EED-C7AC-46EB-BF45-DC92BD32C002}"/>
          </ac:picMkLst>
        </pc:picChg>
      </pc:sldChg>
      <pc:sldChg chg="addSp delSp modSp mod ord">
        <pc:chgData name="김현준" userId="185f8337-2247-4f37-8bdb-f28dabdaedae" providerId="ADAL" clId="{22731EE1-D6A7-4F8C-944D-AE23BE8657A2}" dt="2021-02-21T09:16:31.181" v="521" actId="1076"/>
        <pc:sldMkLst>
          <pc:docMk/>
          <pc:sldMk cId="3381657181" sldId="285"/>
        </pc:sldMkLst>
        <pc:spChg chg="mod">
          <ac:chgData name="김현준" userId="185f8337-2247-4f37-8bdb-f28dabdaedae" providerId="ADAL" clId="{22731EE1-D6A7-4F8C-944D-AE23BE8657A2}" dt="2021-02-21T08:12:44.319" v="373"/>
          <ac:spMkLst>
            <pc:docMk/>
            <pc:sldMk cId="3381657181" sldId="285"/>
            <ac:spMk id="2" creationId="{1002FBCC-6D96-E844-A4AD-9F5062943BB4}"/>
          </ac:spMkLst>
        </pc:spChg>
        <pc:spChg chg="add del mod">
          <ac:chgData name="김현준" userId="185f8337-2247-4f37-8bdb-f28dabdaedae" providerId="ADAL" clId="{22731EE1-D6A7-4F8C-944D-AE23BE8657A2}" dt="2021-02-21T09:16:24.335" v="518" actId="21"/>
          <ac:spMkLst>
            <pc:docMk/>
            <pc:sldMk cId="3381657181" sldId="285"/>
            <ac:spMk id="7" creationId="{269875CB-EE61-4EB3-A0E1-9073A6E37465}"/>
          </ac:spMkLst>
        </pc:spChg>
        <pc:spChg chg="add del mod">
          <ac:chgData name="김현준" userId="185f8337-2247-4f37-8bdb-f28dabdaedae" providerId="ADAL" clId="{22731EE1-D6A7-4F8C-944D-AE23BE8657A2}" dt="2021-02-21T04:38:16.800" v="137" actId="21"/>
          <ac:spMkLst>
            <pc:docMk/>
            <pc:sldMk cId="3381657181" sldId="285"/>
            <ac:spMk id="8" creationId="{C98137B0-6DB6-4B4F-B6CE-84A970003E8F}"/>
          </ac:spMkLst>
        </pc:spChg>
        <pc:spChg chg="add del mod">
          <ac:chgData name="김현준" userId="185f8337-2247-4f37-8bdb-f28dabdaedae" providerId="ADAL" clId="{22731EE1-D6A7-4F8C-944D-AE23BE8657A2}" dt="2021-02-21T04:09:53.610" v="131" actId="21"/>
          <ac:spMkLst>
            <pc:docMk/>
            <pc:sldMk cId="3381657181" sldId="285"/>
            <ac:spMk id="9" creationId="{5BCBF47B-4469-43FD-B463-29B590141ABE}"/>
          </ac:spMkLst>
        </pc:spChg>
        <pc:spChg chg="add mod">
          <ac:chgData name="김현준" userId="185f8337-2247-4f37-8bdb-f28dabdaedae" providerId="ADAL" clId="{22731EE1-D6A7-4F8C-944D-AE23BE8657A2}" dt="2021-02-21T09:16:19.406" v="515" actId="1076"/>
          <ac:spMkLst>
            <pc:docMk/>
            <pc:sldMk cId="3381657181" sldId="285"/>
            <ac:spMk id="11" creationId="{964BE180-ADE0-4B76-8987-7A960344A30B}"/>
          </ac:spMkLst>
        </pc:spChg>
        <pc:picChg chg="mod">
          <ac:chgData name="김현준" userId="185f8337-2247-4f37-8bdb-f28dabdaedae" providerId="ADAL" clId="{22731EE1-D6A7-4F8C-944D-AE23BE8657A2}" dt="2021-02-21T09:16:31.181" v="521" actId="1076"/>
          <ac:picMkLst>
            <pc:docMk/>
            <pc:sldMk cId="3381657181" sldId="285"/>
            <ac:picMk id="4" creationId="{096AB584-9B8B-A240-9AA1-CDA600ED69D8}"/>
          </ac:picMkLst>
        </pc:picChg>
        <pc:picChg chg="mod">
          <ac:chgData name="김현준" userId="185f8337-2247-4f37-8bdb-f28dabdaedae" providerId="ADAL" clId="{22731EE1-D6A7-4F8C-944D-AE23BE8657A2}" dt="2021-02-21T09:16:28.921" v="520" actId="1076"/>
          <ac:picMkLst>
            <pc:docMk/>
            <pc:sldMk cId="3381657181" sldId="285"/>
            <ac:picMk id="5" creationId="{A8055B1C-802F-3A42-9CD0-BB4617199C63}"/>
          </ac:picMkLst>
        </pc:picChg>
        <pc:picChg chg="add mod">
          <ac:chgData name="김현준" userId="185f8337-2247-4f37-8bdb-f28dabdaedae" providerId="ADAL" clId="{22731EE1-D6A7-4F8C-944D-AE23BE8657A2}" dt="2021-02-21T09:16:19.406" v="515" actId="1076"/>
          <ac:picMkLst>
            <pc:docMk/>
            <pc:sldMk cId="3381657181" sldId="285"/>
            <ac:picMk id="10" creationId="{C8E8BD21-B0C9-47A8-9C08-57F06D751A5C}"/>
          </ac:picMkLst>
        </pc:picChg>
      </pc:sldChg>
      <pc:sldChg chg="addSp modSp new mod">
        <pc:chgData name="김현준" userId="185f8337-2247-4f37-8bdb-f28dabdaedae" providerId="ADAL" clId="{22731EE1-D6A7-4F8C-944D-AE23BE8657A2}" dt="2021-02-21T09:08:24.854" v="505" actId="1076"/>
        <pc:sldMkLst>
          <pc:docMk/>
          <pc:sldMk cId="395453322" sldId="286"/>
        </pc:sldMkLst>
        <pc:spChg chg="mod">
          <ac:chgData name="김현준" userId="185f8337-2247-4f37-8bdb-f28dabdaedae" providerId="ADAL" clId="{22731EE1-D6A7-4F8C-944D-AE23BE8657A2}" dt="2021-02-21T08:12:40.376" v="372" actId="20577"/>
          <ac:spMkLst>
            <pc:docMk/>
            <pc:sldMk cId="395453322" sldId="286"/>
            <ac:spMk id="2" creationId="{8650E1D9-3088-43A3-9C6C-D92A4001B7C2}"/>
          </ac:spMkLst>
        </pc:spChg>
        <pc:picChg chg="add mod">
          <ac:chgData name="김현준" userId="185f8337-2247-4f37-8bdb-f28dabdaedae" providerId="ADAL" clId="{22731EE1-D6A7-4F8C-944D-AE23BE8657A2}" dt="2021-02-21T09:08:24.854" v="505" actId="1076"/>
          <ac:picMkLst>
            <pc:docMk/>
            <pc:sldMk cId="395453322" sldId="286"/>
            <ac:picMk id="4" creationId="{47E39B80-CF19-45E7-98B0-69E424775D2F}"/>
          </ac:picMkLst>
        </pc:picChg>
      </pc:sldChg>
      <pc:sldChg chg="addSp delSp modSp new mod ord">
        <pc:chgData name="김현준" userId="185f8337-2247-4f37-8bdb-f28dabdaedae" providerId="ADAL" clId="{22731EE1-D6A7-4F8C-944D-AE23BE8657A2}" dt="2021-02-21T09:08:16.475" v="504" actId="1076"/>
        <pc:sldMkLst>
          <pc:docMk/>
          <pc:sldMk cId="789492238" sldId="287"/>
        </pc:sldMkLst>
        <pc:spChg chg="mod">
          <ac:chgData name="김현준" userId="185f8337-2247-4f37-8bdb-f28dabdaedae" providerId="ADAL" clId="{22731EE1-D6A7-4F8C-944D-AE23BE8657A2}" dt="2021-02-21T08:14:51.041" v="388"/>
          <ac:spMkLst>
            <pc:docMk/>
            <pc:sldMk cId="789492238" sldId="287"/>
            <ac:spMk id="2" creationId="{352A01F4-307D-4B7F-A11C-1B69ADB9CFBE}"/>
          </ac:spMkLst>
        </pc:spChg>
        <pc:spChg chg="mod">
          <ac:chgData name="김현준" userId="185f8337-2247-4f37-8bdb-f28dabdaedae" providerId="ADAL" clId="{22731EE1-D6A7-4F8C-944D-AE23BE8657A2}" dt="2021-02-21T04:40:08.590" v="140"/>
          <ac:spMkLst>
            <pc:docMk/>
            <pc:sldMk cId="789492238" sldId="287"/>
            <ac:spMk id="3" creationId="{EBAEC037-3142-4D9C-A78A-F1065DBD7A64}"/>
          </ac:spMkLst>
        </pc:spChg>
        <pc:spChg chg="add del mod">
          <ac:chgData name="김현준" userId="185f8337-2247-4f37-8bdb-f28dabdaedae" providerId="ADAL" clId="{22731EE1-D6A7-4F8C-944D-AE23BE8657A2}" dt="2021-02-21T07:20:13.194" v="329" actId="21"/>
          <ac:spMkLst>
            <pc:docMk/>
            <pc:sldMk cId="789492238" sldId="287"/>
            <ac:spMk id="8" creationId="{FDA95924-6A73-4D03-A93E-64E63A59D8AE}"/>
          </ac:spMkLst>
        </pc:spChg>
        <pc:picChg chg="mod">
          <ac:chgData name="김현준" userId="185f8337-2247-4f37-8bdb-f28dabdaedae" providerId="ADAL" clId="{22731EE1-D6A7-4F8C-944D-AE23BE8657A2}" dt="2021-02-21T07:20:32.042" v="330" actId="1076"/>
          <ac:picMkLst>
            <pc:docMk/>
            <pc:sldMk cId="789492238" sldId="287"/>
            <ac:picMk id="4" creationId="{2E9CAC03-0257-2C49-ADFB-9DA26BAD95AF}"/>
          </ac:picMkLst>
        </pc:picChg>
        <pc:picChg chg="del mod">
          <ac:chgData name="김현준" userId="185f8337-2247-4f37-8bdb-f28dabdaedae" providerId="ADAL" clId="{22731EE1-D6A7-4F8C-944D-AE23BE8657A2}" dt="2021-02-21T09:08:00.897" v="499" actId="21"/>
          <ac:picMkLst>
            <pc:docMk/>
            <pc:sldMk cId="789492238" sldId="287"/>
            <ac:picMk id="5" creationId="{28B3C2CB-78D9-2D42-830D-4F5334794227}"/>
          </ac:picMkLst>
        </pc:picChg>
        <pc:picChg chg="mod">
          <ac:chgData name="김현준" userId="185f8337-2247-4f37-8bdb-f28dabdaedae" providerId="ADAL" clId="{22731EE1-D6A7-4F8C-944D-AE23BE8657A2}" dt="2021-02-21T09:08:16.475" v="504" actId="1076"/>
          <ac:picMkLst>
            <pc:docMk/>
            <pc:sldMk cId="789492238" sldId="287"/>
            <ac:picMk id="6" creationId="{AC781077-0090-9C4F-ACFB-30B237AE1527}"/>
          </ac:picMkLst>
        </pc:picChg>
      </pc:sldChg>
      <pc:sldChg chg="addSp modSp new mod">
        <pc:chgData name="김현준" userId="185f8337-2247-4f37-8bdb-f28dabdaedae" providerId="ADAL" clId="{22731EE1-D6A7-4F8C-944D-AE23BE8657A2}" dt="2021-02-21T07:58:18.440" v="359" actId="1076"/>
        <pc:sldMkLst>
          <pc:docMk/>
          <pc:sldMk cId="742258953" sldId="288"/>
        </pc:sldMkLst>
        <pc:spChg chg="mod">
          <ac:chgData name="김현준" userId="185f8337-2247-4f37-8bdb-f28dabdaedae" providerId="ADAL" clId="{22731EE1-D6A7-4F8C-944D-AE23BE8657A2}" dt="2021-02-21T07:56:42.593" v="349" actId="20577"/>
          <ac:spMkLst>
            <pc:docMk/>
            <pc:sldMk cId="742258953" sldId="288"/>
            <ac:spMk id="2" creationId="{2794D2BF-3724-409B-931D-25F49969CCFB}"/>
          </ac:spMkLst>
        </pc:spChg>
        <pc:picChg chg="add mod">
          <ac:chgData name="김현준" userId="185f8337-2247-4f37-8bdb-f28dabdaedae" providerId="ADAL" clId="{22731EE1-D6A7-4F8C-944D-AE23BE8657A2}" dt="2021-02-21T07:58:14.006" v="358" actId="1076"/>
          <ac:picMkLst>
            <pc:docMk/>
            <pc:sldMk cId="742258953" sldId="288"/>
            <ac:picMk id="5" creationId="{7CB6D312-6B70-4943-B2F3-6EA537A716A8}"/>
          </ac:picMkLst>
        </pc:picChg>
        <pc:picChg chg="add mod">
          <ac:chgData name="김현준" userId="185f8337-2247-4f37-8bdb-f28dabdaedae" providerId="ADAL" clId="{22731EE1-D6A7-4F8C-944D-AE23BE8657A2}" dt="2021-02-21T07:58:18.440" v="359" actId="1076"/>
          <ac:picMkLst>
            <pc:docMk/>
            <pc:sldMk cId="742258953" sldId="288"/>
            <ac:picMk id="7" creationId="{0F782F3B-2506-4BD0-9AE0-D4556A7AF815}"/>
          </ac:picMkLst>
        </pc:picChg>
      </pc:sldChg>
      <pc:sldChg chg="addSp">
        <pc:chgData name="김현준" userId="185f8337-2247-4f37-8bdb-f28dabdaedae" providerId="ADAL" clId="{22731EE1-D6A7-4F8C-944D-AE23BE8657A2}" dt="2021-02-21T06:59:59.374" v="245"/>
        <pc:sldMkLst>
          <pc:docMk/>
          <pc:sldMk cId="124724402" sldId="289"/>
        </pc:sldMkLst>
        <pc:picChg chg="add">
          <ac:chgData name="김현준" userId="185f8337-2247-4f37-8bdb-f28dabdaedae" providerId="ADAL" clId="{22731EE1-D6A7-4F8C-944D-AE23BE8657A2}" dt="2021-02-21T06:59:59.374" v="245"/>
          <ac:picMkLst>
            <pc:docMk/>
            <pc:sldMk cId="124724402" sldId="289"/>
            <ac:picMk id="4098" creationId="{D22DF932-27A7-4F52-986A-383D9F8BCA22}"/>
          </ac:picMkLst>
        </pc:picChg>
      </pc:sldChg>
      <pc:sldChg chg="addSp">
        <pc:chgData name="김현준" userId="185f8337-2247-4f37-8bdb-f28dabdaedae" providerId="ADAL" clId="{22731EE1-D6A7-4F8C-944D-AE23BE8657A2}" dt="2021-02-21T07:02:58.127" v="262"/>
        <pc:sldMkLst>
          <pc:docMk/>
          <pc:sldMk cId="1768902145" sldId="289"/>
        </pc:sldMkLst>
        <pc:picChg chg="add">
          <ac:chgData name="김현준" userId="185f8337-2247-4f37-8bdb-f28dabdaedae" providerId="ADAL" clId="{22731EE1-D6A7-4F8C-944D-AE23BE8657A2}" dt="2021-02-21T07:02:58.127" v="262"/>
          <ac:picMkLst>
            <pc:docMk/>
            <pc:sldMk cId="1768902145" sldId="289"/>
            <ac:picMk id="5122" creationId="{DF2728A1-A7D2-4123-8E0E-500242C831E6}"/>
          </ac:picMkLst>
        </pc:picChg>
      </pc:sldChg>
      <pc:sldChg chg="addSp modSp new add del mod">
        <pc:chgData name="김현준" userId="185f8337-2247-4f37-8bdb-f28dabdaedae" providerId="ADAL" clId="{22731EE1-D6A7-4F8C-944D-AE23BE8657A2}" dt="2021-02-21T07:04:01.177" v="290" actId="1076"/>
        <pc:sldMkLst>
          <pc:docMk/>
          <pc:sldMk cId="1945529979" sldId="289"/>
        </pc:sldMkLst>
        <pc:spChg chg="mod">
          <ac:chgData name="김현준" userId="185f8337-2247-4f37-8bdb-f28dabdaedae" providerId="ADAL" clId="{22731EE1-D6A7-4F8C-944D-AE23BE8657A2}" dt="2021-02-21T06:59:48.145" v="242" actId="20577"/>
          <ac:spMkLst>
            <pc:docMk/>
            <pc:sldMk cId="1945529979" sldId="289"/>
            <ac:spMk id="2" creationId="{FAEFF117-957D-4CF6-9871-0619BA545AEB}"/>
          </ac:spMkLst>
        </pc:spChg>
        <pc:spChg chg="mod">
          <ac:chgData name="김현준" userId="185f8337-2247-4f37-8bdb-f28dabdaedae" providerId="ADAL" clId="{22731EE1-D6A7-4F8C-944D-AE23BE8657A2}" dt="2021-02-21T07:03:48.364" v="281" actId="5793"/>
          <ac:spMkLst>
            <pc:docMk/>
            <pc:sldMk cId="1945529979" sldId="289"/>
            <ac:spMk id="3" creationId="{84428509-296C-452A-BE41-3B10EA779CE3}"/>
          </ac:spMkLst>
        </pc:spChg>
        <pc:picChg chg="add mod">
          <ac:chgData name="김현준" userId="185f8337-2247-4f37-8bdb-f28dabdaedae" providerId="ADAL" clId="{22731EE1-D6A7-4F8C-944D-AE23BE8657A2}" dt="2021-02-21T07:03:51.899" v="284" actId="1076"/>
          <ac:picMkLst>
            <pc:docMk/>
            <pc:sldMk cId="1945529979" sldId="289"/>
            <ac:picMk id="5" creationId="{016D0773-3748-4F2A-857E-DE97FBBA8CE8}"/>
          </ac:picMkLst>
        </pc:picChg>
        <pc:picChg chg="mod">
          <ac:chgData name="김현준" userId="185f8337-2247-4f37-8bdb-f28dabdaedae" providerId="ADAL" clId="{22731EE1-D6A7-4F8C-944D-AE23BE8657A2}" dt="2021-02-21T07:04:01.177" v="290" actId="1076"/>
          <ac:picMkLst>
            <pc:docMk/>
            <pc:sldMk cId="1945529979" sldId="289"/>
            <ac:picMk id="4098" creationId="{D22DF932-27A7-4F52-986A-383D9F8BCA22}"/>
          </ac:picMkLst>
        </pc:picChg>
        <pc:picChg chg="mod">
          <ac:chgData name="김현준" userId="185f8337-2247-4f37-8bdb-f28dabdaedae" providerId="ADAL" clId="{22731EE1-D6A7-4F8C-944D-AE23BE8657A2}" dt="2021-02-21T07:03:51.094" v="283" actId="1076"/>
          <ac:picMkLst>
            <pc:docMk/>
            <pc:sldMk cId="1945529979" sldId="289"/>
            <ac:picMk id="5122" creationId="{DF2728A1-A7D2-4123-8E0E-500242C831E6}"/>
          </ac:picMkLst>
        </pc:picChg>
      </pc:sldChg>
      <pc:sldChg chg="new del">
        <pc:chgData name="김현준" userId="185f8337-2247-4f37-8bdb-f28dabdaedae" providerId="ADAL" clId="{22731EE1-D6A7-4F8C-944D-AE23BE8657A2}" dt="2021-02-21T06:57:10.694" v="214" actId="2696"/>
        <pc:sldMkLst>
          <pc:docMk/>
          <pc:sldMk cId="2939775867" sldId="289"/>
        </pc:sldMkLst>
      </pc:sldChg>
      <pc:sldChg chg="delSp del mod">
        <pc:chgData name="김현준" userId="185f8337-2247-4f37-8bdb-f28dabdaedae" providerId="ADAL" clId="{22731EE1-D6A7-4F8C-944D-AE23BE8657A2}" dt="2021-02-21T08:12:19.113" v="360" actId="2696"/>
        <pc:sldMkLst>
          <pc:docMk/>
          <pc:sldMk cId="3864874312" sldId="290"/>
        </pc:sldMkLst>
        <pc:picChg chg="del">
          <ac:chgData name="김현준" userId="185f8337-2247-4f37-8bdb-f28dabdaedae" providerId="ADAL" clId="{22731EE1-D6A7-4F8C-944D-AE23BE8657A2}" dt="2021-02-21T07:49:07.193" v="342" actId="21"/>
          <ac:picMkLst>
            <pc:docMk/>
            <pc:sldMk cId="3864874312" sldId="290"/>
            <ac:picMk id="4" creationId="{C179BF1F-DD80-D442-A6B0-C6BC4A6DC980}"/>
          </ac:picMkLst>
        </pc:picChg>
        <pc:picChg chg="del">
          <ac:chgData name="김현준" userId="185f8337-2247-4f37-8bdb-f28dabdaedae" providerId="ADAL" clId="{22731EE1-D6A7-4F8C-944D-AE23BE8657A2}" dt="2021-02-21T07:49:07.193" v="342" actId="21"/>
          <ac:picMkLst>
            <pc:docMk/>
            <pc:sldMk cId="3864874312" sldId="290"/>
            <ac:picMk id="5" creationId="{460F9A49-DE80-ED4F-99B4-54414F0D8B5E}"/>
          </ac:picMkLst>
        </pc:picChg>
      </pc:sldChg>
      <pc:sldChg chg="addSp delSp modSp mod ord">
        <pc:chgData name="김현준" userId="185f8337-2247-4f37-8bdb-f28dabdaedae" providerId="ADAL" clId="{22731EE1-D6A7-4F8C-944D-AE23BE8657A2}" dt="2021-02-21T10:13:11.644" v="523"/>
        <pc:sldMkLst>
          <pc:docMk/>
          <pc:sldMk cId="3144889417" sldId="291"/>
        </pc:sldMkLst>
        <pc:spChg chg="mod">
          <ac:chgData name="김현준" userId="185f8337-2247-4f37-8bdb-f28dabdaedae" providerId="ADAL" clId="{22731EE1-D6A7-4F8C-944D-AE23BE8657A2}" dt="2021-02-21T08:14:53.187" v="390"/>
          <ac:spMkLst>
            <pc:docMk/>
            <pc:sldMk cId="3144889417" sldId="291"/>
            <ac:spMk id="2" creationId="{AF654543-0EB1-2542-8EFD-2A9FC8C4C3D1}"/>
          </ac:spMkLst>
        </pc:spChg>
        <pc:spChg chg="mod">
          <ac:chgData name="김현준" userId="185f8337-2247-4f37-8bdb-f28dabdaedae" providerId="ADAL" clId="{22731EE1-D6A7-4F8C-944D-AE23BE8657A2}" dt="2021-02-21T08:15:08.632" v="396"/>
          <ac:spMkLst>
            <pc:docMk/>
            <pc:sldMk cId="3144889417" sldId="291"/>
            <ac:spMk id="3" creationId="{C9AC37AB-4137-084B-98FF-4BBD3CB8C724}"/>
          </ac:spMkLst>
        </pc:spChg>
        <pc:spChg chg="add del mod">
          <ac:chgData name="김현준" userId="185f8337-2247-4f37-8bdb-f28dabdaedae" providerId="ADAL" clId="{22731EE1-D6A7-4F8C-944D-AE23BE8657A2}" dt="2021-02-21T08:15:05.524" v="395" actId="21"/>
          <ac:spMkLst>
            <pc:docMk/>
            <pc:sldMk cId="3144889417" sldId="291"/>
            <ac:spMk id="6" creationId="{1A25DA0C-8D67-4BC1-8C93-1731D582DDB5}"/>
          </ac:spMkLst>
        </pc:spChg>
        <pc:picChg chg="add del mod">
          <ac:chgData name="김현준" userId="185f8337-2247-4f37-8bdb-f28dabdaedae" providerId="ADAL" clId="{22731EE1-D6A7-4F8C-944D-AE23BE8657A2}" dt="2021-02-21T08:15:01.250" v="393" actId="1076"/>
          <ac:picMkLst>
            <pc:docMk/>
            <pc:sldMk cId="3144889417" sldId="291"/>
            <ac:picMk id="4" creationId="{8153523D-FA5B-BF4F-A1B7-77A7FF875E20}"/>
          </ac:picMkLst>
        </pc:picChg>
      </pc:sldChg>
      <pc:sldChg chg="modSp mod">
        <pc:chgData name="김현준" userId="185f8337-2247-4f37-8bdb-f28dabdaedae" providerId="ADAL" clId="{22731EE1-D6A7-4F8C-944D-AE23BE8657A2}" dt="2021-02-21T08:16:08.791" v="414" actId="20577"/>
        <pc:sldMkLst>
          <pc:docMk/>
          <pc:sldMk cId="3460821024" sldId="292"/>
        </pc:sldMkLst>
        <pc:spChg chg="mod">
          <ac:chgData name="김현준" userId="185f8337-2247-4f37-8bdb-f28dabdaedae" providerId="ADAL" clId="{22731EE1-D6A7-4F8C-944D-AE23BE8657A2}" dt="2021-02-21T08:16:08.791" v="414" actId="20577"/>
          <ac:spMkLst>
            <pc:docMk/>
            <pc:sldMk cId="3460821024" sldId="292"/>
            <ac:spMk id="2" creationId="{92C6DA33-83DE-5644-A98C-B833FDD21A1F}"/>
          </ac:spMkLst>
        </pc:spChg>
        <pc:picChg chg="mod">
          <ac:chgData name="김현준" userId="185f8337-2247-4f37-8bdb-f28dabdaedae" providerId="ADAL" clId="{22731EE1-D6A7-4F8C-944D-AE23BE8657A2}" dt="2021-02-21T08:15:59.877" v="398" actId="1076"/>
          <ac:picMkLst>
            <pc:docMk/>
            <pc:sldMk cId="3460821024" sldId="292"/>
            <ac:picMk id="5" creationId="{6733CB53-107C-E24B-961D-416BD68FFD92}"/>
          </ac:picMkLst>
        </pc:picChg>
      </pc:sldChg>
      <pc:sldChg chg="new">
        <pc:chgData name="김현준" userId="185f8337-2247-4f37-8bdb-f28dabdaedae" providerId="ADAL" clId="{22731EE1-D6A7-4F8C-944D-AE23BE8657A2}" dt="2021-02-21T08:16:27.287" v="415" actId="680"/>
        <pc:sldMkLst>
          <pc:docMk/>
          <pc:sldMk cId="687820478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NTRU</a:t>
            </a:r>
            <a:r>
              <a:rPr lang="ko-KR" altLang="en-US" dirty="0"/>
              <a:t> </a:t>
            </a:r>
            <a:r>
              <a:rPr lang="ko-KR" altLang="en-US"/>
              <a:t>다항식</a:t>
            </a:r>
            <a:r>
              <a:rPr lang="ko-KR" altLang="en-US" dirty="0"/>
              <a:t> 곱셈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/m5viVBG3EQc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94D2BF-3724-409B-931D-25F49969C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a13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B72B2-C25D-4412-BCC5-28AFDA8045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Multiplication instruction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B6D312-6B70-4943-B2F3-6EA537A71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678" y="1509512"/>
            <a:ext cx="6057450" cy="3980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F782F3B-2506-4BD0-9AE0-D4556A7A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1605367"/>
            <a:ext cx="4831515" cy="364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5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FF117-957D-4CF6-9871-0619BA54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a13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28509-296C-452A-BE41-3B10EA779C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AMX </a:t>
            </a:r>
            <a:r>
              <a:rPr lang="en-US" altLang="ko-KR" dirty="0" err="1"/>
              <a:t>insturction</a:t>
            </a:r>
            <a:r>
              <a:rPr lang="en-US" altLang="ko-KR" dirty="0"/>
              <a:t> 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Open Sans"/>
              </a:rPr>
              <a:t>Intel Advanced Matrix Extension (AMX)</a:t>
            </a:r>
          </a:p>
          <a:p>
            <a:endParaRPr lang="ko-KR" altLang="en-US" dirty="0"/>
          </a:p>
        </p:txBody>
      </p:sp>
      <p:pic>
        <p:nvPicPr>
          <p:cNvPr id="4098" name="Picture 2" descr="apple a13 ml controller">
            <a:extLst>
              <a:ext uri="{FF2B5EF4-FFF2-40B4-BE49-F238E27FC236}">
                <a16:creationId xmlns:a16="http://schemas.microsoft.com/office/drawing/2014/main" id="{D22DF932-27A7-4F52-986A-383D9F8BC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417" y="4142301"/>
            <a:ext cx="248602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16D0773-3748-4F2A-857E-DE97FBBA8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192" y="1969872"/>
            <a:ext cx="4186237" cy="4344859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DF2728A1-A7D2-4123-8E0E-500242C83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725" y="1812710"/>
            <a:ext cx="2458818" cy="1868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52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NTRU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98B0FA-867F-484F-9902-516423FD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87" y="2291519"/>
            <a:ext cx="5789613" cy="331383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344BEA5-6D1C-4CD5-BD06-94CAA9985D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780"/>
          <a:stretch/>
        </p:blipFill>
        <p:spPr>
          <a:xfrm>
            <a:off x="8631407" y="2191398"/>
            <a:ext cx="1729335" cy="33069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61FF52-E966-4F01-BA75-E24738D587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759"/>
          <a:stretch/>
        </p:blipFill>
        <p:spPr>
          <a:xfrm>
            <a:off x="6640458" y="2191398"/>
            <a:ext cx="1729335" cy="351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8DD49-4BB7-4844-BD9A-90F53F66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 </a:t>
            </a:r>
            <a:r>
              <a:rPr kumimoji="1" lang="en-US" altLang="ko-KR"/>
              <a:t>1</a:t>
            </a:r>
            <a:r>
              <a:rPr kumimoji="1" lang="ko-KR" altLang="en-US"/>
              <a:t>라운드 제출물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0B1E49-DBE3-724A-91EC-7675CB81C3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R"/>
              <a:t>Karatsuba</a:t>
            </a:r>
            <a:r>
              <a:rPr lang="ko-KR" altLang="en-US"/>
              <a:t> 사용</a:t>
            </a:r>
            <a:endParaRPr kumimoji="1"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7FA373-BDB9-434F-B91C-34F9417C1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621" y="4528388"/>
            <a:ext cx="4762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D3813C34-5ECB-4BC7-AD9D-01C5039BE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62" y="3165819"/>
            <a:ext cx="4106894" cy="89509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바탕" panose="02030600000101010101" pitchFamily="18" charset="-127"/>
                <a:ea typeface="KoPub Dotum"/>
              </a:rPr>
              <a:t>z2 = a1 * b1;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바탕" panose="02030600000101010101" pitchFamily="18" charset="-127"/>
                <a:ea typeface="KoPub Dotum"/>
              </a:rPr>
              <a:t>z0 = a0 * b0;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바탕" panose="02030600000101010101" pitchFamily="18" charset="-127"/>
                <a:ea typeface="KoPub Dotum"/>
              </a:rPr>
              <a:t>z1 = (a0 + a1) * (b0 + b1) - z0 - z2;</a:t>
            </a:r>
            <a:endParaRPr kumimoji="0" lang="ko-KR" altLang="ko-K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D0057FD-C639-481E-A089-BF2E91574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81" y="1947220"/>
            <a:ext cx="40576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6303EE-C94D-461A-B76D-BBEAC9F59ACD}"/>
              </a:ext>
            </a:extLst>
          </p:cNvPr>
          <p:cNvSpPr txBox="1"/>
          <p:nvPr/>
        </p:nvSpPr>
        <p:spPr>
          <a:xfrm>
            <a:off x="6192928" y="4141250"/>
            <a:ext cx="574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schoolbook multiplication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3F1350-ED22-4278-B4DC-DFB5BD08C2D5}"/>
              </a:ext>
            </a:extLst>
          </p:cNvPr>
          <p:cNvSpPr txBox="1"/>
          <p:nvPr/>
        </p:nvSpPr>
        <p:spPr>
          <a:xfrm>
            <a:off x="258381" y="1516556"/>
            <a:ext cx="2241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n/2 </a:t>
            </a:r>
            <a:r>
              <a:rPr lang="ko-KR" altLang="en-US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크기 </a:t>
            </a:r>
            <a:r>
              <a:rPr lang="en-US" altLang="ko-KR"/>
              <a:t>4</a:t>
            </a:r>
            <a:r>
              <a:rPr lang="ko-KR" altLang="en-US"/>
              <a:t>번의 곱셈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2DC2BB-0F6E-4E31-AC27-5D9CAD5656D0}"/>
              </a:ext>
            </a:extLst>
          </p:cNvPr>
          <p:cNvSpPr txBox="1"/>
          <p:nvPr/>
        </p:nvSpPr>
        <p:spPr>
          <a:xfrm>
            <a:off x="258381" y="2810864"/>
            <a:ext cx="612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n/2 </a:t>
            </a:r>
            <a:r>
              <a:rPr lang="ko-KR" altLang="en-US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크기의 두 정수의 곱셈 </a:t>
            </a:r>
            <a:r>
              <a:rPr lang="en-US" altLang="ko-KR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3</a:t>
            </a:r>
            <a:r>
              <a:rPr lang="ko-KR" altLang="en-US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번</a:t>
            </a:r>
            <a:r>
              <a:rPr lang="en-US" altLang="ko-KR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덧셈 </a:t>
            </a:r>
            <a:r>
              <a:rPr lang="en-US" altLang="ko-KR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r>
              <a:rPr lang="ko-KR" altLang="en-US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번</a:t>
            </a:r>
            <a:r>
              <a:rPr lang="en-US" altLang="ko-KR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, </a:t>
            </a:r>
            <a:r>
              <a:rPr lang="ko-KR" altLang="en-US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뺄셈 </a:t>
            </a:r>
            <a:r>
              <a:rPr lang="en-US" altLang="ko-KR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2</a:t>
            </a:r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9339D-8D74-49E1-A623-F9A096BC6822}"/>
              </a:ext>
            </a:extLst>
          </p:cNvPr>
          <p:cNvSpPr txBox="1"/>
          <p:nvPr/>
        </p:nvSpPr>
        <p:spPr>
          <a:xfrm>
            <a:off x="5806024" y="2396809"/>
            <a:ext cx="6127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재귀 호출을 통해 그 곱을 계산</a:t>
            </a:r>
            <a:endParaRPr lang="en-US" altLang="ko-KR" b="1" i="0">
              <a:solidFill>
                <a:srgbClr val="333333"/>
              </a:solidFill>
              <a:effectLst/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r>
              <a:rPr lang="ko-KR" altLang="en-US" b="1" i="0">
                <a:solidFill>
                  <a:srgbClr val="333333"/>
                </a:solidFill>
                <a:effectLst/>
                <a:latin typeface="Batang" panose="02030600000101010101" pitchFamily="18" charset="-127"/>
                <a:ea typeface="Batang" panose="02030600000101010101" pitchFamily="18" charset="-127"/>
              </a:rPr>
              <a:t>재귀 호출은 곱하는 수가 단번에 계산될 정도로 작아질 때까지 적용</a:t>
            </a:r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E5AC05E-26AA-45C3-B469-5079F72B0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64" y="4510582"/>
            <a:ext cx="4678847" cy="153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62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50E1D9-3088-43A3-9C6C-D92A4001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 </a:t>
            </a:r>
            <a:r>
              <a:rPr kumimoji="1" lang="en-US" altLang="ko-KR"/>
              <a:t>code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C89779-97AE-4733-8840-41FF03C000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7E39B80-CF19-45E7-98B0-69E424775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287" y="1120875"/>
            <a:ext cx="6712777" cy="508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5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2FBCC-6D96-E844-A4AD-9F506294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code</a:t>
            </a:r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28016E-85A2-3343-8378-AC1C048C4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6AB584-9B8B-A240-9AA1-CDA600ED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8" y="1830913"/>
            <a:ext cx="4657372" cy="49024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8055B1C-802F-3A42-9CD0-BB4617199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5999" y="2509954"/>
            <a:ext cx="5754669" cy="4223456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8E8BD21-B0C9-47A8-9C08-57F06D751A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985" y="1244580"/>
            <a:ext cx="3449795" cy="41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964BE180-ADE0-4B76-8987-7A960344A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0985" y="1614857"/>
            <a:ext cx="4106894" cy="895097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바탕" panose="02030600000101010101" pitchFamily="18" charset="-127"/>
                <a:ea typeface="KoPub Dotum"/>
              </a:rPr>
              <a:t>z2 = a1 * b1;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바탕" panose="02030600000101010101" pitchFamily="18" charset="-127"/>
                <a:ea typeface="KoPub Dotum"/>
              </a:rPr>
              <a:t>z0 = a0 * b0;</a:t>
            </a:r>
            <a:endParaRPr kumimoji="0" lang="ko-KR" altLang="ko-KR" sz="2000" b="0" i="0" u="none" strike="noStrike" cap="none" normalizeH="0" baseline="0">
              <a:ln>
                <a:noFill/>
              </a:ln>
              <a:solidFill>
                <a:srgbClr val="333333"/>
              </a:solidFill>
              <a:effectLst/>
              <a:latin typeface="Arial Unicode MS"/>
              <a:ea typeface="Menlo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바탕" panose="02030600000101010101" pitchFamily="18" charset="-127"/>
                <a:ea typeface="KoPub Dotum"/>
              </a:rPr>
              <a:t>z1 = (a0 + a1) * (b0 + b1) - z0 - z2;</a:t>
            </a:r>
            <a:endParaRPr kumimoji="0" lang="ko-KR" altLang="ko-KR" sz="4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657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54543-0EB1-2542-8EFD-2A9FC8C4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 </a:t>
            </a:r>
            <a:r>
              <a:rPr kumimoji="1" lang="ko-KR" altLang="en-US"/>
              <a:t>현재 제출물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AC37AB-4137-084B-98FF-4BBD3CB8C7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R"/>
              <a:t>Toom/Karatsuba</a:t>
            </a:r>
            <a:r>
              <a:rPr lang="ko-KR" altLang="en-US"/>
              <a:t> 사용</a:t>
            </a:r>
            <a:endParaRPr kumimoji="1" lang="ko-KR" altLang="en-US"/>
          </a:p>
          <a:p>
            <a:endParaRPr lang="ko-KR" altLang="en-US"/>
          </a:p>
          <a:p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53523D-FA5B-BF4F-A1B7-77A7FF875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462" y="1860196"/>
            <a:ext cx="8943883" cy="437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8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A01F4-307D-4B7F-A11C-1B69ADB9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 </a:t>
            </a:r>
            <a:r>
              <a:rPr kumimoji="1" lang="ko-KR" altLang="en-US"/>
              <a:t>현재 제출물</a:t>
            </a:r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AEC037-3142-4D9C-A78A-F1065DBD7A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" altLang="ko-KR"/>
              <a:t>Toom/Karatsuba</a:t>
            </a:r>
            <a:r>
              <a:rPr lang="ko-KR" altLang="en-US"/>
              <a:t> 사용</a:t>
            </a:r>
            <a:endParaRPr kumimoji="1" lang="ko-KR" altLang="en-US"/>
          </a:p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9CAC03-0257-2C49-ADFB-9DA26BAD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189" y="1766462"/>
            <a:ext cx="3067547" cy="42473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C781077-0090-9C4F-ACFB-30B237AE1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961" y="3006256"/>
            <a:ext cx="3838609" cy="21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92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5C8E4E-4350-2A4A-A1AA-2E668358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 code</a:t>
            </a:r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AB8FCF-8973-094B-AB6B-18A284D38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198" y="1172548"/>
            <a:ext cx="5430144" cy="5017728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643F9-7FAA-4646-A48E-DC8E0B4DB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484AC0-7B96-4ECB-8528-9CB28B98F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687" y="1559719"/>
            <a:ext cx="3076575" cy="6477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F5B9EED-C7AC-46EB-BF45-DC92BD32C0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62" y="2614612"/>
            <a:ext cx="402907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679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C6DA33-83DE-5644-A98C-B833FDD2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/>
              <a:t> code</a:t>
            </a:r>
            <a:endParaRPr kumimoji="1"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7248E0-1D47-924E-B60A-EC5F97B086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8DDCDA-62AB-B54D-89D6-56F63478F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32" y="969910"/>
            <a:ext cx="5329875" cy="29365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31EACB-F95F-9F42-991E-519F05342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32" y="3966666"/>
            <a:ext cx="8102524" cy="242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2102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157</Words>
  <Application>Microsoft Macintosh PowerPoint</Application>
  <PresentationFormat>와이드스크린</PresentationFormat>
  <Paragraphs>28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맑은 고딕</vt:lpstr>
      <vt:lpstr>바탕</vt:lpstr>
      <vt:lpstr>바탕</vt:lpstr>
      <vt:lpstr>Arial Unicode MS</vt:lpstr>
      <vt:lpstr>Open Sans</vt:lpstr>
      <vt:lpstr>Arial</vt:lpstr>
      <vt:lpstr>CryptoCraft 테마</vt:lpstr>
      <vt:lpstr>제목 테마</vt:lpstr>
      <vt:lpstr>NTRU 다항식 곱셈</vt:lpstr>
      <vt:lpstr> NTRU</vt:lpstr>
      <vt:lpstr> 1라운드 제출물 </vt:lpstr>
      <vt:lpstr> code</vt:lpstr>
      <vt:lpstr>code</vt:lpstr>
      <vt:lpstr> 현재 제출물</vt:lpstr>
      <vt:lpstr> 현재 제출물</vt:lpstr>
      <vt:lpstr> code</vt:lpstr>
      <vt:lpstr> code</vt:lpstr>
      <vt:lpstr> a13 구현</vt:lpstr>
      <vt:lpstr> a13 구현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1</cp:revision>
  <dcterms:created xsi:type="dcterms:W3CDTF">2019-03-05T04:29:07Z</dcterms:created>
  <dcterms:modified xsi:type="dcterms:W3CDTF">2021-02-21T10:38:58Z</dcterms:modified>
</cp:coreProperties>
</file>