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5"/>
  </p:notesMasterIdLst>
  <p:handoutMasterIdLst>
    <p:handoutMasterId r:id="rId16"/>
  </p:handoutMasterIdLst>
  <p:sldIdLst>
    <p:sldId id="269" r:id="rId3"/>
    <p:sldId id="280" r:id="rId4"/>
    <p:sldId id="281" r:id="rId5"/>
    <p:sldId id="283" r:id="rId6"/>
    <p:sldId id="282" r:id="rId7"/>
    <p:sldId id="284" r:id="rId8"/>
    <p:sldId id="285" r:id="rId9"/>
    <p:sldId id="287" r:id="rId10"/>
    <p:sldId id="286" r:id="rId11"/>
    <p:sldId id="288" r:id="rId12"/>
    <p:sldId id="289" r:id="rId13"/>
    <p:sldId id="274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5E5E5E"/>
    <a:srgbClr val="929292"/>
    <a:srgbClr val="AAAAAA"/>
    <a:srgbClr val="C1C1C1"/>
    <a:srgbClr val="EBEBEB"/>
    <a:srgbClr val="D6D6D6"/>
    <a:srgbClr val="FFFFFF"/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3699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600" y="17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5" Type="http://schemas.openxmlformats.org/officeDocument/2006/relationships/slide" Target="slides/slide3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8.xml"/><Relationship Id="rId19" Type="http://schemas.openxmlformats.org/officeDocument/2006/relationships/theme" Target="theme/theme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2021. 2. 21.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/>
              <a:t>구현 코드 분석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" altLang="ko-KR" dirty="0"/>
              <a:t>https://</a:t>
            </a:r>
            <a:r>
              <a:rPr lang="en" altLang="ko-KR" dirty="0" err="1"/>
              <a:t>youtu.be</a:t>
            </a:r>
            <a:r>
              <a:rPr lang="en" altLang="ko-KR"/>
              <a:t>/Q6R0wn9Dlts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en-US" altLang="ko-KR" dirty="0" err="1"/>
              <a:t>Keyadd</a:t>
            </a:r>
            <a:r>
              <a:rPr lang="en-US" altLang="ko-KR" dirty="0"/>
              <a:t> </a:t>
            </a:r>
            <a:r>
              <a:rPr lang="ko-KR" altLang="en-US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75D8443-11A4-8846-A809-3CFD7D3A90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01092" y="1824949"/>
            <a:ext cx="2895600" cy="34290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2730877-0B5D-644C-86AD-DBC9FD6F08C2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0"/>
          <a:stretch/>
        </p:blipFill>
        <p:spPr>
          <a:xfrm>
            <a:off x="6255655" y="1207777"/>
            <a:ext cx="2931501" cy="46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696644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6749AA0B-A64E-244A-902B-3EDDCEC1BC5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14810" y="1158240"/>
            <a:ext cx="4705488" cy="51419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7744005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E46D985-E370-DE46-84A0-8C64F9D82A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53028" y="1340108"/>
            <a:ext cx="7546598" cy="496840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867DFEEB-B509-A74F-AE61-6D7C7FA1035D}"/>
              </a:ext>
            </a:extLst>
          </p:cNvPr>
          <p:cNvSpPr txBox="1"/>
          <p:nvPr/>
        </p:nvSpPr>
        <p:spPr>
          <a:xfrm>
            <a:off x="592374" y="2967335"/>
            <a:ext cx="287771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PIPO - 64/128 </a:t>
            </a:r>
            <a:r>
              <a:rPr kumimoji="1" lang="ko-KR" altLang="en-US" dirty="0"/>
              <a:t> </a:t>
            </a:r>
            <a:r>
              <a:rPr kumimoji="1" lang="en-US" altLang="ko-Kore-KR" dirty="0"/>
              <a:t>13ROUND</a:t>
            </a:r>
          </a:p>
          <a:p>
            <a:endParaRPr kumimoji="1" lang="en-US" altLang="ko-Kore-KR" dirty="0"/>
          </a:p>
          <a:p>
            <a:r>
              <a:rPr kumimoji="1" lang="en-US" altLang="ko-Kore-KR" dirty="0"/>
              <a:t>PIPO - 64/256  17ROUND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207760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</a:t>
            </a:r>
            <a:r>
              <a:rPr lang="ko-KR" altLang="en-US" dirty="0" err="1"/>
              <a:t>라운드키</a:t>
            </a:r>
            <a:r>
              <a:rPr lang="ko-KR" altLang="en-US" dirty="0"/>
              <a:t> </a:t>
            </a:r>
          </a:p>
        </p:txBody>
      </p:sp>
      <p:sp>
        <p:nvSpPr>
          <p:cNvPr id="3" name="직사각형 2">
            <a:extLst>
              <a:ext uri="{FF2B5EF4-FFF2-40B4-BE49-F238E27FC236}">
                <a16:creationId xmlns:a16="http://schemas.microsoft.com/office/drawing/2014/main" id="{32C8FA95-C04D-3547-BC48-DFCEFA1482BA}"/>
              </a:ext>
            </a:extLst>
          </p:cNvPr>
          <p:cNvSpPr/>
          <p:nvPr/>
        </p:nvSpPr>
        <p:spPr>
          <a:xfrm>
            <a:off x="4121833" y="2124221"/>
            <a:ext cx="7329268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128-bit Key</a:t>
            </a:r>
            <a:endParaRPr kumimoji="1" lang="ko-Kore-KR" altLang="en-US" dirty="0"/>
          </a:p>
        </p:txBody>
      </p:sp>
      <p:sp>
        <p:nvSpPr>
          <p:cNvPr id="4" name="직사각형 3">
            <a:extLst>
              <a:ext uri="{FF2B5EF4-FFF2-40B4-BE49-F238E27FC236}">
                <a16:creationId xmlns:a16="http://schemas.microsoft.com/office/drawing/2014/main" id="{8B970112-DE03-AE47-AE40-7D5FAE75DD7B}"/>
              </a:ext>
            </a:extLst>
          </p:cNvPr>
          <p:cNvSpPr/>
          <p:nvPr/>
        </p:nvSpPr>
        <p:spPr>
          <a:xfrm>
            <a:off x="4121833" y="4107765"/>
            <a:ext cx="3549748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64-bit round key</a:t>
            </a:r>
            <a:endParaRPr kumimoji="1" lang="ko-Kore-KR" altLang="en-US" dirty="0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0086CAAF-92E8-3C4A-9DEE-00F2F9EAD7BB}"/>
              </a:ext>
            </a:extLst>
          </p:cNvPr>
          <p:cNvSpPr/>
          <p:nvPr/>
        </p:nvSpPr>
        <p:spPr>
          <a:xfrm>
            <a:off x="7671581" y="4107765"/>
            <a:ext cx="3779520" cy="71745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ko-Kore-KR" dirty="0"/>
              <a:t>64-bit round key</a:t>
            </a:r>
            <a:endParaRPr kumimoji="1" lang="ko-Kore-KR" altLang="en-US" dirty="0"/>
          </a:p>
        </p:txBody>
      </p:sp>
      <p:sp>
        <p:nvSpPr>
          <p:cNvPr id="10" name="아래쪽 화살표[D] 9">
            <a:extLst>
              <a:ext uri="{FF2B5EF4-FFF2-40B4-BE49-F238E27FC236}">
                <a16:creationId xmlns:a16="http://schemas.microsoft.com/office/drawing/2014/main" id="{8C87FFCC-0E37-614E-845D-6E42CBDFEB14}"/>
              </a:ext>
            </a:extLst>
          </p:cNvPr>
          <p:cNvSpPr/>
          <p:nvPr/>
        </p:nvSpPr>
        <p:spPr>
          <a:xfrm>
            <a:off x="7502768" y="3172263"/>
            <a:ext cx="337625" cy="604911"/>
          </a:xfrm>
          <a:prstGeom prst="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091D9FF3-4EB5-AA48-B2BE-BEDE23898D6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750"/>
          <a:stretch/>
        </p:blipFill>
        <p:spPr>
          <a:xfrm>
            <a:off x="411920" y="1287291"/>
            <a:ext cx="2931501" cy="46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030788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S-layer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FA05011-3DD5-5644-868D-4F8F300D19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46781" y="1339313"/>
            <a:ext cx="3403600" cy="45593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43F72166-8FAA-6D46-8FB8-5C6BE0BA3D7F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0"/>
          <a:stretch/>
        </p:blipFill>
        <p:spPr>
          <a:xfrm>
            <a:off x="1326320" y="1287291"/>
            <a:ext cx="2931501" cy="46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383547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 R-layer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ECDF42A-B9E9-E84A-87CA-1AB19A7F00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66486" y="1892730"/>
            <a:ext cx="6413594" cy="3437502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63E4CE18-50AE-5E40-A49B-46DBEEE2DA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4157" y="1745926"/>
            <a:ext cx="5042329" cy="35843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873899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r>
              <a:rPr lang="ko-KR" altLang="en-US" dirty="0"/>
              <a:t> 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14DB3DFD-A5C4-1E46-8FA3-EC2DBB48A5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5366422"/>
            <a:ext cx="9791700" cy="812800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26BD62B9-0F90-FD41-B656-53482900F5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1920" y="2815741"/>
            <a:ext cx="7124700" cy="2171700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564B827D-E597-4144-B923-1ABB333E8D0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94134" y="2272816"/>
            <a:ext cx="2628900" cy="1790700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4E577007-8CE5-2A4D-BE56-C6E525680C6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45469" y="1304441"/>
            <a:ext cx="6273800" cy="1231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3617922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r>
              <a:rPr lang="ko-KR" altLang="en-US" dirty="0"/>
              <a:t> </a:t>
            </a:r>
            <a:r>
              <a:rPr lang="ko-KR" altLang="en-US" dirty="0" err="1"/>
              <a:t>라운드키</a:t>
            </a:r>
            <a:r>
              <a:rPr lang="ko-KR" altLang="en-US" dirty="0"/>
              <a:t> 생성 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31C6422C-A6E8-A24E-8A09-6A401F09DC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829822"/>
            <a:ext cx="6892714" cy="3198356"/>
          </a:xfrm>
          <a:prstGeom prst="rect">
            <a:avLst/>
          </a:prstGeom>
        </p:spPr>
      </p:pic>
      <p:pic>
        <p:nvPicPr>
          <p:cNvPr id="4" name="그림 3">
            <a:extLst>
              <a:ext uri="{FF2B5EF4-FFF2-40B4-BE49-F238E27FC236}">
                <a16:creationId xmlns:a16="http://schemas.microsoft.com/office/drawing/2014/main" id="{EAEA0E13-CFF9-7C4A-A7D4-65C018A76653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b="2750"/>
          <a:stretch/>
        </p:blipFill>
        <p:spPr>
          <a:xfrm>
            <a:off x="8023495" y="1207777"/>
            <a:ext cx="2931501" cy="4663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378372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r>
              <a:rPr lang="ko-KR" altLang="en-US" dirty="0"/>
              <a:t> </a:t>
            </a:r>
            <a:r>
              <a:rPr lang="en-US" altLang="ko-KR" dirty="0"/>
              <a:t>encryption </a:t>
            </a:r>
            <a:r>
              <a:rPr lang="ko-KR" altLang="en-US" dirty="0"/>
              <a:t>함수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A5D4E227-7B77-2849-8C2F-2D2301602E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3218" y="1727200"/>
            <a:ext cx="5168900" cy="3403600"/>
          </a:xfrm>
          <a:prstGeom prst="rect">
            <a:avLst/>
          </a:prstGeom>
        </p:spPr>
      </p:pic>
      <p:graphicFrame>
        <p:nvGraphicFramePr>
          <p:cNvPr id="4" name="표 4">
            <a:extLst>
              <a:ext uri="{FF2B5EF4-FFF2-40B4-BE49-F238E27FC236}">
                <a16:creationId xmlns:a16="http://schemas.microsoft.com/office/drawing/2014/main" id="{CF9F9CF9-2752-3648-8197-2805C7510AA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765960510"/>
              </p:ext>
            </p:extLst>
          </p:nvPr>
        </p:nvGraphicFramePr>
        <p:xfrm>
          <a:off x="6174382" y="3225392"/>
          <a:ext cx="5168900" cy="76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84450">
                  <a:extLst>
                    <a:ext uri="{9D8B030D-6E8A-4147-A177-3AD203B41FA5}">
                      <a16:colId xmlns:a16="http://schemas.microsoft.com/office/drawing/2014/main" val="1713803883"/>
                    </a:ext>
                  </a:extLst>
                </a:gridCol>
                <a:gridCol w="2584450">
                  <a:extLst>
                    <a:ext uri="{9D8B030D-6E8A-4147-A177-3AD203B41FA5}">
                      <a16:colId xmlns:a16="http://schemas.microsoft.com/office/drawing/2014/main" val="2703191715"/>
                    </a:ext>
                  </a:extLst>
                </a:gridCol>
              </a:tblGrid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97117"/>
                  </a:ext>
                </a:extLst>
              </a:tr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0x12345678</a:t>
                      </a: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0xa1b2c3d4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38303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37ADA8A-7882-FD45-94D0-38E52A58E33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764537306"/>
              </p:ext>
            </p:extLst>
          </p:nvPr>
        </p:nvGraphicFramePr>
        <p:xfrm>
          <a:off x="6174378" y="4723584"/>
          <a:ext cx="5168904" cy="76216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6113">
                  <a:extLst>
                    <a:ext uri="{9D8B030D-6E8A-4147-A177-3AD203B41FA5}">
                      <a16:colId xmlns:a16="http://schemas.microsoft.com/office/drawing/2014/main" val="1713803883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1931736219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3154037834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204373172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703191715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2513143047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3607221611"/>
                    </a:ext>
                  </a:extLst>
                </a:gridCol>
                <a:gridCol w="646113">
                  <a:extLst>
                    <a:ext uri="{9D8B030D-6E8A-4147-A177-3AD203B41FA5}">
                      <a16:colId xmlns:a16="http://schemas.microsoft.com/office/drawing/2014/main" val="1732894750"/>
                    </a:ext>
                  </a:extLst>
                </a:gridCol>
              </a:tblGrid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0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5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6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#</a:t>
                      </a:r>
                      <a:r>
                        <a:rPr lang="en-US" altLang="ko-KR" sz="1600" dirty="0">
                          <a:solidFill>
                            <a:schemeClr val="tx1"/>
                          </a:solidFill>
                        </a:rPr>
                        <a:t>7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4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51497117"/>
                  </a:ext>
                </a:extLst>
              </a:tr>
              <a:tr h="381082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0x78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0x56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0x34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0x12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0xd4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0xc3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0xb2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sz="1600" dirty="0">
                          <a:solidFill>
                            <a:schemeClr val="tx1"/>
                          </a:solidFill>
                        </a:rPr>
                        <a:t>0xa1</a:t>
                      </a:r>
                      <a:endParaRPr lang="ko-Kore-KR" altLang="en-US" sz="1600" dirty="0">
                        <a:solidFill>
                          <a:schemeClr val="tx1"/>
                        </a:solidFill>
                      </a:endParaRPr>
                    </a:p>
                  </a:txBody>
                  <a:tcPr marL="81902" marR="81902" marT="40951" marB="4095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445538303"/>
                  </a:ext>
                </a:extLst>
              </a:tr>
            </a:tbl>
          </a:graphicData>
        </a:graphic>
      </p:graphicFrame>
      <p:pic>
        <p:nvPicPr>
          <p:cNvPr id="6" name="그림 5">
            <a:extLst>
              <a:ext uri="{FF2B5EF4-FFF2-40B4-BE49-F238E27FC236}">
                <a16:creationId xmlns:a16="http://schemas.microsoft.com/office/drawing/2014/main" id="{E6A326F8-415B-BE4D-899E-7E6C474FDD6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322683" y="1202301"/>
            <a:ext cx="2628900" cy="1790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4964078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PIPO</a:t>
            </a:r>
            <a:r>
              <a:rPr lang="ko-KR" altLang="en-US" dirty="0"/>
              <a:t> </a:t>
            </a:r>
            <a:r>
              <a:rPr lang="en-US" altLang="ko-KR" dirty="0"/>
              <a:t>R-Layer</a:t>
            </a:r>
            <a:endParaRPr lang="ko-KR" altLang="en-US" dirty="0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4C88B556-16E7-1D48-9A9C-CF9CF84C41A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1920" y="1355452"/>
            <a:ext cx="5254026" cy="4147095"/>
          </a:xfrm>
          <a:prstGeom prst="rect">
            <a:avLst/>
          </a:prstGeom>
        </p:spPr>
      </p:pic>
      <p:graphicFrame>
        <p:nvGraphicFramePr>
          <p:cNvPr id="5" name="표 5">
            <a:extLst>
              <a:ext uri="{FF2B5EF4-FFF2-40B4-BE49-F238E27FC236}">
                <a16:creationId xmlns:a16="http://schemas.microsoft.com/office/drawing/2014/main" id="{2668AD58-920F-684F-A949-580F2DCAF05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8691379"/>
              </p:ext>
            </p:extLst>
          </p:nvPr>
        </p:nvGraphicFramePr>
        <p:xfrm>
          <a:off x="6819096" y="1738569"/>
          <a:ext cx="4960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23">
                  <a:extLst>
                    <a:ext uri="{9D8B030D-6E8A-4147-A177-3AD203B41FA5}">
                      <a16:colId xmlns:a16="http://schemas.microsoft.com/office/drawing/2014/main" val="1815625301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52398836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00793851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71938000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6869712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87153485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6016974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3815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00343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02F95140-78E1-204D-9118-5F4FDF693E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73211750"/>
              </p:ext>
            </p:extLst>
          </p:nvPr>
        </p:nvGraphicFramePr>
        <p:xfrm>
          <a:off x="6819096" y="2712605"/>
          <a:ext cx="4960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23">
                  <a:extLst>
                    <a:ext uri="{9D8B030D-6E8A-4147-A177-3AD203B41FA5}">
                      <a16:colId xmlns:a16="http://schemas.microsoft.com/office/drawing/2014/main" val="1815625301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52398836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00793851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71938000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6869712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87153485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6016974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3815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00343"/>
                  </a:ext>
                </a:extLst>
              </a:tr>
            </a:tbl>
          </a:graphicData>
        </a:graphic>
      </p:graphicFrame>
      <p:sp>
        <p:nvSpPr>
          <p:cNvPr id="7" name="TextBox 6">
            <a:extLst>
              <a:ext uri="{FF2B5EF4-FFF2-40B4-BE49-F238E27FC236}">
                <a16:creationId xmlns:a16="http://schemas.microsoft.com/office/drawing/2014/main" id="{CC91D855-6797-D64C-ABFE-125A71258390}"/>
              </a:ext>
            </a:extLst>
          </p:cNvPr>
          <p:cNvSpPr txBox="1"/>
          <p:nvPr/>
        </p:nvSpPr>
        <p:spPr>
          <a:xfrm>
            <a:off x="6096000" y="1740077"/>
            <a:ext cx="5950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X[5]</a:t>
            </a:r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D53714C-23EE-7744-A1EC-BECB2FC682A5}"/>
              </a:ext>
            </a:extLst>
          </p:cNvPr>
          <p:cNvSpPr txBox="1"/>
          <p:nvPr/>
        </p:nvSpPr>
        <p:spPr>
          <a:xfrm>
            <a:off x="5760566" y="2714113"/>
            <a:ext cx="105670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X[5] &lt;&lt; 5</a:t>
            </a:r>
            <a:endParaRPr kumimoji="1" lang="ko-Kore-KR" altLang="en-US" dirty="0"/>
          </a:p>
        </p:txBody>
      </p:sp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1E8D86F8-B4A1-3E49-8EE7-884B7CB67FC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19067859"/>
              </p:ext>
            </p:extLst>
          </p:nvPr>
        </p:nvGraphicFramePr>
        <p:xfrm>
          <a:off x="6819096" y="3686641"/>
          <a:ext cx="4960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23">
                  <a:extLst>
                    <a:ext uri="{9D8B030D-6E8A-4147-A177-3AD203B41FA5}">
                      <a16:colId xmlns:a16="http://schemas.microsoft.com/office/drawing/2014/main" val="1815625301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52398836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00793851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71938000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6869712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87153485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6016974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3815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0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00343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13242060-FDCF-E44B-9561-E5F59B341DD5}"/>
              </a:ext>
            </a:extLst>
          </p:cNvPr>
          <p:cNvSpPr txBox="1"/>
          <p:nvPr/>
        </p:nvSpPr>
        <p:spPr>
          <a:xfrm>
            <a:off x="5760566" y="3688149"/>
            <a:ext cx="9925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X[5] &gt;&gt; 3</a:t>
            </a:r>
            <a:endParaRPr kumimoji="1" lang="ko-Kore-KR" altLang="en-US" dirty="0"/>
          </a:p>
        </p:txBody>
      </p:sp>
      <p:graphicFrame>
        <p:nvGraphicFramePr>
          <p:cNvPr id="12" name="표 5">
            <a:extLst>
              <a:ext uri="{FF2B5EF4-FFF2-40B4-BE49-F238E27FC236}">
                <a16:creationId xmlns:a16="http://schemas.microsoft.com/office/drawing/2014/main" id="{022A5239-1066-9F4F-BD38-FAF8F51D5BB9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21490494"/>
              </p:ext>
            </p:extLst>
          </p:nvPr>
        </p:nvGraphicFramePr>
        <p:xfrm>
          <a:off x="6819096" y="4660677"/>
          <a:ext cx="4960984" cy="3708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20123">
                  <a:extLst>
                    <a:ext uri="{9D8B030D-6E8A-4147-A177-3AD203B41FA5}">
                      <a16:colId xmlns:a16="http://schemas.microsoft.com/office/drawing/2014/main" val="1815625301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52398836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00793851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1471938000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6869712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87153485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2360169747"/>
                    </a:ext>
                  </a:extLst>
                </a:gridCol>
                <a:gridCol w="620123">
                  <a:extLst>
                    <a:ext uri="{9D8B030D-6E8A-4147-A177-3AD203B41FA5}">
                      <a16:colId xmlns:a16="http://schemas.microsoft.com/office/drawing/2014/main" val="53815424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6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7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8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1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2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3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4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altLang="ko-Kore-KR" dirty="0"/>
                        <a:t>5</a:t>
                      </a:r>
                      <a:endParaRPr lang="ko-Kore-KR" altLang="en-US" dirty="0"/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576700343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EDFBB912-DF66-FE41-AABF-3911ED75E91E}"/>
              </a:ext>
            </a:extLst>
          </p:cNvPr>
          <p:cNvSpPr txBox="1"/>
          <p:nvPr/>
        </p:nvSpPr>
        <p:spPr>
          <a:xfrm>
            <a:off x="6030049" y="4662185"/>
            <a:ext cx="53091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dirty="0"/>
              <a:t>OR</a:t>
            </a:r>
            <a:endParaRPr kumimoji="1" lang="ko-Kore-KR" altLang="en-US" dirty="0"/>
          </a:p>
        </p:txBody>
      </p:sp>
    </p:spTree>
    <p:extLst>
      <p:ext uri="{BB962C8B-B14F-4D97-AF65-F5344CB8AC3E}">
        <p14:creationId xmlns:p14="http://schemas.microsoft.com/office/powerpoint/2010/main" val="1701042975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457</TotalTime>
  <Words>127</Words>
  <Application>Microsoft Macintosh PowerPoint</Application>
  <PresentationFormat>와이드스크린</PresentationFormat>
  <Paragraphs>74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12</vt:i4>
      </vt:variant>
    </vt:vector>
  </HeadingPairs>
  <TitlesOfParts>
    <vt:vector size="16" baseType="lpstr">
      <vt:lpstr>맑은 고딕</vt:lpstr>
      <vt:lpstr>Arial</vt:lpstr>
      <vt:lpstr>CryptoCraft 테마</vt:lpstr>
      <vt:lpstr>제목 테마</vt:lpstr>
      <vt:lpstr>PIPO 구현 코드 분석</vt:lpstr>
      <vt:lpstr>PIPO</vt:lpstr>
      <vt:lpstr>PIPO 라운드키 </vt:lpstr>
      <vt:lpstr>PIPO S-layer</vt:lpstr>
      <vt:lpstr>PIPO R-layer</vt:lpstr>
      <vt:lpstr>PIPO </vt:lpstr>
      <vt:lpstr>PIPO 라운드키 생성 함수</vt:lpstr>
      <vt:lpstr>PIPO encryption 함수</vt:lpstr>
      <vt:lpstr>PIPO R-Layer</vt:lpstr>
      <vt:lpstr>PIPO Keyadd 함수</vt:lpstr>
      <vt:lpstr>PIPO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엄시우</cp:lastModifiedBy>
  <cp:revision>52</cp:revision>
  <dcterms:created xsi:type="dcterms:W3CDTF">2019-03-05T04:29:07Z</dcterms:created>
  <dcterms:modified xsi:type="dcterms:W3CDTF">2021-02-20T22:56:24Z</dcterms:modified>
</cp:coreProperties>
</file>