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6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KLEIN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송민호</a:t>
            </a:r>
            <a:endParaRPr lang="en-US" altLang="ko-KR" dirty="0"/>
          </a:p>
          <a:p>
            <a:r>
              <a:rPr lang="ko-KR" altLang="en-US" dirty="0"/>
              <a:t>유튜브 주소</a:t>
            </a:r>
            <a:r>
              <a:rPr lang="en-US" altLang="ko-KR" dirty="0"/>
              <a:t>: https://youtu.be/Plv5q9nGfPI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KLEIN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SPN </a:t>
            </a:r>
            <a:r>
              <a:rPr lang="ko-KR" altLang="en-US" dirty="0"/>
              <a:t>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64</a:t>
            </a:r>
            <a:r>
              <a:rPr lang="ko-KR" altLang="en-US" dirty="0"/>
              <a:t>비트 블록 사이즈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64, 80, 96</a:t>
            </a:r>
            <a:r>
              <a:rPr lang="ko-KR" altLang="en-US" dirty="0"/>
              <a:t>비트의 키 사이즈</a:t>
            </a:r>
            <a:endParaRPr lang="en-US" altLang="ko-KR" dirty="0"/>
          </a:p>
          <a:p>
            <a:pPr lvl="1"/>
            <a:r>
              <a:rPr lang="en-US" altLang="ko-KR" dirty="0"/>
              <a:t>12, 16, 20</a:t>
            </a:r>
            <a:r>
              <a:rPr lang="ko-KR" altLang="en-US" dirty="0"/>
              <a:t>라운드 연산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859365-5E81-3AFF-60BA-0648A307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146" y="1426368"/>
            <a:ext cx="6858854" cy="40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KLEIN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072431-0C55-4CE3-F087-99771E520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1172614"/>
            <a:ext cx="5477639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2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KLEIN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SubNibbles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비트 </a:t>
            </a:r>
            <a:r>
              <a:rPr lang="en-US" altLang="ko-KR" dirty="0"/>
              <a:t>S-box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RotateNibbles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비트 </a:t>
            </a:r>
            <a:r>
              <a:rPr lang="en-US" altLang="ko-KR" dirty="0"/>
              <a:t>Rotate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163412-5149-5D86-9CF0-2D26C894F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08" y="4653546"/>
            <a:ext cx="7743984" cy="19967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67CDF2-707A-A010-2BC3-3D718E22A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012" y="2223506"/>
            <a:ext cx="9361975" cy="115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4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KLEIN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MixNibbles</a:t>
                </a:r>
              </a:p>
              <a:p>
                <a:pPr lvl="1"/>
                <a:r>
                  <a:rPr lang="en-US" altLang="ko-KR" dirty="0" err="1"/>
                  <a:t>MixColumns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연산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2</a:t>
                </a:r>
                <a:r>
                  <a:rPr lang="ko-KR" altLang="en-US" dirty="0"/>
                  <a:t>부분으로 나눠서 진행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연산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Modulo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=03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+01∙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+01∙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+02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2744D22-84F3-63E2-9ECF-1294C69DB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33" y="4290678"/>
            <a:ext cx="11503133" cy="171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2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KLEIN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KeySchedule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Shift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XOR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Sbox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E48FC4-A7D3-9DD1-CF11-BFF3872A5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301" y="1152525"/>
            <a:ext cx="5439245" cy="559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4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KLEIN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CB8DC9-116F-2358-61DF-098D0BB4D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5091004" cy="54383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42E2FE-5BEB-85B3-2A36-7E7804E4A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166" y="1413125"/>
            <a:ext cx="6326207" cy="49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KLEIN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328B9D-83D5-C212-DB48-50DF4556E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9" y="2107474"/>
            <a:ext cx="5507510" cy="30131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DD9DB7-A419-5072-2C94-BDD478250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610" y="2107475"/>
            <a:ext cx="5884408" cy="301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5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84</Words>
  <Application>Microsoft Office PowerPoint</Application>
  <PresentationFormat>와이드스크린</PresentationFormat>
  <Paragraphs>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CryptoCraft 테마</vt:lpstr>
      <vt:lpstr>제목 테마</vt:lpstr>
      <vt:lpstr>KLEIN</vt:lpstr>
      <vt:lpstr>KLEIN</vt:lpstr>
      <vt:lpstr>KLEIN</vt:lpstr>
      <vt:lpstr>KLEIN</vt:lpstr>
      <vt:lpstr>KLEIN</vt:lpstr>
      <vt:lpstr>KLEIN</vt:lpstr>
      <vt:lpstr>KLEIN</vt:lpstr>
      <vt:lpstr>KLEIN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송민호</cp:lastModifiedBy>
  <cp:revision>85</cp:revision>
  <dcterms:created xsi:type="dcterms:W3CDTF">2019-03-05T04:29:07Z</dcterms:created>
  <dcterms:modified xsi:type="dcterms:W3CDTF">2023-01-09T21:23:04Z</dcterms:modified>
</cp:coreProperties>
</file>