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8T16:41:42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17604 10195 0,'0'18'78,"-18"17"-62,18 18-16,0 18 15,-18 35-15,1-1 16,17 1-16,-18 53 16,18 17-16,0 18 15,0-17-15,0 34 16,0 1-16,-18 35 15,18 0-15,0 18 16,-17-36-16,17-17 16,-18-18-16,18-36 15,0 36-15,0-53 16,0-35-16,0 0 16,0-35-1,0-18-15,0-1 16,0-16-16,18-1 15,-1-35 32,-17 18-47,0-54 94,0 1-78</inkml:trace>
  <inkml:trace contextRef="#ctx0" brushRef="#br0" timeOffset="623.42">17462 10125 0,'0'0'15,"0"17"-15,-17 19 16,-1-1-16,1 18 16,-19 0-16,-34 0 15,17 17-15,-18 1 16,36-18-16,-18-18 16,18 0-16,17-17 15,18-36 32,0-17-31</inkml:trace>
  <inkml:trace contextRef="#ctx0" brushRef="#br0" timeOffset="951.44">17692 10019 0,'0'0'0,"70"35"0,-17 0 16,-17 1-1,16-1-15,-34 0 16,17 18-16,-17-18 15,0-17-15,-1 17 16,-17-17-16,18 0 16,-18-1-1,18 1 1,17 0 0,-17-1-16,-1-17 15,18 18-15,-17 17 16</inkml:trace>
  <inkml:trace contextRef="#ctx0" brushRef="#br0" timeOffset="1967.72">16651 13335 0,'88'0'47,"36"18"-47,87-18 15,19 17-15,34 1 16,19 0-16,122 17 16,89 18-16,106 0 15,-53 17-15,-106-52 16,-53 17-16,-71-17 15,-88-18-15,-34 0 16,-90 0-16,-34 0 16,-18 0-16,-36 0 62,-17 17-46,36 1-1,-19 0 1,19-1-16,-1-17 16,0 0-16,18 18 15,-35-18-15</inkml:trace>
  <inkml:trace contextRef="#ctx0" brushRef="#br0" timeOffset="2464.48">21837 13617 0,'0'-17'32,"18"17"-1,-18 35-31,35-18 16,0 19-16,0-1 15,18 0-15,-17 1 16,-19-19-16,-17 1 15,0 17-15,0-17 16,-35 17-16,-36-17 16,-34 35-16,-19-18 15,18 0-15,18 0 16,35-17-16,18-18 16</inkml:trace>
  <inkml:trace contextRef="#ctx0" brushRef="#br0" timeOffset="4942.67">17480 13353 0,'0'-18'62,"35"0"-46,-17 1 0,0-19-16,17 19 15,0-18-15,1 17 16,16-35-16,1 18 15,-17-1 1,34-16-16,-17-1 16,35-36-16,1 1 15,-1 18-15,53-124 16,-53 105 0,18-52-16,0 35 15,17 1-15,-17-1 16,17 18-16,19-18 15,-1 0-15,17-18 16,-34 19-16,35-19 16,-1 18-16,19-17 15,-1-18-15,18 35 16,-17-18-16,-1 19 16,0-19-16,18 1 15,-17 17-15,-54-18 16,-17 36-16,-18 0 15,-17 35-15,-54 0 16,1 35-16</inkml:trace>
  <inkml:trace contextRef="#ctx0" brushRef="#br0" timeOffset="7135.65">18768 10354 0,'0'18'16,"0"-1"15,0 1-15,0 0-1,0-1 32,0-34-31,0-1 0,0-17-1,0 17-15,0 0 16,0 1-1,0-1 17,-18 18-17,0 0 1,1 18-16,-1-1 16,1-17-16,17 18 15,0 0 1,17-18-1,1 0 1,-1-18 15,-17 36 32,0-1-48,0 19-15,0-19 16,0 1-16,0-36 63,0 1-48,0-1-15,0-17 16,0 17-16,-17 18 31,17 18 0,0-1 1,17-17 14,-17-17-46,0-1 16,0 0 15</inkml:trace>
  <inkml:trace contextRef="#ctx0" brushRef="#br0" timeOffset="8542.7">18838 9913 0,'0'18'31,"0"-1"-31,0 1 16,0 0-16,0 17 16,0-17-1,0-1-15,0 1 16,0-1-16,18 1 15,0-18 17,-1-18-17,1 1 1,17-1-16,-17-17 16,-1 17-16,19-17 15,-19 17-15,1 1 110,-36 52 30,1-35-124,-19 53-16,19-35 15,-18 17-15,17 0 16,-17 18-16,17-35 16,-17 17-16,17-17 15,0-1-15,18 1 16</inkml:trace>
  <inkml:trace contextRef="#ctx0" brushRef="#br0" timeOffset="13862.78">18662 12171 0,'0'17'15,"0"1"16,18-18 16,-18 18-31,17-18-16,1 0 16,-1 0 15,1 0-16,-18-18 1,18 0 0,-18 1-1,17-1 1,-17 1 0,0-1-1,0 0-15,0 1 16,0-1-1,-17 0 1,-1 18 0,0 0-1,1-17-15,-1 17 16,1 0 0,-1 0-1,0 0 1,1 17 15,17 19-31,0-19 16,0 1-16,0 0 15,0 17-15,0-18 16,17 1-16,-17 0 16,18-1-16,0 1 15,-1-18 1,1 0-1,-1 0-15,1 0 16,-18-18 0,18 1-16,-18-1 31,0 0-15,0 1-1,0-1-15,0 1 16,-18-1-1,0 18 1,1 0 31,17 18-16,0-1-15,0 1 15,0-36 94,-18 18-109,18-17 109,-17 17-110,17-18-15,0 0 16,0 1 0,0-1-1</inkml:trace>
  <inkml:trace contextRef="#ctx0" brushRef="#br0" timeOffset="15583.87">18750 12471 0</inkml:trace>
  <inkml:trace contextRef="#ctx0" brushRef="#br0" timeOffset="16038.39">18732 12594 0,'0'18'16,"0"-1"-1,0 1 1</inkml:trace>
  <inkml:trace contextRef="#ctx0" brushRef="#br0" timeOffset="16399.81">18732 12806 0</inkml:trace>
  <inkml:trace contextRef="#ctx0" brushRef="#br0" timeOffset="16743.07">18732 12929 0,'0'18'78</inkml:trace>
  <inkml:trace contextRef="#ctx0" brushRef="#br0" timeOffset="17015.07">18732 13070 0</inkml:trace>
  <inkml:trace contextRef="#ctx0" brushRef="#br0" timeOffset="17294.93">18732 13176 0</inkml:trace>
  <inkml:trace contextRef="#ctx0" brushRef="#br0" timeOffset="17599.18">18750 13300 0</inkml:trace>
  <inkml:trace contextRef="#ctx0" brushRef="#br0" timeOffset="17879.81">18750 13423 0</inkml:trace>
  <inkml:trace contextRef="#ctx0" brushRef="#br0" timeOffset="18798.81">18680 13811 0,'0'0'15,"52"0"-15,1 0 16,-17 0-16,-19 0 16,1 0 31,-18 18-32,0 0-15,0-1 16,0 1-16,0-1 15,0 19-15,0-19 16,0 19-16,0-19 16,0 19-16,0-19 15,0 1-15,-18-1 16,1 1-16,-1-18 16,0 18-16,1-18 15,-1 0-15,18 17 16,-18-17-16</inkml:trace>
  <inkml:trace contextRef="#ctx0" brushRef="#br0" timeOffset="19702.97">18944 13829 0,'-17'0'141,"17"18"-141,-18-1 16,0 1-1,1 17-15,17-17 16,0-1-16,0 1 16,0 0-1,0-1-15,17 1 16,1-18 31,0 0-32,-1 0 1,1 18-16,-1-18 16,1 0-16,0 0 15,17 17-15,-17-17 16</inkml:trace>
  <inkml:trace contextRef="#ctx0" brushRef="#br0" timeOffset="21070.6">19050 12241 0,'0'18'47,"0"17"-31,0-17-16,0 0 15,0-1-15,18-17 63,17-17-48,-35-19-15,35 19 16,-17-1-16,-1 0 16,-17 1-16,18 17 15,0-18-15,-36 18 110,18 35-110,-18 1 15,1-1-15,-18 0 16,17 36-16,-17-36 16,-1 18-16,19 0 15,-19-18-15,19 18 16,-1-18-16,18-17 62,0-36-30,0 1-17</inkml:trace>
  <inkml:trace contextRef="#ctx0" brushRef="#br0" timeOffset="22175.22">18856 12224 0,'18'0'47,"-1"0"-32,1-36-15,0 19 16,34-18-16,-16 17 15,-1-17-15,-17 17 16,35-17-16,-36 17 16,1 0-16,-1 1 109,1 34-62,0 1-47,-18 0 16,17-1-16,-17 1 15,18 0 1,-18-1-16,18-17 15,-18 18 1,17 0 0,1-1-1,-18 1 1,18-18-16,-1 0 16</inkml:trace>
  <inkml:trace contextRef="#ctx0" brushRef="#br0" timeOffset="24918.8">18556 10548 0,'0'-18'31,"18"18"-31,-18-17 16,17-1-16,1-17 16,17 0-16,-17-1 15,35 1-15,-36 0 16,1 17-16,17 0 16,-35 1 15,18 17-31,0 0 15,-1 17 1,19 19-16,-19-19 16,19 19-16,-19-19 15,1 1 32,-1-18-31,-17 18-1,0-1 1,18-17-16</inkml:trace>
  <inkml:trace contextRef="#ctx0" brushRef="#br0" timeOffset="25766.83">18838 10442 0,'-17'0'15,"17"18"17,0 0-32,0-1 15,0 1 1,0-1-16,0 1 16,0 53-1,0-36 1,0 0-16,0-17 15,0-1-15,0 19 16,-18 52 0,18-35-16,0-18 15,-18 18-15,1-18 16,-1 18-16,18 0 16,0-18-16,0 18 15,-18 18-15,1-36 16,17 0-16,0 1 15,0-1 1,0-17-16,0 17 16,0 0-16,0-17 15,0-1-15,0 19 16,0-19-16,0 1 16,-18 17-16,18 1 15,0-19-15,0 1 16,0 17-16,0-17 15,0-1-15,0 1 16,0 0-16,0-1 16,0 1-16,0 0 15,0-1 1,0 1 46,-17-18-30,17-18-17</inkml:trace>
  <inkml:trace contextRef="#ctx0" brushRef="#br0" timeOffset="26735.19">18556 11783 0,'0'17'47,"0"1"-32,18 0-15,-1 17 16,-17-17-1,0-1-15,0 1 16,18 0 0,-18-1 15,18-17 141,-18 18-157,17-1 1,-17 1 0,18-18 46,-18-18-46,18 18-1,-1-17-15,18-18 0,-17 17 16,0 0 0,35-17-16,-36 17 15,1-17-15,17 17 16,-17-17-16,17 18 16,-35-1-16,18 18 15,-18-18-15,17 18 16,-17-17-16,18 17 15</inkml:trace>
  <inkml:trace contextRef="#ctx0" brushRef="#br0" timeOffset="28039.1">18856 10724 0,'0'0'0,"0"18"16,18-18-16,-18 18 15,17-18 1,1 0-16,0 17 31,-1-17-31,1 0 16,-1 0-16,1 0 15,0 0 1,-1 0-16,19 0 16,-19 0-16,1-17 15,0 17 1,-18-18-16,17 0 15,-17 1-15,0-18 16,0 17 0,0 0-1,0 1 1,0-1 0,-17 18-16,-1 0 15,-17 0-15,-1 0 16,19 0-16,-1 0 15,0 0-15,1 18 16,-1-1-16,18 1 16,-17 35-16,-1-18 15,0 0-15,18 1 16,-17-1-16,-1 18 16,18-18-16,0 0 15,0-17 1,0 0-16,18 17 15,17-17-15,0-18 16,-17 0-16,17 0 16,0 0-16,1 0 15,-19 0-15,1 0 16,-18-18 62,0 0-31</inkml:trace>
  <inkml:trace contextRef="#ctx0" brushRef="#br0" timeOffset="28703.26">19191 10654 0,'0'18'32,"0"-1"-17,0 1-15,0 17 16,0 0-16,0 1 16,0 17-16,0-18 15,0 0-15,0 0 16,0-17-16,0 0 15,0-36 110,18 0-109,-1-17-16,1 17 16,0-17-16,17 0 15,-17 17-15,-1-17 16,1 35-16,-18-18 16,18 18 124</inkml:trace>
  <inkml:trace contextRef="#ctx0" brushRef="#br0" timeOffset="29255.28">19438 10619 0,'0'0'0,"0"35"0,0 0 15,0 18-15,0-18 16,0 1-16,0 17 16,0-18-16,0-18 15,0 19-15,0-19 16,0 1-16,0-36 78,18 1-62,-1-1-16,1-17 15,0 17-15,-1 1 16,1-19-16,-18 19 15,18-1-15,-1 0 16,1 18 0,-1 0 93,-17-17-93</inkml:trace>
  <inkml:trace contextRef="#ctx0" brushRef="#br0" timeOffset="30006.79">19844 10619 0,'-18'0'16,"0"0"-1,1 0 1,17 17-16,-18-17 16,1 18-1,17 0-15,-18-1 16,0 1-1,18 17-15,0-17 16,-17-1-16,17 19 16,0-19-16,0 1 15,0 0-15,0 17 16,17-35-16,-17 17 16,18-17-1,0 0 1,-1 0-1,1 0-15,17-17 16,0-1-16,1 18 16,-19-35-16,19 17 15,-36 1-15,17 17 16,1-18-16,-18 0 16,0 1 30,0-1-30,-18 18-16,18-35 16,-35 35-16,35-18 15,-18 1-15</inkml:trace>
  <inkml:trace contextRef="#ctx0" brushRef="#br0" timeOffset="30703.31">20038 10566 0,'17'70'16,"-17"-52"0,0 0-16,0 17 15,0 0-15,0-17 16,18-18-16,-18 17 16,0 1-1,18-18 79,-1-18-78,1 1-1,17-1-15,-17-17 16,17 35-16,0-35 15,1 17 1,-19 0-16,1 1 16</inkml:trace>
  <inkml:trace contextRef="#ctx0" brushRef="#br0" timeOffset="33206.79">20496 10319 0,'0'35'16,"36"-17"-16,-19 17 16,1 18-16,0-18 15,-1 18-15,-17 0 16,0 0-16,0 17 15,0 36-15,-17-35 16,-19 17-16,-17-35 16,36-18-1,-19 18-15,19-53 16,-18 18-16,35-1 31,-18-17-31,-17 0 16</inkml:trace>
  <inkml:trace contextRef="#ctx0" brushRef="#br0" timeOffset="33982.33">18609 10619 0,'0'0'0,"-35"35"0,-1 0 16,-16 36-16,-19-18 16,18 17-1,-17 18-15,17-17 16,17 17-16,19-17 15,17-18-15,0 0 16,17-1-16,1-34 16,0 0-16,-1-1 15,-17 1-15</inkml:trace>
  <inkml:trace contextRef="#ctx0" brushRef="#br0" timeOffset="35590.79">20585 10072 0,'17'0'31,"19"0"-15,-19 0-1,1 0-15,-1 17 16,-17 1-1,0 0 1,0-1-16,0 1 16,0 0-16,0-1 15,0 1-15,-17 17 16,-1-17 0,1-1-16,-19 1 15,19-18 1,-1 0-16,0 18 15,1-18 48,34 0 78,19 0-141,-1 0 15,18 0-15,0 0 16,0 0-16,0 0 15,-18 0-15,-18 0 16</inkml:trace>
  <inkml:trace contextRef="#ctx0" brushRef="#br0" timeOffset="52551.3">8678 17057 0,'0'0'0,"141"-35"16,71 17-16,70 18 16,212-18-16,88 18 15,230 0-15,-1 0 16,0 0-1,1 0-15,-54 0 0,-123 0 16,-17 0 0,-230 0-16,-159 0 15,-88 0-15</inkml:trace>
  <inkml:trace contextRef="#ctx0" brushRef="#br0" timeOffset="55559.29">16598 15187 0,'0'0'0,"18"35"16,-1 18-16,1 18 16,-18 17-16,18-17 15,-1-18-15,1-1 16,0-16-16,-18-1 15,35-35 1,-17 18-16,-1-18 16,36 0-16,35-53 15,18-35-15,35-18 16,-35 17-16,0 19 16,-18-1-16,-17 18 15</inkml:trace>
  <inkml:trace contextRef="#ctx0" brushRef="#br0" timeOffset="67806.41">2910 13847 0,'-17'0'31,"34"0"-15,72-18 0,105 0-16,70 1 15,54-1-15,123-17 16,141 35-16,88 0 16,141 0-16,-52 0 15,-36 0-15,-141 0 16,-106 0-16,-193 0 15,-36 0-15,-159 0 16,-53 0 0,-17 0 31,-1 0-32,-17-18 1,0-17-1,0-1-15,0-16 16,-17-19-16,-1-35 16,18 18-16,0-35 15,-35-19-15,17-34 16,1 35-16,-1 17 16,18 36-16,-35 0 15,-1 17-15,1 19 16,35 34-16,-18 0 15,1 1 17,-18 17-17,-18 17-15,-71-17 16,-70 53-16,-106-18 16,-194 1-16,-264-19 15,-18 19-15,0-36 16,70 0-1,36 0-15,88 0 16,141 0-16,211-18 16,107 18-16,70 0 140,35 0-124,18 18-16,0 17 16,0 71-16,36 35 15,-1 53-15,18 18 16,-35-18-16,-18 17 15,0-17-15,0-53 16,0-52-16,0-36 16,0-36-1,0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8T16:42:58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2858 6544 0,'0'0'0,"-53"0"0,17 0 15,-17 0-15,18 0 16,17 0-16,1 0 15,-1 0 1,18-18-16,0 1 16,-17-36-16,17 18 15,-18-1-15,18 1 16,0 0-16,0-1 16,0 1-16,0-18 15,0 18-15,18 0 16,34 17-16,-16-17 15,-1 17-15,0 18 16,1 0-16,17 0 16,-1 0-16,1 0 15,0 0-15,0 0 16,0 0-16,18 0 16,-18 0-16,-36 18 15,1-18-15,-1 17 16,-17 1-16,0 17 15,0-17 1,-17 17-16,-18 1 16,17 16-16,-17-16 15,-1-1-15,19 0 16,-1-35-16,0 18 16,1-18-16,-1 18 15,1-1-15,-1-17 16,0 0-16,-17 18 15,17-1-15,1-17 16,-1 18 47,0-18-48,1 18 1</inkml:trace>
  <inkml:trace contextRef="#ctx0" brushRef="#br0" timeOffset="20760">13335 3651 0,'0'0'0,"0"18"16,0 17-16,0 0 15,0 18-15,0 0 16,0-17-16,0-1 16,18 18-1,-18-36-15,17 1 0,-17 0 16,18-1 0,0-17-16,-1-17 15,36-36 1,-18 17-16,18-52 15,0 18-15,0-18 16,-18-1-16,1 19 16,-1 17-16,-17 0 15,-18 35 1,0 54 15,-18 16-31,-35 19 16,-18 35-16,-34 53 15,-19-18-15,1-18 16,-18 18-16,0-35 16,-1 0-16,19 0 15,35-36-15,70-52 16,0 0 0,18-36 15,18 0-31,17 1 15,-17-19 1</inkml:trace>
  <inkml:trace contextRef="#ctx0" brushRef="#br0" timeOffset="21511.98">14041 3845 0,'35'0'47,"18"0"-31,0 0-1,17 0-15,36 0 16,-53 0-16,0 0 16,-35 18-16,-1-18 15,-17 18 32</inkml:trace>
  <inkml:trace contextRef="#ctx0" brushRef="#br0" timeOffset="22088.49">13882 4057 0,'35'0'47,"18"0"-47,0 0 16,0 0-16,0 0 16,-18 0-16,-17 0 15,17 0-15,-17 0 16</inkml:trace>
  <inkml:trace contextRef="#ctx0" brushRef="#br0" timeOffset="23040.29">15275 3298 0,'0'-17'16,"-17"17"30,-1 0-30,-17 0-16,17 0 16,0 0-16,-17 0 15,18 17-15,-1 1 16,-17 17-16,17 1 16,0-1-16,1 0 15,17 0-15,0 18 16,0 0-16,0 0 15,0 18-15,0-18 16,0 0-16,0-18 16,0 18-16,0-18 15,0 18-15,0-18 16,-18 1-16,0-1 16,1-35 46,-1-18-46,-17-17-16</inkml:trace>
  <inkml:trace contextRef="#ctx0" brushRef="#br0" timeOffset="23279.98">14958 3739 0,'0'0'0,"141"0"32,-53 0-32,0 0 0,-52 0 15</inkml:trace>
  <inkml:trace contextRef="#ctx0" brushRef="#br0" timeOffset="23848.75">15769 3369 0,'-17'18'16,"-19"-1"-16,-17 36 16,18 0-16,-35 35 15,17 1-15,17-37 16,-17 37-16,18-19 16,17-17-16,18 0 15,0-18-15,18 1 16,-18-19-16,18 1 15,-1-18 79,1 0-94</inkml:trace>
  <inkml:trace contextRef="#ctx0" brushRef="#br0" timeOffset="24744.24">15857 3739 0,'0'-17'16,"0"-1"-16,-35 18 31,17 0-15,1 0-1,-1 0-15,1 0 16,-1 18-16,-17-1 16,35 19-16,-18-1 15,18 0-15,0-17 16,0 17-16,0-17 15,18-18-15,-18 17 16,17 1-16,1-18 16,17 0-16,-17-35 15,-1 0-15,19 17 16,-19-17-16,19-18 16,-19 17-16,-17 19 15,18-18-15,0 17 16,-18 53 46,-18 0-62,0 18 0,-17 0 16,0 18 0,-1-1-16,-16 1 15,-19-18-15,18 17 16,-17-17-16,17-17 15,-18-1-15,18-17 16,18-1-16,17 1 16,-17-18-16,17-18 31,18-88-15,18 89-1,35-19-15,0 1 16,17 0-16,19 17 15,-1 1-15,18 17 16,-18 0-16,-35 0 16,-18 0-16,0 0 15</inkml:trace>
  <inkml:trace contextRef="#ctx0" brushRef="#br0" timeOffset="25239.99">16175 3651 0,'-53'71'15,"18"-18"-15,17 0 16,18-18-16,-18 35 16,18-17-1,0-17-15,0-1 16,0-17-16,0 17 15,18-35-15,-18 18 16,18-18-16,-1 0 16,1 0-16,0 0 15,-1 0-15,18 0 16,-17-18 0,17 18-16,-35-18 15,18 18-15,0-35 16,-1 17-16</inkml:trace>
  <inkml:trace contextRef="#ctx0" brushRef="#br0" timeOffset="25624.56">16387 3704 0,'17'0'16,"1"18"-16,-18 17 16,17-35-16,-17 35 15,0-17-15,0 0 16,0-1-16,0 1 15,0 0-15,-17 17 16,-1-18-16,1 1 16,-1-18-16,18 18 15,-18-1-15,1-17 16,17-17 46</inkml:trace>
  <inkml:trace contextRef="#ctx0" brushRef="#br0" timeOffset="26008.24">16616 3704 0,'0'0'0,"-35"35"0,-1-17 16,19 35-16,-1-18 16,0-17-16,18 0 15,0 17-15,18-18 16,-18 1-16,18 17 15,-1-35-15,1 0 47,0 0-47,-1 0 16,1 0-16,-1 0 16,1 0-16,-18-17 15,18-1-15,-1 18 16,1-18-1</inkml:trace>
  <inkml:trace contextRef="#ctx0" brushRef="#br0" timeOffset="26407.81">16757 3616 0,'18'53'15,"-1"-18"-15,1 18 16,-18 0-16,18-18 15,-1 18-15,1-18 16,-18 1-16,0-1 16,0 0-16,0-17 15,0 0-15,-18 17 16,1-17-16,-19 17 16,19-18-16,-1-17 31,18-17 0,18 17-15</inkml:trace>
  <inkml:trace contextRef="#ctx0" brushRef="#br0" timeOffset="26856.2">17074 3440 0,'0'0'0,"36"35"0,-19 18 15,19-18-15,-19 0 16,1 18-16,17 53 16,-17-35-16,-1 17 15,-17 0-15,0-17 16,0 17-16,0-18 15,-17 1 1,-18-1-16,-1-34 16,1-1-16,0-17 15</inkml:trace>
  <inkml:trace contextRef="#ctx0" brushRef="#br0" timeOffset="31128.11">13300 4974 0,'0'0'0,"0"18"16,0 35-1,0-18-15,0 0 16,17 1-16,1-19 16,0 36-16,-18-35 15,17-1-15,1-17 47,0 0-31,-1 0-1,-17-17-15,35-19 16,-35 19-16,36-18 16,-19 17-16,1 0 15,-18 1-15,18 17 16,-18-18 0,17 0-1,-17 1 1,18-1-1,-18 36 64,0-1-79,-18 36 15,-17 0-15,-18 18 16,18-1-16,0-17 15,-1-17-15,1 16 16,17-16-16,1-19 16,-1 1-16,18-36 78,0 1-63,0-1-15</inkml:trace>
  <inkml:trace contextRef="#ctx0" brushRef="#br0" timeOffset="31503.97">13794 4674 0,'0'0'0,"0"18"0,0 35 16,-18-18-16,18 0 15,0-17 1,0 17-16,-18-17 16,18 0-16</inkml:trace>
  <inkml:trace contextRef="#ctx0" brushRef="#br0" timeOffset="32039.83">13899 5186 0,'18'17'47,"0"1"-47,-1-18 15,19 0-15,-1 0 16,0 0-16,0 18 16,18-18-16,-17 0 15,-19 0-15</inkml:trace>
  <inkml:trace contextRef="#ctx0" brushRef="#br0" timeOffset="32471.97">13970 5327 0,'35'0'31,"-17"0"-15,17 0-16,0 0 16,1 0-16,-1 0 15,0 0-15</inkml:trace>
  <inkml:trace contextRef="#ctx0" brushRef="#br0" timeOffset="33736.87">15240 5098 0,'0'0'0,"-18"0"16,-17 0-16,0 0 16,-36 0-16,18 0 15,0 0-15,18 0 16,0 0-16,17 0 15,1 17-15,-1 19 16,18-1 0,0 0-16,0 18 15,0 0-15,0 18 16,0-19-16,0 1 16,18 0-16,-1 0 15,-17 0-15,18-18 16,-1 18-16,-17-17 15,0-19-15,0 18 16,0-17-16,0 17 16,-17-17-16,17 0 15,-18-18-15,1 0 16,-1 0 15,0 0-31,18-18 16</inkml:trace>
  <inkml:trace contextRef="#ctx0" brushRef="#br0" timeOffset="33976.04">14870 5592 0,'0'0'0,"88"0"0,0 0 15,18 0-15,-36 0 16,-17 0-16,-17 0 16,-19 0-16,1 0 47,-18-18-32,17 18-15</inkml:trace>
  <inkml:trace contextRef="#ctx0" brushRef="#br0" timeOffset="34391.97">15699 4904 0,'-18'17'0,"0"19"15,-17 16-15,17-16 16,-17-1-16,18 0 16,17 1-16,-36-19 15,36 1-15</inkml:trace>
  <inkml:trace contextRef="#ctx0" brushRef="#br0" timeOffset="34879.97">15857 5239 0,'0'-18'32,"-17"36"-32,-1-1 0,-17 19 15,0 52-15,-18-35 16,17 35-16,19-35 15,-1 17-15,0 1 16,18 0 0,0-1-16,0-17 15,18 0-15,0-18 16,17 0-16,0 1 16,-17-19-16,17 1 15,-17-18 16,-1 0-31</inkml:trace>
  <inkml:trace contextRef="#ctx0" brushRef="#br0" timeOffset="35808.35">16122 5556 0,'0'0'0,"-18"-17"32,18-1-17,-17 18-15,-1 0 16,0 0 0,1 0-1,-1 0 1,18 35-16,-18-17 15,-17 17-15,35 0 16,0 1-16,0-1 16,0-17-16,0 17 15,0-17 1,18-18-16,17 0 16,0 0-16,18-36 15,0 19-15,-18-19 16,1-17-16,-19 18 15,1 18-15,0-19 16,-18 19-16,0-1 16,-18 18-16,0 0 31,1 0-31,-1 35 16,-17 18-16,17 0 15,1 0-15,17 0 16,-18 0-16,0 17 15,1 19-15,-1-37 16,18 1-16,0-17 16,0-19-16,0 1 15,-18-18-15,1 0 32,-1 0-32,0 0 15,-34 0-15,34 0 16,-17-35-16,-1 35 15,19-36-15,-1 36 16,18-17-16,0-1 16,18 0-1,17 1-15,18-1 16,0 1-16,17 17 16,-17 0-16,0 0 15,0 0-15,-18 0 16,-17 0-16,17 0 15</inkml:trace>
  <inkml:trace contextRef="#ctx0" brushRef="#br0" timeOffset="36287.96">16633 5362 0,'-17'18'16,"-18"17"-16,-1 18 15,1 0 1,0 0-16,35 0 15,-18 17-15,18-17 16,0 0-16,0 0 16,18-18-16,17 1 15,-17-1-15,-1-35 16,19 18-16,-19-18 31,1 0-31,-1 0 16,1-18-1,0 0-15,17-17 16,-17 35-16,17-35 16,-17 17-16</inkml:trace>
  <inkml:trace contextRef="#ctx0" brushRef="#br0" timeOffset="36624.29">16828 5521 0,'52'53'15,"-52"-35"1,18-1-16,0 18 15,-1-17-15,-17 0 16,0 17-16,-35-17 16,17 17-16,-17-17 15,0 17-15,0-35 16,17 17-16,0-17 31,18-17 0</inkml:trace>
  <inkml:trace contextRef="#ctx0" brushRef="#br0" timeOffset="36976.31">17004 5609 0,'0'18'47,"-18"17"-47,18-17 16,-17 52 0,17-52-1,17-18-15,-17 18 16,18-18-16,-18 17 15,18-17-15,-1 0 16,1 0 0,-1 0-1,1-17 17,0 17-32,-18-18 15,0 0-15</inkml:trace>
  <inkml:trace contextRef="#ctx0" brushRef="#br0" timeOffset="37447.94">17233 5380 0,'0'0'0,"53"35"15,-35-17-15,-1 17 16,19 18-16,-19-18 16,1 1-16,0-1 15,-18 18-15,0-18 16,0 18-16,0-18 16,-36 0-16,19 1 15,-19 17-15,19-36 16,-1 1-16,0 0 15,18-1-15,-17-17 16</inkml:trace>
  <inkml:trace contextRef="#ctx0" brushRef="#br0" timeOffset="38303.96">17851 5662 0,'17'0'110,"1"-18"-95,-1 18 1,-34 0 15,-1 0-15,1 0-16,-1 0 16,53 0 46,-35-17-31</inkml:trace>
  <inkml:trace contextRef="#ctx0" brushRef="#br0" timeOffset="39008.9">17480 5239 0,'0'0'0,"0"17"16,18 1-16,-1 17 15,19 36-15,-19-1 16,19 1-16,-36 17 16,17 0-16,1 36 15,0-1-15,-18 1 16,0-36-16,0-17 15,0-1-15,-18-17 16,-88 18 0,53-54-16,0 1 15,36-1-15,-1-17 47,0 0-47,18-17 31,18 17-31</inkml:trace>
  <inkml:trace contextRef="#ctx0" brushRef="#br0" timeOffset="40399.96">18468 5503 0,'0'-17'62,"-18"17"-62,-17 0 16,-18 0-16,0 0 15,0 0-15,0 17 16,0 1-16,1-18 16,16 0-16,19 18 15,17-1 1,0 1-1,0 17 1,0 0-16,0 1 16,0-1-16,0 0 15,0 1-15,17 16 16,1-34-16,17 0 16,0 17-16,1-17 15,17-18-15,-18 0 16,18 0-16,-18 0 15,-17 0-15,17-18 16,-35-17-16,18 17 16,-18 0-16,0-34 15,0 34-15,0-17 16,0 17-16,0-17 16,0 17-16,0 36 78,0 17-63,0 0-15,0 18 16,0 18-16,-18-1 16,0-17-1,18 35-15,-35-35 16,0 0-16,0 0 15,17-18-15,-35-17 16,18 0-16,-18-1 16,18-17-16,-1 0 15,1 0-15,35-17 16,-18-1-16,18-17 16,0 0-16,0 17 15,0-17-15,18 17 16,0 0-16,17 1 15,0-1-15,0 0 16,1 18-16,17 0 16,35 0-16,-18-17 15,54 17-15,-36-18 16,0 0-16,-17 18 16</inkml:trace>
  <inkml:trace contextRef="#ctx0" brushRef="#br0" timeOffset="40769.08">18750 5098 0,'0'0'16,"-53"88"-16,18-18 0,0 1 16,17-36-16,18 1 15,0-19-15,0 1 16,18-18 15</inkml:trace>
  <inkml:trace contextRef="#ctx0" brushRef="#br0" timeOffset="41231.83">19191 5415 0,'0'0'0,"-35"18"15,0 17-15,-18 36 16,17-18-16,1 17 16,17-17-1,1 0-15,17 0 16,0-18-16,0 0 15,17 1-15,1 17 16,35-18-16,-35-18 16,17 1-16,0 0 15,0-18-15,1 0 16,-19 0-16,1 0 16,0 0-1,-18-18-15</inkml:trace>
  <inkml:trace contextRef="#ctx0" brushRef="#br0" timeOffset="41632.17">19509 5574 0,'0'0'0,"17"18"15,1-18-15,0 17 16,-18 18-16,17-17 15,-17 0-15,0 35 16,0-36-16,-17 19 16,-19-1-16,1 0 15,-18 0-15,18 1 16,-18-19-16,18 1 16,35 0-16,-18-18 31</inkml:trace>
  <inkml:trace contextRef="#ctx0" brushRef="#br0" timeOffset="42144.16">19826 5556 0,'-35'36'31,"0"-1"-15,-1 0-16,19 0 16,-1 18-16,0-17 15,18-19-15,0 1 16,0 35-16,0-36 15,0 1-15,0 0 16,18-18 31,0 0-31,35 0-1,-36-18-15,18 18 16,-17 0-16,17 0 15</inkml:trace>
  <inkml:trace contextRef="#ctx0" brushRef="#br0" timeOffset="42583.96">20055 5450 0,'0'0'0,"36"53"0,17 18 16,-18-18-1,0 0-15,0 35 16,-35-35-16,18 0 16,-18 0-16,0-18 15,-53 35-15,18-34 16,0-19-16,-1 1 15</inkml:trace>
  <inkml:trace contextRef="#ctx0" brushRef="#br0" timeOffset="49959.64">16334 7038 0,'-36'0'47,"19"0"-47,-1 0 15,-17 0-15,-18 0 16,18 0-16,-18 0 16,17 0-16,19 0 15,-19 35-15,19-17 16,17 17 0,0 0-16,0 1 15,0-19-15,0 19 16,17-1-16,1-18 15,0 1-15,35-18 16,-36 0-16,19 0 16,-19 0-1,36-18-15,-18 1 16,-17-1-16,17-17 16,-17 0-16,17-1 15,-35 19-15,18-1 16,0-17-16,-1 17 15,-17 1 1,0-1 0,0 36 46,0-1-46,-17 18-16,17 1 15,0 17-15,-18 0 16,18-1-16,0 1 16,-18-17-16,18-1 15,0-17-15,-17 17 16,-1-17-16,0-1 16,1 1-16,-1-1 15,-17-17-15,-18 18 16,18 0-1,-1-18-15,19 0 16,-19 0-16,36-36 16,0 19-1,0-1-15,0 1 16,18-19-16,17 19 16,53-19-1,1 19-15,-1 17 16,18 0-16,-36 0 15,1 0-15,-18 0 16,-18 0-16,-17 0 16,-1 0 15</inkml:trace>
  <inkml:trace contextRef="#ctx0" brushRef="#br0" timeOffset="50479.95">16845 6950 0,'0'0'0,"-17"35"16,-1 18-16,0-18 15,-17 36-15,35-18 16,-18-18-16,1 18 16,17-18-16,0 0 15,0 1-15,17-1 16,1-35-16,0 18 15,17-1-15,-17-17 16,-1 18-16,1-18 31,-1 0-15,1-18-16,-18-17 16,18 17-16,-1 1 15,-17-19-15,18 19 16</inkml:trace>
  <inkml:trace contextRef="#ctx0" brushRef="#br0" timeOffset="50833.95">17198 7038 0,'0'0'0,"18"35"31,-18-17-31,0-1 0,0 1 16,0 0-16,-18-1 15,0 19-15,-35-19 16,18 19-16,0-19 15,17 1 1,1-18-16,17 17 47,17-17-31</inkml:trace>
  <inkml:trace contextRef="#ctx0" brushRef="#br0" timeOffset="51327.96">17357 7073 0,'0'0'0,"0"18"0,-36 17 16,36-17-16,-17 35 15,-1-18-15,18-17 16,0-1-16,0 18 16,0-17-16,0 0 15,18-18 16,17 0-15,-17 0-16,17 0 16,-17 0-16,17-18 15,-18 0-15,1 18 16,0 0-16</inkml:trace>
  <inkml:trace contextRef="#ctx0" brushRef="#br0" timeOffset="51759.94">17692 7003 0,'0'0'0,"70"247"15,-70-195 1,0 19-16,0-18 16,-35 0-16,17 0 15,-17-36-15,18 1 16,-1 0 0</inkml:trace>
  <inkml:trace contextRef="#ctx0" brushRef="#br0" timeOffset="52208.41">18098 7250 0,'0'-18'31,"17"18"-31,1 0 16,17 0-16,18 0 15,35 0-15,-35 0 16,-18 0-16</inkml:trace>
  <inkml:trace contextRef="#ctx0" brushRef="#br0" timeOffset="52463.9">18115 7391 0,'0'0'0,"71"0"15,-18 0 1,0 0-16,-18 0 15,0-18-15,0 18 16,-17 0-16,0 0 47,-1 0-31,1-18-1</inkml:trace>
  <inkml:trace contextRef="#ctx0" brushRef="#br0" timeOffset="53959.98">18750 7285 0,'18'0'78,"17"0"-62,-17 0-16,-1 0 15,1 0 17,17 0-17,1 0-15,16-18 16,1 18-16,0-17 15,-17 17-15,-19 0 32,-17-18-17,-17 18 1,-1 0-16</inkml:trace>
  <inkml:trace contextRef="#ctx0" brushRef="#br0" timeOffset="54631.85">19350 7073 0,'0'-17'31,"18"-1"-31,-1-17 16,1-18-16,17-18 15,0 18-15,1-17 16,-1 17-16,-17 18 15,17-1-15,-35 19 32,17 17-17,1 0 1,0 17 0,35 36-16,-36-35 15,1 17-15,17 18 16,-17-18-16,17 1 15,-17-1-15,-18 0 16,17-17-16,1-1 16,-18 1-16,18 0 15</inkml:trace>
  <inkml:trace contextRef="#ctx0" brushRef="#br0" timeOffset="55575.68">19526 7056 0,'0'17'31,"0"1"-31,0-1 16,18 19-16,0-1 0,-18-17 16,17-1-1,1 19-15,-18-19 16,17 1-16,1-18 47,0-18-47,-18 1 15,35-36-15,-17 17 16,-1 1-16,1 17 16,-18-17-16,18 18 15,-18-1-15,0 71 94,-18-18-94,0 18 16,1 0-16,-19 35 15,1-17-15,0 17 16,0-18-16,17 1 15,0-36-15,1 1 16,17-19 47</inkml:trace>
  <inkml:trace contextRef="#ctx0" brushRef="#br0" timeOffset="70783.94">6138 4957 0,'0'35'32,"0"-18"-32,0 19 15,0 17-15,18 0 16,0 35-16,-18 0 16,17 18-16,1-18 15,0 18-15,-18-18 16,17 18-16,1-36 15,-18 19-15,0-37 16,17-16-16,-17-1 16,0-17-1,0-1-15,0 19 16,18-19 46,0-17 17,17 0-64,18 0 1,17 0-16,19 0 15,17 0-15,70 0 16,177 0 0,-142 0-16,1 0 15,17 0-15,1 0 16,-1 18-16,-35-18 16,0 0-16,-35 0 15,-18 0-15,0 0 16,-53 0-1,0 0-15,-52 0 0,-1 0 16,-17 0 0,-1 0-16,1 0 15,17 0 1,-17 0 0,-1 0-16,19 0 15,-1-18-15,0 18 16,0 0-16,-17 0 15,17 0-15,-35-17 32,18 17-17,-18-18 1,0 0 0,18 18-16,-1-17 15,-17-1-15,18 0 16,0-35-16,-18 1 15,17 16-15,18-17 16,-17 0-16,0 1 16,17 16-16,-17 1 15,-1 0-15,1-18 16,0-18-16,-1 36 16,1-18-1,-18-17-15,0-1 16,0 0-16,0 1 15,0-1-15,0-17 16,0 18-16,0 17 16,0 0-16,0 17 15,-18-17 1,18 36-16,0-1 16,0 1-1,0-1-15,0 0 16,0 1-16,0-1 15,0 0-15,0 1 16,0-1 0,-17 18-1,-1 0 1,0 0 0,-35 0-16,-35 0 15,0 0-15,-35 0 16,-19 0-16,1 0 15,0 0-15,-18 0 16,-17 0-16,17 0 16,18 0-16,0 18 15,0-18-15,-18 0 16,-17 0 0,35 17-16,0-17 15,17 0-15,36 0 16,-18 0-16,36 0 15,17 0-15,17 0 16,19 0-16,-1 0 16,-17 0-16,17 0 15,-17 0 1,17 18-16,-17-18 16,17 0-16,-35 0 15,1 18-15,-1-18 16,-18 0-16,1 0 15,-1 17-15,18-17 16,18 0-16,17 0 16</inkml:trace>
  <inkml:trace contextRef="#ctx0" brushRef="#br0" timeOffset="71919.94">4057 8167 0,'0'0'0,"18"0"16,17-18-16,0 1 16,0 17-16,18 0 15,-17 0-15,-1 0 16,0 0-16,-17 0 16,17 0-16,-17 0 15,-1 0-15,1 0 47</inkml:trace>
  <inkml:trace contextRef="#ctx0" brushRef="#br0" timeOffset="72423.94">4092 8308 0,'36'0'31,"-19"0"-16,1 18-15,35-18 16,-18 0-16,0 0 16,-17 0-16,0 0 15,-1 17 63,1-17-62</inkml:trace>
  <inkml:trace contextRef="#ctx0" brushRef="#br0" timeOffset="75071.94">5027 7779 0,'0'0'0,"18"-18"0,17 0 16,0 1-16,1-1 15,16 1-15,1 17 16,-17-18-16,-1 0 15,-17 18-15,-1 0 16,1 0 0,0 0-1,17 18 1,-35 0-16,17-1 16,1 1-16,0 17 15,-18-17-15,17-1 16,-17 19-16,0-1 15,0 18-15,0-35 16,-17-1-16,17 18 16,-36-17-16,19 17 15,-36-17-15,18 17 16,-1-35-16,1 18 16,0 0-16,-1-18 15,19 0-15,-1 0 16,-17 0-16,17 0 31,18 17-31,-17-17 16,17 18 77,35-18-77,18 0 0,17 17-16,1 1 15,0 0-15,-1-18 16,-17 0-16,0 17 16,-35-17-16,-1 0 15,1 18 79</inkml:trace>
  <inkml:trace contextRef="#ctx0" brushRef="#br0" timeOffset="75847.67">6350 7549 0,'-18'36'16,"1"-19"-1,-36 19-15,18 17 16,-18-1-16,17 19 16,1 0-16,0 17 15,17 0-15,0 18 16,18-18-16,0 0 16,18-35-16,17 0 15,-17-18-15,17 18 16,1-35-1,-19-1-15,19 1 16,-19 0-16,1-18 47,-1 0-16</inkml:trace>
  <inkml:trace contextRef="#ctx0" brushRef="#br0" timeOffset="76471.92">6473 7885 0,'0'17'31,"18"1"-31,0 17 16,-1 0-16,-17 1 15,18 17-15,0-18 16,-18-17-16,17-1 16,1-17-1,0 0 1,-1 0-16,19-35 16,16 0-16,-16-36 15,-1 36-15,18 0 16,-18-36-16,0 36 15,-17-1-15,0 36 32,-18 18-17,-36 35-15,-16 35 16,-1-17-16,-18 70 16,1-18-16,17-17 15,17-18-15,19 0 16,17-52-16,0-19 15,0-34 64,17-1-79,1-17 15,17 17-15</inkml:trace>
  <inkml:trace contextRef="#ctx0" brushRef="#br0" timeOffset="76736.32">7144 8220 0,'0'0'0,"106"0"16,-71 0 0,0 0-16,0 0 15,-17 0-15</inkml:trace>
  <inkml:trace contextRef="#ctx0" brushRef="#br0" timeOffset="77368.33">7867 7990 0,'0'0'0,"35"-17"16,1-36-16,16 18 16,19-36-16,0 18 15,-19-17-15,1-19 16,-17 36-16,-36 18 16,17 18-1,1 17-15,0 35 31,-1 0-31,-17 18 16,18-18-16,17 1 16,-35 16-16,18 1 15,-1-17-15,-17-19 16,0 1-16,0 17 16</inkml:trace>
  <inkml:trace contextRef="#ctx0" brushRef="#br0" timeOffset="78008.19">8149 8043 0,'0'0'0,"0"36"0,0 17 15,0-1-15,0-16 16,0 17-16,0-18 16,18-17-16,-1-18 31,1-18-16,17 0-15,-17-17 16,17 17 0,-17 1-16,0-19 15,-1 19 1,-17 52 31,-17 0-32,-36 36-15,0-1 16,17 1-16,1 0 16,0-1-16,17-17 15,18 0-15,0-35 16,18-36 46,0 0-62</inkml:trace>
  <inkml:trace contextRef="#ctx0" brushRef="#br0" timeOffset="78679.92">8767 7620 0,'17'18'31,"1"35"-31,17-1 16,0 1-16,-35 0 15,18 18-15,0 35 16,-18-18-16,0 18 15,-18-18-15,-17-18 16,-18 1-16,0-18 16,18-18-16,17 0 15,0-35-15,18 18 32</inkml:trace>
  <inkml:trace contextRef="#ctx0" brushRef="#br0" timeOffset="81112.31">17939 5009 0,'0'0'0,"0"18"16,0 0-16,17 35 15,-17 0-15,0-1 16,0 37-16,0 17 16,0 35-16,0 35 15,-17-17-15,-1-18 16,0 18 0,18-71-16,0-18 15,0-17-15,0-17 47,18-36 16,0 0-48,-1 0-15,36 0 16,36 0-16,34 17 15,18-17-15,88 0 16,1 0-16,52 0 16,71 0-16,-106 0 15,35 0-15,-18 0 16,-70-17-16,-88 17 16,-53 0-16,-17 0 78,-36-18-63,0 0 1,0-17 0,0 0-1,0-18-15,-18-18 16,18-70-16,0 0 15,-18-18-15,1-17 16,-1 17-16,0 0 16,-17 1-16,0 34 15,-1 18-15,1 36 16,0-1-16,17 36 16,-17 17-16,-18 18 15,-17 0-15,-72 18 16,-52 17-16,-70 18 15,-71 18-15,0 35 16,105-54-16,19-16 16,34-1-16,107-17 15</inkml:trace>
  <inkml:trace contextRef="#ctx0" brushRef="#br0" timeOffset="83159.85">9278 8132 0,'0'17'16,"0"1"15,0-1-15,0 1-16,0 0 31,18-18-31,-1 0 16,1 0-1,0 0 1,-1-18 0,-17 0-16,0 1 15,0-1-15,0 1 16,0-1 15,-17 18-15,-1 0-1,0 18 1,1-1-16,17 1 16,0-1-16,0 1 15,17-18 16,1 0-15,-18-18 0,0 1-1,0-1 173</inkml:trace>
  <inkml:trace contextRef="#ctx0" brushRef="#br0" timeOffset="84424.13">10442 7338 0,'0'0'0,"-17"17"0,17 36 15,0-35-15,0 17 16,0 1-16,0-1 16,0 0-16,0 18 15,0-18-15,0-17 16,0 0-16,0-1 16,-18-17 46,18-35-46,-18 17-1,1 1 1,17-1-16,-18 18 16,0-18-1,1 18-15,-19 0 16,-16 0-1,16 0-15,1 0 16,0 18-16,-1 17 16,19-17-16,-36 70 31,53-53-31,0 1 0,0-1 16,0 0-16,18-17 15,-1 0-15,18-1 16,18 1-16,-17-18 15,-1 0-15,0-18 16,0 1-16,18-19 16,-35 19-16,0-1 15,-1-17-15,-17 17 16,-17 18 93</inkml:trace>
  <inkml:trace contextRef="#ctx0" brushRef="#br0" timeOffset="84871.93">9842 8167 0,'36'0'32,"17"0"-17,53 0-15,17 0 16,18 0-16,0 0 15,0 0 1,0 0-16,-17 0 16,-71 0-16,-36 0 47,-34 17-1</inkml:trace>
  <inkml:trace contextRef="#ctx0" brushRef="#br0" timeOffset="85543.95">10354 8326 0,'0'0'0,"-18"35"0,18 18 16,-17 0-16,17 0 15,0-1-15,0 1 16,0 0-16,0 0 16,0-17-16,0-19 15,0 18-15,0-52 63,0-1-63,0-17 15,-18 17-15,0-17 16,-17 17 0,18 18-16,-19 0 15,-17 0-15,0 36 16,-17-19-16,52 36 15,1-18-15,-1-17 16,18 0-16,0 17 16,18-17-1,-18-1-15,35-17 0,0 0 16,-17 0 0,17 0-16,0 0 15,-35-17-15,18 17 16,-18-18-16,0 0 15,0 1 1</inkml:trace>
  <inkml:trace contextRef="#ctx0" brushRef="#br0" timeOffset="86624.07">10478 8537 0,'-18'35'31,"18"1"-16,-18-1-15,1 0 16,-1 1-16,18 17 16,0-18-16,0-18 15,0 1-15,18 0 16,-1-18 0,1 0-1,17 0 1,-17 0-16,-1-18 15,19 0-15,-19-17 16,19-18-16,-36 36 16,17-19-16,1 1 15,-18 0-15,0 17 16,0 0-16,0 1 16,0-1-16,0 36 78,0 17-78,0 0 15,0 1-15,0-1 16,0 18-16,0-35 16,0-1-16,0 18 15,18-17 1,-1-18-16,1 0 31,-1-18-15,1 1-1,17-18-15,-35 17 16,36 0-16,-36-17 16,17 17-16,1-17 15,-18 17 1,0 1-1,0-1 64,0 0-48</inkml:trace>
  <inkml:trace contextRef="#ctx0" brushRef="#br0" timeOffset="89360.63">11359 7673 0,'0'18'32,"0"-1"-1,-17 1-31,-18-1 15,35 36-15,-36 0 16,19 0-16,-1 0 16,0 18-16,1 17 15,17-18-15,0-17 16,17 0-16,-17-17 16,71 52-1,-53-53 1,-1-17-1</inkml:trace>
  <inkml:trace contextRef="#ctx0" brushRef="#br0" timeOffset="90296.7">11606 8079 0,'18'0'32,"17"0"-17,1 0-15,17 0 16,17 0-16,-17 0 16,0 0-16,-35 0 15</inkml:trace>
  <inkml:trace contextRef="#ctx0" brushRef="#br0" timeOffset="90895.6">12153 7867 0,'18'-35'47,"-18"17"-47,35 0 16,-17-35-16,-1 36 15,1-1-15,0 1 16,-18-1 15,17 18-31,1 18 16,-18-1-1,18 36 1,17 0-16,-18 18 16,36 17-16,0 0 15,-17-17-15,-1-1 16,0-17-16,-17-18 16,-1 1-16</inkml:trace>
  <inkml:trace contextRef="#ctx0" brushRef="#br0" timeOffset="91751.58">12188 7920 0,'0'0'0,"-17"0"16,-1 18-16,-17 17 15,17-18-15,1 19 16,-19-19-16,19 1 15,17 17-15,0-17 16</inkml:trace>
  <inkml:trace contextRef="#ctx0" brushRef="#br0" timeOffset="92503.93">12153 8167 0,'0'17'16,"0"1"-1,0 17-15,0-17 16,18 0-16,-18-1 16,17 1-1,1-18 17,0-18-17,-1-17 1,-17 17-16,18-17 15,0 35-15,-1-18 16,1 18-16,-36 0 78,1 53-78,-36 0 16,35-17-16,-17-1 15,17 18-15,1-36 16,17 1-16</inkml:trace>
  <inkml:trace contextRef="#ctx0" brushRef="#br0" timeOffset="93336.52">12718 7532 0,'17'0'15,"1"0"1,-18 17-16,18 1 15,-1 35-15,-17-18 16,35 1-16,-17 16 16,0 37-16,17-19 15,-17-17-15,-18 18 16,0-1-16,0 18 16,-89 89-1,54-89 1,-18-35-16,0 17 15,36-34-15</inkml:trace>
  <inkml:trace contextRef="#ctx0" brushRef="#br0" timeOffset="95841.05">12153 8220 0,'0'17'125,"0"19"-109,0 17-16,0-1 16,0 19-16,18-18 15,-18-18-15,0 0 16,0-17-16,0 0 47,17-18-47,1 0 15,0-18 1,-1-17-16,19 17 16,-1-17-16,0 17 15,0-17-15,1 17 16,-19 1-16,1 17 62,-18-18-46,0 0 109,0 1 16,0-1-126,0 1 16,0-1 63,0 0-94,0 36 110,0 0-79,0 17-31,-18-18 15,18 1-15,-17 17 16,-1 1-16,18-1 16,-18 0-16,1 0 15,-1 1-15,18-19 16,-17 19-16,-1-19 16,18 1-16,-18 17 15,1-35-15,17 18 16,-18 0 62,18-1-62,-18-17-1,18 18 1,0-1 15,-17-17-15,-1 0-1,18 18-15,-18 0 16,-34 17 0,16-35-16,36 18 15,-17-18 173,17 17-188,0-34 187</inkml:trace>
  <inkml:trace contextRef="#ctx0" brushRef="#br0" timeOffset="97400.08">12171 8149 0,'17'-17'15,"-17"34"16,0 1-15,0 17-16,18 0 16,-18-17-16,18 17 15,-18 1-15,0-1 16,0 0-16,0 0 16,0 1-16,0-19 15,0 19-15,0-19 16,17-17 31,1 0-16,0 0-31,-1 0 16,1 0-16,0 0 15,-1 0-15,1 0 16,-1-17 15,-17-1-15,18 0-1,0 1 1,-18-1 0,0 0-1,0 1 1,17-1-1,1 18-15,-18-35 16,18 35-16,-18-18 16,0 1-1,0-1-15,0 36 172,0-1-156,0 18-1,0 1-15,-36-1 16,19 0-16,-1 1 16,-17 16-16,0 1 15,-18 0-15,17 18 16,19-36-16,-1 0 16,0 1-16,18-19 15,-17 1-15,-1 0 16,1-1-1,17 1-15,-18-18 125,18 18-125,-18-1 47,1-17-31,-1 18 0,-17-1-16,17 1 15,0 0-15</inkml:trace>
  <inkml:trace contextRef="#ctx0" brushRef="#br0" timeOffset="102135.81">12259 7673 0,'0'18'109,"-18"-1"-93,-17 54-1,17-36 1,1 0-16,-1 1 16,1-1-16,-1-17 15,18-1-15,-18 1 16,18-1 78,-17-17-79,17 18-15,-18-18 16,18 18-16,-18-18 16,1 17-1</inkml:trace>
  <inkml:trace contextRef="#ctx0" brushRef="#br0" timeOffset="108152.32">15610 8220 0,'-17'17'16,"-1"54"-1,18-36-15,-17 18 16,-1 0-16,18 0 15,0-18-15,0 0 16,0 18-16,18-17 16,-1-19-16,1 19 15,-1-36-15,1 17 16,0-17 0,-1 0-16,19-35 15,-36 17-15,17-17 16,1-18-16,0 0 15,-18 18 1,17 0-16,-17-1 16,18 1-16,-18 0 15,0 0-15,17 17 16,-17 0-16,0-17 16,0 17-1,0 71 48,0 0-63,0 0 15,-17 18-15,17 17 16,0 0-16,0-35 16,0 0-16,17 0 15,19-18-15,-19 0 16,19 1-16,-19-36 15,1 0-15,0 0 16,-1 0-16,1 0 16,-1-36-16,19 1 15,-19-18-15,-17 0 16,18 0-16,0 0 16,-1-17-1,-17 17-15,18 0 16,-18 18-16,0 17 15</inkml:trace>
  <inkml:trace contextRef="#ctx0" brushRef="#br0" timeOffset="108848.26">16404 8414 0,'0'17'47,"0"1"-31,-17 0-1,-19-1-15,19 19 16,-19-19-16,-17 36 15,36-35 1,-1 17-16,-17-17 16,35-1 15,0-34 0,0-19-31</inkml:trace>
  <inkml:trace contextRef="#ctx0" brushRef="#br0" timeOffset="109183.91">16245 8431 0,'0'0'0,"18"53"15,0-17-15,17-19 16,-17 1-16,17 17 16,-17-17-1,-1-18-15,18 17 16</inkml:trace>
  <inkml:trace contextRef="#ctx0" brushRef="#br0" timeOffset="110863.91">16651 8361 0,'0'-18'78,"35"1"-62,-17 17 0,53 0-1,-36 0-15,0 0 16,18 0-16,-35 17 16,-1-17-16,1 18 15,-18-1-15,18 1 16,-18 0-16,0 17 15,0 0-15,-18 36 16,-17-36-16,-1 18 16,1 0-16,0 18 15,0-36-15,17 0 16,-17-17-16,17-1 16,18 1-16,-18-18 15,18 18-15,0-36 125,0 0-109</inkml:trace>
  <inkml:trace contextRef="#ctx0" brushRef="#br0" timeOffset="111752.01">17092 8308 0,'0'18'16,"-18"17"-16,1 0 16,-18 18-16,17-18 15,-17 18-15,17 0 16,-17-18-16,17 1 16,18-1-16,0 0 15,0-17-15,0 0 16,0 17-16,0-18 15,0 1 1,0 0-16,18-18 16,-1 0-1,1 0 1,0 0 0,-1 0-16,19 0 15,16 0-15,-16 0 16,-19 0-16,1 0 15,0 17 17</inkml:trace>
  <inkml:trace contextRef="#ctx0" brushRef="#br0" timeOffset="112640.23">17374 8608 0,'18'0'47,"0"0"-47,34 0 16,37 0-16,-36-18 15,17 18-15,-17-18 16,-18 18-16,-17 0 62</inkml:trace>
  <inkml:trace contextRef="#ctx0" brushRef="#br0" timeOffset="113007.68">17480 8361 0,'0'0'0,"0"35"0,0 18 16,0 0-16,18 0 15,-18 0-15,17 0 16,-17-18-16,18 18 16,-18-18-16,0 0 15,0-17-15,0 17 16,18-17-16,-18 0 16</inkml:trace>
  <inkml:trace contextRef="#ctx0" brushRef="#br0" timeOffset="114176.42">17868 8132 0,'0'0'0,"0"35"0,18 18 16,-1-18-16,-17 0 15,18 1-15,-18 16 16,18 1-16,-18 0 16,17 0-16,-17 0 15,0 0 1,0-18-16,0 18 16,0-35-16,0 0 15,0-1 48,0-34-32,0-1-31,0-17 16,0 17-16,0 0 15,0 1-15,0-36 16,0 35-16,18 0 15,-18-17-15,18 18 16,-1-1-16,1 0 16,0 18-1,-1 0-15,1 0 16,0 0 0,-1 0-1,1 18 1,-1-18-1,-17 18 1,18-1-16,-18 1 16,0-1-16,0 1 15,0 0-15,-35-1 16,17 1-16,1 0 16,-19-18-16,19 17 15,-19 1-15,19-18 94</inkml:trace>
  <inkml:trace contextRef="#ctx0" brushRef="#br0" timeOffset="115743.91">14164 8273 0,'0'-18'63,"0"-17"-47,18 17-1,-1 0-15,1-17 16,0 0-16,-1 17 15,1-17-15,0 35 47,-1 0-15,1 18-32,-1 17 15,1 0-15,17 0 16,-17-17-16,17 17 15,-35-17-15,18 0 16,-18-1 78</inkml:trace>
  <inkml:trace contextRef="#ctx0" brushRef="#br0" timeOffset="116847.91">14217 8449 0,'18'18'31,"-18"-1"-15,17-17-16,-17 18 16,18-18 93,-18 18-47,18-18-46,-1 0 0,-17 17-1,18-17 1,-1 0 46,1 0-46,0 0 0,-18-17-1,17-1-15,1 0 16,-18 1 0,18-1-16,-1 0 15,-17 1-15,18-1 16,0 0-16,-18 1 15,0-1-15,0 36 94,0 17-78,0 0-16,-18 1 15,0 17-15,-17-1 16,0 1-16,-1 18 16,-16 0-16,-1-1 15,17-17-15,1 18 16,17-36-16,18-18 16,-17-17 93</inkml:trace>
  <inkml:trace contextRef="#ctx0" brushRef="#br0" timeOffset="117655.91">14799 8572 0,'18'0'78,"17"0"-78,-17 0 16,34 0-16,-16 0 16,-19 0-16,19 0 15,-19 0-15,19 0 16</inkml:trace>
  <inkml:trace contextRef="#ctx0" brushRef="#br0" timeOffset="118215.63">14728 8714 0,'18'0'47,"35"0"-47,0 0 16,0 0-16,0 0 15,-18 0-15,0 0 16,-17 0 47,0 0-48,-1 0 1</inkml:trace>
  <inkml:trace contextRef="#ctx0" brushRef="#br0" timeOffset="121695.7">3933 10724 0,'18'0'47,"0"0"-47,17 0 16,0 0-16,18 0 16,18-17-16,-18-1 15,0 18-15,-18 0 16,-17 0-16</inkml:trace>
  <inkml:trace contextRef="#ctx0" brushRef="#br0" timeOffset="122056.1">4004 10813 0,'71'0'16,"34"0"-16,19-18 16,17 0-16,0 18 15,-17-17-15,-72-1 16,-16 0-1,-36 1 1,-36 17 0,19 0-1</inkml:trace>
  <inkml:trace contextRef="#ctx0" brushRef="#br0" timeOffset="123031.83">5309 10336 0,'0'0'0,"53"0"0,18-17 16,-18 17-16,0-18 16,0 18-16,-36 0 15,36 0 1,-18 35-16,-17-17 16,17 17-16,-35-17 15,18 0-15,0 17 16,-18 0-16,0 0 15,-36 1 1,-17 34-16,-35-17 16,-18 18-16,-17-18 15,17 0-15,18-18 16,17-18-16,54 1 16,-1-18-1,36 0 1,17 0-1,18 0-15,17 0 16,1 0-16,0-18 16,17 18-16,-18-17 15,1 17-15,-18 0 16,-36 0-16</inkml:trace>
  <inkml:trace contextRef="#ctx0" brushRef="#br0" timeOffset="123583.91">6368 10089 0,'-18'18'16,"-17"17"-16,17 18 15,0 18-15,1-1 16,-1 1-16,1 17 16,-1-17-16,18 17 15,0 18 1,0-18 0,18 18-16,-1-36 0,18 18 15,1-35-15,-1 18 16,0-18-16,-17-18 15,17 0-15,-17-17 16,-1-18 0,1 0 15,-18-18-31,18-17 16,-18 0-16</inkml:trace>
  <inkml:trace contextRef="#ctx0" brushRef="#br0" timeOffset="124328.97">6579 10495 0,'0'18'16,"18"-1"-1,-18 19-15,0 17 16,18-18-16,-1 0 16,-17 0-16,36 1 15,-19-19-15,1-17 47,-1-17-31,1-1-1,17-17-15,-17 17 16,17-17-16,-35 17 16,18 1-16,0 17 62,-18 17-15,-18 1-47,18 17 16,-35 18-16,17 0 15,-17 0-15,-18 17 16,35-17-16,1 0 16,-1 0-16,0 0 15,18 0-15,0-18 16,0 1-16,0-54 94</inkml:trace>
  <inkml:trace contextRef="#ctx0" brushRef="#br0" timeOffset="124655.94">6879 10971 0,'71'-17'15,"-36"17"-15,-17 0 16,17 0-16,0 0 16,0 0-16,-17 0 15,0 0-15</inkml:trace>
  <inkml:trace contextRef="#ctx0" brushRef="#br0" timeOffset="125295.57">7461 10901 0,'0'-18'15,"0"1"1,0-19 0,18 1-16,17-18 15,0-17-15,1 17 16,17 0-16,-36 0 16,19 18-1,-19-1-15,1 19 16,-1 70 31,-17-1-47,18 1 15,-18 0-15,18 0 16,-18 0-16,0 0 16,17-18-16,1 1 15,-18-1-15,0-18 16</inkml:trace>
  <inkml:trace contextRef="#ctx0" brushRef="#br0" timeOffset="125984.9">7497 10971 0,'0'18'31,"17"0"-15,-17 35-1,18-36-15,-1 18 16,-17-17 15,18-18-15,0 0-1,-1-35-15,19 17 16,-19-17-16,19 17 16,-19 1-16,18-19 15,-17 1 1,-36 70 46,-17 1-62,-18-1 16,18 35-16,-18-17 16,18 18-16,17-18 15,1 0-15,-1-18 16,0 0-16,18 1 15,0-19-15,0 1 16,0-36 62,0 1-78,18-19 16</inkml:trace>
  <inkml:trace contextRef="#ctx0" brushRef="#br0" timeOffset="126535.63">8114 10125 0,'18'0'16,"-18"17"-16,17 36 16,1-17-16,-1 16 15,19 19-15,-1 17 16,0-17-16,-17 35 16,0-36-16,-18 54 15,0-19-15,-18-16 16,-17-1-16,-18 0 15,0-17-15,18-1 16,-18-35-16,35-17 16,0 0-16,18-1 15</inkml:trace>
  <inkml:trace contextRef="#ctx0" brushRef="#br0" timeOffset="129272.19">9243 10777 0,'17'-17'16,"36"17"-16,18-18 15,17 18-15,0-18 16,-17 18-16,17-17 16,-35-1-16,-35 18 15</inkml:trace>
  <inkml:trace contextRef="#ctx0" brushRef="#br0" timeOffset="130271.9">10442 9895 0,'0'18'16,"18"17"-1,-18 18 1,0 0-16,0 0 16,0 18-16,0-18 15,18-1-15,-18-16 16,17-1-16,-34-53 94,-1 1-94,0 17 15,-17-18-15,-18 0 16,18 1-16,-18 17 16,0 0-16,-18 0 15,36 35-15,0-35 16,35 35-16,-18-17 15,18 0-15,0 17 16,0-17-16,18-1 16,-1-17-16,1 18 15,0-18 1,-1 0-16,1 0 31,0 0-15,-18-18-16,17 18 15,1-17-15,-18-1 16,18 18-16,-1-18 16,1 18 15,-18-17 31,17 17-46</inkml:trace>
  <inkml:trace contextRef="#ctx0" brushRef="#br0" timeOffset="130847.89">9895 10777 0,'18'0'16,"0"0"-1,-1 0-15,1 0 16,35 0-16,-18 0 16,18 0-16,18 0 15,-1-17-15,36-1 16,-18 18-16,-17 0 16,-1 0-16,1 0 15,-18 0-15,0 0 16</inkml:trace>
  <inkml:trace contextRef="#ctx0" brushRef="#br0" timeOffset="131559.65">10142 10866 0,'0'17'15,"0"1"-15,0 17 16,0 18-16,0 0 15,0 17-15,0-17 16,0 0-16,0 0 16,0 0-16,0-18 15,0 18-15,0-35 16,-17-18 62,17-35-78,-36 17 16,19-17-16,-18 17 15,17 1-15,0 17 16,1 0 0,-1 17-16,0 1 15,-17-1-15,17 19 16,18-1-16,-17-17 15,17-1-15,0 1 16,17-18 0,19 0 15,-19 0-31,1-18 16,17-17-16,-17 17 15,-18 1 1</inkml:trace>
  <inkml:trace contextRef="#ctx0" brushRef="#br0" timeOffset="132471.79">10248 11130 0,'18'53'31,"-1"-18"-31,-17 1 16,0-19-16,0 19 15,18-36-15,-18 17 16,18-17 47,-1-35-48,19-18 1,-36 18-16,35 17 15,-17 0-15,-18-17 16,17 35-16,-17 18 141,18-1-141,-18 19 15,0-1-15,18-17 16,-18-1-16,17 1 16,1-18 46,-1 0-46,19-35-16,-19 17 15,1 0-15,17 1 16,-17-36-16,17 35 16,-17 0-16,-1-17 15</inkml:trace>
  <inkml:trace contextRef="#ctx0" brushRef="#br0" timeOffset="134096.9">11183 10283 0,'0'18'125,"0"0"-109,0-1-16,0 36 15,-35-17-15,35 17 16,-36-1-16,1 37 15,0-1-15,17 0 16,18-17-16,0-19 16,0 1-16,0-17 15,0-1-15,0 0 16,18-17-16,-18-1 16,18 19-16,-1-36 15,-17 17-15,18-17 16,-1 0-1,1 0 32,0-17-31,-18-1 15,17 18-31</inkml:trace>
  <inkml:trace contextRef="#ctx0" brushRef="#br0" timeOffset="135000.22">11342 10601 0,'0'35'63,"0"1"-47,17 16-16,-17 1 15,18 0-15,-18-17 16,18-1-16,-18-18 15,0 1-15,0 0 16,17-18 31,1-18-31,0-17-1,-1 0-15,1-1 16,17 1-16,-35-18 15,18 18-15,-1 17 16,-17-17-16,0 17 16,0 54 109,0-1-125,0 0 15,0 0-15,0 1 16,0-1-16,18 18 16,-18-36-16,18-17 15,-18 18-15,17-36 63,1-34-63,17 16 15,-17-17-15,17 18 16,-17-18-16,17 0 16,-17 18-16,-18 0 15,17-1-15</inkml:trace>
  <inkml:trace contextRef="#ctx0" brushRef="#br0" timeOffset="135543.9">11942 10742 0</inkml:trace>
  <inkml:trace contextRef="#ctx0" brushRef="#br0" timeOffset="136095.91">12065 10478 0,'35'17'15,"-17"18"1,17-17-16,-17 17 16,-1-17-1,-17 17-15,18-17 16,-18 0-16,0 34 16,0-16-16,-18-1 15,-34 18-15,16 0 16,1-18-16,0 0 15,17 1-15,0-19 16,18-34 47,18-1-48,0-35-15</inkml:trace>
  <inkml:trace contextRef="#ctx0" brushRef="#br0" timeOffset="136495.94">12400 10530 0,'0'0'0,"-88"124"16,35-36-16,18-17 16,17-18-16,0-1 15,18 1-15,0-17 16,0-1-16,36-35 78,-19 0-78,1 0 16,0 0-16,17 0 15,-17-18-15,-1 18 16,1 0-16,-1-17 15</inkml:trace>
  <inkml:trace contextRef="#ctx0" brushRef="#br0" timeOffset="136944.26">12471 10742 0,'17'18'16,"19"-18"-16,17 0 16,17 0-16,1 0 15,-18 0-15,-18 0 16,0 0-16</inkml:trace>
  <inkml:trace contextRef="#ctx0" brushRef="#br0" timeOffset="137296.16">12647 10619 0,'0'0'0,"0"53"0,0 17 16,0 36-16,-18-18 15,18-17-15,0-18 16,0-1-16,0 1 16,0-35-16,0-53 62,0-1-62,18 1 16,17 0-16,-17 0 15</inkml:trace>
  <inkml:trace contextRef="#ctx0" brushRef="#br0" timeOffset="138063.97">12912 10389 0,'0'0'0,"0"141"16,0-52-16,0-1 15,0 0-15,0 0 16,0 18-16,0-35 15,0-19-15,0-16 16,-18-1 0,18-53 31,0 1-32,0-19-15,0 1 16,0 0-16,0-18 15,18 18 1,17-53 0,0 88-1,-35-18-15,36 18 16,-19 0-16,1 0 16,-1 0-16,19 0 15,-19 0 1,-17 18-1,0 17-15,-17 0 16,-1-17-16,-17 35 16,-36-36-16,18 36 15,-17-18-15,34-17 16,1 0-16,18-1 16,-1-17 15,18-17 0,0-1-15,0 0-1,18 18 1</inkml:trace>
  <inkml:trace contextRef="#ctx0" brushRef="#br0" timeOffset="138976.1">13300 10283 0,'17'0'46,"1"18"-30,0-18 0,-1 35-16,19 1 15,-19-1-15,1 18 16,-1 17-16,1 1 16,0 35-16,-18-36 15,0 19-15,-36 16 16,1 1-16,0-35 15,0-1-15,35-52 16,-18 0-16,0-18 63</inkml:trace>
  <inkml:trace contextRef="#ctx0" brushRef="#br0" timeOffset="139783.89">9102 9931 0,'0'0'0,"-18"53"15,-35 17-15,-17 36 16,-19 17-16,19 1 15,-1 17-15,36 0 16,0 36-16,17-36 16,18 0-16,0-18 15,18 1-15,35-18 16,0-18-16,-1-53 16,19 18-16,-18-35 15,0-1-15,-18-17 16,0 0-16</inkml:trace>
  <inkml:trace contextRef="#ctx0" brushRef="#br0" timeOffset="140791.89">13511 9790 0,'36'35'0,"-19"0"15,1 0-15,35 36 16,-36 17-16,19 18 16,-1 0-16,0-18 15,-17 36-15,0 17 16,-18-18-16,0 1 16,0-1-16,0-17 15,0 17-15,0-17 16,-18-35-16,18-18 15,-18 0-15,-17-18 16,35 0-16,-18-17 16,1-1-16</inkml:trace>
  <inkml:trace contextRef="#ctx0" brushRef="#br0" timeOffset="162447.85">4357 12929 0,'17'0'15,"1"0"1,35 0-16,18 0 16,-1 0-16,1 0 15,-1 0-15,36 0 16,-53 0-16,-18 0 15,-17 0-15</inkml:trace>
  <inkml:trace contextRef="#ctx0" brushRef="#br0" timeOffset="162959.88">4410 13194 0,'17'0'15,"19"0"1,-1 0-16,18 0 16,0 0-16,0 0 15,-18 0-15,0-18 16,-17 18 31,-1 0-47,19 0 15,-1-17-15,0-1 16,-17 18-16,17 0 16</inkml:trace>
  <inkml:trace contextRef="#ctx0" brushRef="#br0" timeOffset="163904.88">5556 12594 0,'-17'0'47,"17"-17"-31,17 17-1,36-18-15,0 0 16,18 18-16,-1 0 16,18 0-16,18 0 15,-35 0-15,-18 18 16,0 0-16,-36 17 16,1-18-16,-18 19 15,0-1-15,-35 0 16,-36 18-16,-17 18 15,35-18-15,-18-18 16,18 18-16,1-18 16,-19-17-16,36 17 15,-1-17-15,1-18 16,88 0 78,0 0-79,18 0-15,52 0 16,-35 0-16,-17 0 16,-1 0-16,-34 0 15,17 0-15,-36 0 16</inkml:trace>
  <inkml:trace contextRef="#ctx0" brushRef="#br0" timeOffset="164480.01">6720 12418 0,'0'17'15,"0"1"-15,-17 35 16,-1 0-16,-17 17 16,0 19-16,17 16 15,-17-16-15,17-1 16,18-18-16,0 1 16,18 17-16,17-35 15,0-18-15,-17 1 16,0-36-16,-18 17 15,17-17 1,1 0 47,-1 0-48,1 0-15</inkml:trace>
  <inkml:trace contextRef="#ctx0" brushRef="#br0" timeOffset="165136.84">6932 12665 0,'18'17'0,"-18"19"15,17-1-15,-17 18 16,18 0 0,0-18-16,-1 0 15,1-17-15,0 17 16,-1-35 0,18 0-1,1-17 1,-19-19-16,19 1 15,-19 0-15,19-1 16,-19 1-16,1 0 16,-1 17-16,1-17 15,-18 70 32,-35 18-31,17 18-16,-17-1 15,-18 19-15,0-19 16,35 1-16,1-1 16,-1-17-16,1-35 15,17 17-15,17-53 78,-17 1-62</inkml:trace>
  <inkml:trace contextRef="#ctx0" brushRef="#br0" timeOffset="165439.87">7497 13000 0,'17'0'32,"1"0"-17,-1 0-15,1 0 16,17 0-16,1 0 15,-1-18-15,-17 1 32</inkml:trace>
  <inkml:trace contextRef="#ctx0" brushRef="#br0" timeOffset="166344.01">7902 12753 0,'0'-18'47,"18"1"-31,17-19-16,-17 19 15,17-36-15,18 35 16,-18-17-16,1 17 16,-1 1-16,0-1 15,-17 18 17,-18 18-17,17 17-15,-17 18 16,18 0-16,0 17 15,17 1-15,-17-18 16,-1-18-16,1 0 16,-18 1-16</inkml:trace>
  <inkml:trace contextRef="#ctx0" brushRef="#br0" timeOffset="167040.04">8079 12929 0,'0'18'16,"0"0"-16,0 17 15,17 0-15,-17-17 16,18 17-16,0-17 16,-18-1-16,17-17 46,1 0-30,17-17 0,-17-19-16,-1 1 15,19 0-15,-19 0 16,1 17-16,-18 36 62,-18 17-62,-17 0 16,17 18-16,-35 18 16,36-36-16,-18 18 15,17-18-15,0 0 16,1-17-16,17 0 16,0-36 62,0 0-78</inkml:trace>
  <inkml:trace contextRef="#ctx0" brushRef="#br0" timeOffset="167783.87">8590 12365 0,'18'-18'16,"-1"18"-16,1 0 15,-18 18 1,18-18-1,-18 17-15,17-17 16,1 18-16,0 0 16,-1-18-16,1 35 15,17-35-15,-17 18 16,-1-1-16,1 19 16,-18-19-16,18 19 15,-1-1-15,-17 18 16,0 0-16,-17 17 15,-19 36-15,-16-35 16,16 17-16,-17 0 16,0-35-16,18 17 15,0-34-15,17-19 16,18 1 31,-17-18 0</inkml:trace>
  <inkml:trace contextRef="#ctx0" brushRef="#br0" timeOffset="168760.86">9260 12400 0,'0'0'0,"-35"35"15,-18 1-15,18 34 16,0-17-16,-1 35 16,19-17-16,17-18 15,0 0-15,0 0 16,0-18-16,17 18 15,1-18-15,17-17 16,1 17-16,-1-17 16,-17-1-16,-1 1 15,1-18-15,-1 0 47,1 0-31,-18-18-16,0 1 31</inkml:trace>
  <inkml:trace contextRef="#ctx0" brushRef="#br0" timeOffset="169095.88">9278 12894 0,'18'0'31,"-1"0"-31,1 0 0,35 0 16,0 0-16,17 0 15,-17 0-15,-17 0 16,-1 0-16,0 0 16</inkml:trace>
  <inkml:trace contextRef="#ctx0" brushRef="#br0" timeOffset="169519.91">9931 12541 0,'0'0'15,"106"53"1,-71-35-16,0-1 0,-35 1 15,0 0-15,0-1 16,0 19-16,-18-19 16,-17 19-1,0-1-15,0-18 16,-18 19-16,35-19 16,0 1-16,1 0 15</inkml:trace>
  <inkml:trace contextRef="#ctx0" brushRef="#br0" timeOffset="169959.87">10125 12612 0,'0'0'0,"-18"35"0,0-17 16,18 17-16,0 18 15,0-18-15,0-17 16,0-1-16,0 1 16,0 0-1,0-1-15,18-17 16,0 0-1,-1 0-15,-17-17 32,18 17-17,-18-18 17</inkml:trace>
  <inkml:trace contextRef="#ctx0" brushRef="#br0" timeOffset="170399.87">10283 12471 0,'0'0'0,"53"88"15,-17-53 1,-19 0-16,-17 18 15,18 0-15,-18 0 16,0 0-16,0-18 16,-18 18-16,-35 0 15,18 0-15,0-18 16,0 1-16,17-1 16,0-17-16,1-1 46</inkml:trace>
  <inkml:trace contextRef="#ctx0" brushRef="#br0" timeOffset="171039.87">10195 12524 0,'0'35'16,"-17"-17"-16,17-1 16,-18 1-16,0-1 15,18 19-15,0-1 16,0 0-16,0-17 15,0 17-15,0-17 16,0-1-16,0 1 16,0 0-16,18-1 15,0-17-15,-1 0 94</inkml:trace>
  <inkml:trace contextRef="#ctx0" brushRef="#br0" timeOffset="172360.87">4286 14552 0,'0'0'0,"53"0"0,35 0 16,18 0-16,-35-18 16,-1 18-16,1-17 15,-18 17-15,-18 0 16,-53 0 31</inkml:trace>
  <inkml:trace contextRef="#ctx0" brushRef="#br0" timeOffset="172687.86">4216 14817 0,'17'0'31,"19"0"-15,17 0-16,-1 0 16,1 0-16,0 0 15,-17 0-15,-1 0 16,-18 0 31,19 0-32,-19 0-15,1 0 16</inkml:trace>
  <inkml:trace contextRef="#ctx0" brushRef="#br0" timeOffset="173183.86">5062 14640 0,'18'0'16,"0"0"-1,-1 0-15,19 0 16,16 0-16,37 0 16,-19 0-1,1 0-15,-18 0 16,-18 0-16</inkml:trace>
  <inkml:trace contextRef="#ctx0" brushRef="#br0" timeOffset="174049.95">5838 14393 0,'0'0'0,"36"0"16,-1 0-16,0 0 16,1 0-16,-1 0 15,-18 0-15,36 0 16,-35 0-16,0 0 15,-1 0 1,-17 36 0,0-19-16,0 19 15,18-19-15,-18 36 16,0-18-16,0 1 16,-18-1-16,-35 0 15,18 18-15,0-18 16,-36 18-16,18-17 15,-35 16 1,35 1-16,-17-35 16,52 0-16,0-1 78,36-17-63,17-17-15,18-1 16,18 18-16,17-18 16,-17 18-16,-1-17 15,-17 17-15,-35 0 110,-1 0-110</inkml:trace>
  <inkml:trace contextRef="#ctx0" brushRef="#br0" timeOffset="174536.41">6720 14182 0,'0'0'0,"-17"53"15,-18 0-15,17 52 16,0-34-16,1 35 15,-1-18-15,0 18 16,18 0-16,0-18 16,0-18-16,0-17 15,0 0-15,18-18 16,17-17 0,1 17-16,-1-17 15,18-18-15,-36 0 16,1 0-1</inkml:trace>
  <inkml:trace contextRef="#ctx0" brushRef="#br0" timeOffset="175183.86">6914 14499 0,'0'0'0,"0"35"16,18 1-16,-18-1 16,35 53-1,-35-53-15,36 18 16,-19-35-16,1 0 15,0-18-15,-1 0 16,1 0-16,-1 0 16,1-18-16,0-17 15,-1 17-15,1-17 16,-18-18-16,35 0 16,1 18-16,-19-1 15,1 1-15,-18 53 47,0 35-31,-18 17-16,1-17 15,-1 18-15,18-1 16,0 1-16,0-18 16,0 0-1,0-18-15,0-17 16</inkml:trace>
  <inkml:trace contextRef="#ctx0" brushRef="#br0" timeOffset="175512.1">7673 14852 0,'0'0'0,"88"0"0,53 0 16,0 0-16,-17 0 16,-18 0-16,-18-18 15,-53 18-15</inkml:trace>
  <inkml:trace contextRef="#ctx0" brushRef="#br0" timeOffset="176176.25">8625 14640 0,'0'-17'47,"18"-1"-31,-18 0-16,18-17 15,-1 0-15,19 0 16,-1-36-16,0 18 16,18 0-16,0 0 15,-18 18-15,18 0 16,-35 17-1,-1 18 1,1 35 0,0 18-16,-18 0 15,35-18-15,-17 18 16,-1-17-16,19 17 16,-36-18-1,17-18-15,-17 1 16,0 0-16,0-1 15,0 1 17</inkml:trace>
  <inkml:trace contextRef="#ctx0" brushRef="#br0" timeOffset="176864.26">8837 14728 0,'0'18'31,"0"0"-16,0 35-15,18-18 16,-1 0-16,1 0 16,-18 1-16,18-36 15,-1-18 32,19-17-47,-36 0 16,17-1-16,1 1 15,-1 17-15,-17 71 79,-17 0-79,-36 18 15,0 17-15,0 0 16,35-17-1,-17-1-15,0-17 16,35-35-16,0-1 16,0-34 31,0-1-32,18-17-15,-1 17 16,1-17-16</inkml:trace>
  <inkml:trace contextRef="#ctx0" brushRef="#br0" timeOffset="177375.64">9454 14429 0,'18'0'16,"0"53"0,-1-1-16,19 54 15,-1-18-15,0 36 16,-17-1-16,-18 1 15,-35-1-15,-36 1 16,0-18-16,-17-18 16,18-18-16,17-34 15,0-1-15,35-35 63</inkml:trace>
  <inkml:trace contextRef="#ctx0" brushRef="#br0" timeOffset="187919.66">15628 12718 0,'0'0'0,"-35"0"16,0 0-16,-18-18 16,17 18-16,-17 0 15,0 0-15,18 0 16,0 0-16,0 0 15,-18 0-15,0 0 16,-53 53 0,71-35-1,35-1-15,-18 1 16,18-1-16,0 19 16,0-19-16,18 1 15,17 0-15,36 17 16,-1-17-16,1-18 15,52 17-15,-52 1 16,17 0 0,-18-1-16,-34 1 15,-1-1-15,-35 1 16,18 0-16,-18-1 16,-36 1-16,-34 17 15,-36-17-15,18 17 16,-18-17-16,35-1 15,18 1-15,1 0 16</inkml:trace>
  <inkml:trace contextRef="#ctx0" brushRef="#br0" timeOffset="188328.27">15946 12735 0,'0'0'0,"35"0"0,18 0 15,17 0-15,1 0 16,-1 0-16,36 0 15,-53-17-15,-18 17 16,-17-18-16,0 18 16,-1 0-1,-34 0 17</inkml:trace>
  <inkml:trace contextRef="#ctx0" brushRef="#br0" timeOffset="188719.85">15946 12788 0,'0'0'0,"0"124"16,-18-71 0,18 0-16,0-1 15,0 1-15,0-17 16,0 17-16,18-36 16,-18 1-16,35-1 15,-18-17-15,19 0 16,-1 0-16,18 0 15,17-17-15,-17-18 16,-17-1-16,-1 36 16,0-17-16,-35-1 47</inkml:trace>
  <inkml:trace contextRef="#ctx0" brushRef="#br0" timeOffset="189096.46">16051 13018 0,'0'0'0,"18"-18"15,17 18-15,18-18 16,35 1-16,-17 17 15,0-18-15,17 0 16,-35 1-16,-18 17 16,-17 0-16</inkml:trace>
  <inkml:trace contextRef="#ctx0" brushRef="#br0" timeOffset="189655.85">16810 12806 0,'18'0'32,"17"-18"-32,0 18 15,18 0-15,0-17 16,0 17-16,0 0 16,0 0-16,-36 0 15,1 0-15</inkml:trace>
  <inkml:trace contextRef="#ctx0" brushRef="#br0" timeOffset="189959.85">16951 12947 0,'0'0'0,"71"-18"16,-36 18-16,18 0 15,-18-17-15,0 17 16,-17 0-16,17-18 16</inkml:trace>
  <inkml:trace contextRef="#ctx0" brushRef="#br0" timeOffset="191319.88">17815 13123 0,'0'-17'63,"0"-1"-48,36 18-15,-19 0 16,18 0-16,1 0 16,-1 0-16,0 0 15,18 0-15,-17 0 16,-19 18-1,1 17-15,-18-17 16,-18-1-16,1 36 16,-54-18-16,18 1 15,18-19-15,-18 19 16,18-19-16,-1-17 16,54 0 62,0 0-78,17 0 15,18-17-15,-18 17 16,0 0-16,-17 0 16,0 0-16,17 0 15,-17 0-15</inkml:trace>
  <inkml:trace contextRef="#ctx0" brushRef="#br0" timeOffset="191776.71">17780 12876 0,'0'0'0,"53"0"0,0 0 16,17 0-16,1 0 15,0 0-15,-1 0 16,18 0-16,-52 0 16,-1 0-16,-18 0 15,-34 0 48</inkml:trace>
  <inkml:trace contextRef="#ctx0" brushRef="#br0" timeOffset="192128.51">17992 11942 0,'0'0'16,"0"70"-16,0 1 0,0 17 15,0-18-15,0 1 16,0-1-16,0-17 16,0-17-1,0-19-15,0 1 16,17 0-16,1-18 15</inkml:trace>
  <inkml:trace contextRef="#ctx0" brushRef="#br0" timeOffset="192695.85">18785 12171 0,'0'0'0,"-35"123"16,0-35-16,0-17 16,-1 17-16,1 18 15,17-18-15,1 0 16,17-35-16,0 0 16,0 0-16,35-17 15,-17-1-15,17 0 16,-17-35 31,-1 0-32,1-18 1,-18-17-16</inkml:trace>
  <inkml:trace contextRef="#ctx0" brushRef="#br0" timeOffset="193223.57">18927 12382 0,'0'0'0,"0"53"16,17-17-16,1 17 15,-1 0-15,-17-1 16,36-16-16,-19-19 16,1 19-16,0-36 15,-1 0-15,19-18 16,-1 0-1,0-35-15,18 1 16,-35 16-16,17-17 16,-17 0-16,-1 36 15,-17-1-15,0 36 32,0 35-17,-17 17 1,-19 1-16,-17 17 15,0 18-15,1-36 16,34 1-16,0-18 16,1-18-16,17-17 15</inkml:trace>
  <inkml:trace contextRef="#ctx0" brushRef="#br0" timeOffset="193455.63">19456 12718 0,'0'0'16,"35"0"-16,0-18 0,18 18 15,0 0-15,0 0 16,-18-18-16,-17 18 16</inkml:trace>
  <inkml:trace contextRef="#ctx0" brushRef="#br0" timeOffset="194247.46">20320 11853 0,'0'-17'16,"18"17"-16,-1 0 16,19-36 77,16 1-93,-16-35 16,17 34-16,-18-17 16,18 0-16,-18 36 15,-17-18-15,-1 35 16,1 17 31,-18 1-47,18 17 15,-1 18-15,-17-18 16,0 18-16,18-17 16,-18 16-16,0-16 15,18-19-15,-18 19 16,0-19-16,0 1 16,17 0-16,1-18 15,-18 17-15</inkml:trace>
  <inkml:trace contextRef="#ctx0" brushRef="#br0" timeOffset="194879.85">20338 12277 0,'0'0'0,"0"35"0,0 18 16,17 0-16,-17 0 15,0 0-15,18 0 16,0-18-16,-18 0 16,17-17-16,1-1 15,-18-34 16,17-19-31,1-16 16,0-54 0,-1 70-16,1 1 15,0 0-15,-18 17 32,0 53-1,0 18-16,0 0-15,-18 36 16,0-1-16,-17 0 16,0 0-16,0-17 15,17-18-15,18-18 16,0-17 31,35-54-32</inkml:trace>
  <inkml:trace contextRef="#ctx0" brushRef="#br0" timeOffset="195232.32">21184 11818 0,'0'0'16,"18"194"-1,-18-53-15,0 18 16,0 0-16,0 17 15,-35-35-15,-1 0 16,-17 18-16,-17-35 16,17-36-16,18-35 15,17-36-15,0-17 32,18-35-17,18 0 1</inkml:trace>
  <inkml:trace contextRef="#ctx0" brushRef="#br0" timeOffset="195815.85">21467 11765 0,'0'0'0,"70"0"31,-52 0-31,-1 18 0,-17-1 16,0 1-1,-17 0-15,-19 17 16,-16-17-16,34-1 16,0 1-16,1 0 15,17-1 1,17-17 0,36 0-1,-18 0-15,1 0 16,-1 0-1</inkml:trace>
  <inkml:trace contextRef="#ctx0" brushRef="#br0" timeOffset="197472.05">12259 15117 0,'0'0'0,"35"-53"16,1 17-16,34-17 16,-17 18-16,53-35 15,0 17-15,17 0 16,1 17-16,-1 1 16,-17 0-16,0 17 15,-53 18-15,-18 0 16,-17 0-16,-1 18 15,1 0-15,0 17 16,17 35-16,-35-34 16,35 17-16,0-18 15,1 18-15,-1-36 16,18 19-16,0-36 16,0 17-16,0-17 15,0 0-15,-18 0 16,0-35-16,0 0 15,1-1-15,-1-16 16,0-1-16,-17 17 16,17-17-16,-17 1 15,-1 16 1,1 19-16,-18-1 16</inkml:trace>
  <inkml:trace contextRef="#ctx0" brushRef="#br0" timeOffset="197871.88">14164 14517 0,'0'0'0,"18"17"16,-1-17-16,1 18 16,0 0-16,-1-1 15,-17 1 1,0 0-1,0-1 1,-35 36-16,-53 18 16,0-1-16,-1 1 15,36-1-15,1-17 16,16-17-16,36-19 16,0 1-1,18-18 1,0 0-1</inkml:trace>
  <inkml:trace contextRef="#ctx0" brushRef="#br0" timeOffset="199216.85">13952 14358 0,'0'0'0,"36"18"0,-1-1 16,18 1-16,35 17 15,0-17-15,18 0 16,0 17-16,-18-18 16,0 1-16,-35 17 15,0-17-15,-18 0 16,-17-1-16,0-17 16,-18 18-1,0 0 1,-18-1-16,0 1 15,-17 17-15,-35 0 16,17 1-16,-18-19 16,1 36-16,34-18 15,1-17-15,35 0 16,-18-18-16,18 17 16</inkml:trace>
  <inkml:trace contextRef="#ctx0" brushRef="#br0" timeOffset="207191.99">15769 14093 0,'0'36'0,"0"-1"15,0 0-15,0 18 16,0 0-16,0 0 16,0 0-16,0-18 15,0 1-15,0-1 16,-17-53 46,17 1-62,0-1 16,-18-17-16,0 35 16,-17-18-16,17 0 15,1 18-15,-19 0 16,-16 0-16,34 18 15,0 0-15,1 17 16,17 0-16,0 0 16,0-17-16,0 0 15,0 17-15,17-17 16,1-18 0,17 0-1,0 0 1,-35-36-1,18 36-15,-18-17 16,18 17-16,-18-18 16,0 0 15</inkml:trace>
  <inkml:trace contextRef="#ctx0" brushRef="#br0" timeOffset="208807.84">16210 14217 0,'-18'0'16,"1"0"-1,-1 0 1,-17 0-16,17 0 16,1 0-16,-19 0 15,1 0-15,17 0 16,1 0-16,-1 0 15,18 18-15,-17-1 16,-1-17-16,18 18 16,-18-18-16,18 18 15,0-1 1,0 18 0,0-17-1,0 0 1,0-1-16,36-17 15,-19 18-15,18 0 16,54-1 0,-72 1-16,1-18 15,-18 18 1,-18-1 0,1 1-16,-19-18 15,1 17-15,17 1 16,1-18-16</inkml:trace>
  <inkml:trace contextRef="#ctx0" brushRef="#br0" timeOffset="209215.82">16298 14217 0,'18'0'16,"0"0"-1,-1 0-15,19 0 16,16 0-16,-16 0 15,-1 0-15,0 0 16,1 0-16,-1 0 16,-53 0 46</inkml:trace>
  <inkml:trace contextRef="#ctx0" brushRef="#br0" timeOffset="209663.75">16387 14323 0,'0'0'16,"-18"35"-16,18 0 15,-35 18-15,17-17 16,18 16-16,0 1 16,0-17-16,0-19 15,0 1-15,0 0 16,18-18 15,-1 0-15,-17-18-1,18 18-15,-18-18 16,18 18-16,17-17 16</inkml:trace>
  <inkml:trace contextRef="#ctx0" brushRef="#br0" timeOffset="210023.84">16351 14499 0,'18'0'16,"0"0"-1,-1 0-15,1 0 16,-1 0-16,19 0 16,-19 0-16</inkml:trace>
  <inkml:trace contextRef="#ctx0" brushRef="#br0" timeOffset="210527.72">15505 14817 0,'0'0'0,"17"0"16,19 0-16,34 0 15,36 0-15,35 0 16,212 0 0,-142 0-16,-34 0 15,17 0 1,-106 0-16,-35 0 16,-35 0 15</inkml:trace>
  <inkml:trace contextRef="#ctx0" brushRef="#br0" timeOffset="211311.85">16016 14958 0,'0'106'31,"0"-36"-31,0 1 16,0-1-16,0 18 15,0-17-15,0 0 16,18-1-16,-18-17 15,0-18-15,0-17 32,0-36-1,0-17-31,-18 0 16,0-18-1,1 35-15,-18 1 16,-18-1-16,17 18 15,1 0-15,0 0 16,17 18-16,-17-1 16,17 19-16,18-1 15,0-18-15,36 19 16,-19-19-16,18 1 16,1 0-16,-1-18 15,0 0-15,-17 0 16,0 0-16,-18-18 15,0 0 1,0 1 0,0-1-1,17 18-15</inkml:trace>
  <inkml:trace contextRef="#ctx0" brushRef="#br0" timeOffset="212455.68">16245 15258 0,'0'17'31,"-17"1"-31,-1 17 16,18 0-16,-18 1 16,1-1-16,-1 0 15,18 1-15,-17 17 16,17-36-16,0 1 15,0-1-15,17-17 16,1 0 0,-1 0-1,1-35 1,17 0 0,-17 0-1,17-18-15,-17 35 16,0-17-16,-1-1 15,1 19-15,0-18 16,-18-1-16,0 19 16,0 34 46,-18 19-46,0 16-16,1-16 15,17-1-15,0 0 16,0 1-16,0-1 16,0-17-1,17-36 17,1 0-32,17 1 15,-17-36-15,17 35 16,-35-17-16,18-1 15,-1 19-15</inkml:trace>
  <inkml:trace contextRef="#ctx0" brushRef="#br0" timeOffset="213191.41">17321 14711 0,'18'0'47,"0"0"-47,-1 0 15,1 0-15,35 17 16,-18-17-1,0 18-15,-17-18 16,-18 18 15</inkml:trace>
  <inkml:trace contextRef="#ctx0" brushRef="#br0" timeOffset="213512.19">17304 14870 0,'35'17'31,"18"-17"-15,0 0-16,0 0 16,0 0-16,-18 0 15</inkml:trace>
  <inkml:trace contextRef="#ctx0" brushRef="#br0" timeOffset="-214569.12">18062 14852 0,'36'0'47,"-1"0"-47,18 0 16,17 0-16,1 0 15,-1-18-15,-17 18 16,-35 0-16</inkml:trace>
  <inkml:trace contextRef="#ctx0" brushRef="#br0" timeOffset="-213784.81">18979 14305 0,'0'18'31,"-17"17"-31,-1 0 15,1 18-15,-1 0 16,0 18-16,1 17 16,-1-18-16,0 36 15,18-18-15,0 1 16,18-19-16,0-17 16,17 0-16,0 0 15,-17-18-15,17 1 16,0-1-16,-17-35 15,0 17-15,-1-17 32,-17-17-1,18 17-31,-18-18 16,0 1-16</inkml:trace>
  <inkml:trace contextRef="#ctx0" brushRef="#br0" timeOffset="-213065.28">19121 14517 0,'0'0'0,"17"35"15,-17 18-15,18 0 16,-1-18-16,1 0 16,-18 1-16,18-1 15,-1 0-15,-17-17 16,18-18 31,17-18-32,-35-17-15,36 0 16,-19-1-16,19-16 16,-19 34-16,1 0 15,-1 1 1,-17 34 15,-17 19-31,17-1 16,-35 18-16,-1 17 15,19 1-15,17-18 16,-18 0-16,18 0 16,0-18-16,0 0 15,0-17-15,0-1 63,-18 1-48</inkml:trace>
  <inkml:trace contextRef="#ctx0" brushRef="#br0" timeOffset="-212640.44">19579 14870 0,'18'0'16,"-1"0"-1,1 0-15,17 0 16,1-18-1,-1 18-15,0-18 16,-17 18-16,17 0 16,-17 0-16,-1 0 15</inkml:trace>
  <inkml:trace contextRef="#ctx0" brushRef="#br0" timeOffset="-212088.41">19914 14676 0,'0'0'0,"18"-18"16,0 18-16,-18-18 15,35-35-15,-18 0 16,19 1-16,-1-1 16,-17-18-16,-1 18 15,1 0-15,0 18 16,-18 17-16,17 18 31,-17 18-15,18 17-16,17 36 15,-35-18-15,35 17 16,1-17-16,-1 18 16,-35-54-16,18 19 15</inkml:trace>
  <inkml:trace contextRef="#ctx0" brushRef="#br0" timeOffset="-211408.9">20073 14870 0,'0'17'32,"0"1"-32,0-1 15,0 19-15,0-1 16,18-17-1,-18 17-15,17-17 16,1-18 31,0-18-47,17-17 16,-17-18-16,17 17 15,-18 1-15,19 0 16,-36 0-16,17 35 31,-17 17-15,-17 36-1,-19 0-15,1 18 16,18 17-16,-19-18 16,19 19-16,-1-36 15,0-18-15,18-18 31,0-34 63</inkml:trace>
  <inkml:trace contextRef="#ctx0" brushRef="#br0" timeOffset="-210840.9">20549 14252 0,'18'0'15,"0"0"1,-1 18-16,19 17 16,-19 36-16,36-1 15,0 18-15,-18 18 16,-17-18-16,-18-17 15,0 35-15,-18 0 16,-35-36-16,-17 1 16,17-1-16,0-52 15,18 17-15</inkml:trace>
  <inkml:trace contextRef="#ctx0" brushRef="#br0" timeOffset="-207952.25">15081 13917 0,'-17'0'0,"17"35"15,0 18 1,17 18-16,1 35 16,0 52-16,-1 19 15,-17-18-15,0 35 16,0-18-16,-17 18 16,-19 18-16,-17-36 15,36-35-15,17-35 16,0-53-16,0-35 109,17-1-93,72 1-1,105-18-15,17 17 16,36 1-16,124 0 16,122 17-16,90 18 15,122 53-15,-70-53 16,-106-18-16,-35-17 16,-141 17-16,-124-35 15,-35 0-15,-106 0 16,-35 0-1,-35 0 439,17 0-439,-17 0 1,0 0-1,-1-18 17,-17 1 140,18-1-157,0 0 1,-18 1-1,0-19 1,17-17-16,1 1 16,-1-1-16,1-18 15,0-35-15,-1 0 16,19 18-16,-19-35 16,19-18-16,-1-18 15,18 0-15,-36-17 16,1 17-16,-18-35 15,0 35-15,0 1 16,0-19-16,0 54 16,-18 34-16,18 37 15,-17 16-15,-1 1 188,0 35-173,-34 0-15,-54 18 16,-35-1-16,-106 1 16,-36 0-16,-69 17 15,-36-35-15,-36 0 16,-17 0-16,-35 0 16,88 0-16,88 0 15,71-18-15,35 1 16,53-1-16,17 0 15,54 1-15,34 17 16,1 0-16,17 0 16,-17 0-16,0 0 15,-18 0-15,-18 17 16,-34 19-16,-19-1 16,18-18-16,-17 1 15,-1 0-15,36-18 16,-18 17-16,36-17 15,17 0-15,18 0 16,17 0-16,0 0 16</inkml:trace>
  <inkml:trace contextRef="#ctx0" brushRef="#br0" timeOffset="-201856.96">22137 14340 0,'-35'0'47,"-18"0"-47,-18 0 16,1 0-16,-1 0 15,-17 18-15,35-18 16,35 35-16,-17-17 16,35 0-1,0 35-15,0-18 16,0 0-16,18-17 15,-1 17-15,18-17 16,1 17-16,34-17 16,1-18-16,-1 0 15,36 0-15,-35-36 16,17 1-16,-53 0 16,1-1-16,-19 1 15,1 18-15,-18-19 16,0 1-16,0 88 78,0 0-78,0 0 16,0 17-16,0 1 15,0-1-15,-18 36 16,-35 0-16,-17-18 15,-1-35-15,18 0 16,-35 0-16,-18-53 16,53 18-16,18-18 15,17 0-15,1 0 16,17-18 0,0 0-16,0-17 15,35 0-15,0-18 16,1 35-16,17 1 15,17-19-15,-17 36 16,-18-17-16,18 17 16,-18 0-16,1 0 15,-1 0-15,0 0 16,-17 0-16,0 0 16,17 0-16,-18 0 15,1 0-15,0 0 16,-1-18-1</inkml:trace>
  <inkml:trace contextRef="#ctx0" brushRef="#br0" timeOffset="-201184.91">22437 14340 0,'0'0'0,"17"53"15,1-17-15,0-1 16,-1 0-16,1 0 15,-18 18-15,17 18 16,-17-18-16,0 0 16,18-18-16,-18 0 15,0-17-15,0-36 63,0-17-48,18 0-15,-18-18 16,35 18-16,0-18 16,18 0-16,-17 17 15,-1 1-15,0 18 16,18-19-16,-35 19 16,-1 17 62</inkml:trace>
  <inkml:trace contextRef="#ctx0" brushRef="#br0" timeOffset="-200551.46">23160 14252 0,'0'0'0,"-71"88"16,36-35 0,0 0-16,35 18 15,-18 17 1,18-53-16,0-17 15,0 17-15,18-17 16,-1-18 0,1-18-1,17 1-15,-17-1 16,17-35-16,-17 18 16,0-1-16,-18 1 15,17-18-15,18 18 16,-35 17-16,18 1 15,0 17 1,-18 35 15,17 18-31,1-18 16,-18-17-16,18-1 16,-1 19-16,1-19 15,0-17 16,-1 0-15,1-17 0,-1-19-16,1 1 15,0 18-15,-1-36 16,1 17-16</inkml:trace>
  <inkml:trace contextRef="#ctx0" brushRef="#br0" timeOffset="-199944.47">23636 13882 0,'0'0'0,"0"35"0,18 18 15,-1 35-15,-17-17 16,18-1-16,0 1 16,-18-18-16,17 0 15,1-18-15,-18-17 16,0-1 15,0-52 0,-35 17-31,17 1 16,0 17-16,-17 0 16,17 0-16,1 0 15,-18 35-15,17 0 16,18 18-16,-18 18 16,1-18-16,17 0 15,0-18-15,0-18 16,0 1-16,17-18 47,1-18-32,17-17 1,-17 18 0,-1-19-16,-17 1 15,36 17-15,-36 1 16,17-1-1,1 18 17,0 0-17,-18-18-15</inkml:trace>
  <inkml:trace contextRef="#ctx0" brushRef="#br0" timeOffset="-199607.9">23848 13794 0,'17'0'16,"-17"17"31,0 19-32,0-19 1</inkml:trace>
  <inkml:trace contextRef="#ctx0" brushRef="#br0" timeOffset="-199385.16">23865 14235 0,'0'0'0,"18"158"16,-18-105-16,18 0 15,-1-18-15,1 1 16,-18-1-16,0 0 16,0-17-16,0 0 15</inkml:trace>
  <inkml:trace contextRef="#ctx0" brushRef="#br0" timeOffset="-198749.23">24024 14464 0,'0'0'0,"35"0"16,1 0-16,34-18 15,1 1-15,-18-19 16,0 19-16,-36-19 16,1 36-16,0-35 15,-18 18 1,0-1 0,0 0-16,0 1 15,-18 17 1,-17-36-16,-36 19 15,1 17-15,-19 0 16,-16 0-16,16 35 16,1 18-16,35 0 15,36 0-15,-1 0 16,18 0-16,18-18 16,17-18-16,0 19 15,0-19-15,1 1 16,17-18-16,-36 0 15,1 0 32,0 0-31,-1 0 0,1 0-16,-18-18 15,17 18-15,1 0 16,-18-17-1</inkml:trace>
  <inkml:trace contextRef="#ctx0" brushRef="#br0" timeOffset="-197400.91">23989 14728 0,'18'0'16,"-1"0"-16,18 0 15,18 0-15,18 0 16,-18-35-16,0 0 15,0 17-15,17-17 16,-34 17-16,-19 18 47</inkml:trace>
  <inkml:trace contextRef="#ctx0" brushRef="#br0" timeOffset="-196808.91">24448 14129 0,'17'35'16,"1"18"-16,-18 35 15,17-17-15,-17-1 16,0 1-16,0-1 15,0 1-15,0-18 16,0-18 0,0-53-1,0-17 1,18 0 0,0-36-16,-1 1 15,1-18-15,17 35 16,1-18-16,-1 36 15,0 17-15,-17 1 16,-18 52 15,0 18-31,0 0 16,0 17-16,0 36 16,0-35-16,0-18 15,17-18-15,-17 0 16,0-17-1,0-36 17,0 0-32,18-17 15,-18-18-15,0 0 16</inkml:trace>
  <inkml:trace contextRef="#ctx0" brushRef="#br0" timeOffset="-196544.56">24853 14005 0,'0'0'0,"35"18"15,18 0-15,0-1 16,0-17-16,18 0 15,-18 0-15,-36 0 16,-17-17 31</inkml:trace>
  <inkml:trace contextRef="#ctx0" brushRef="#br0" timeOffset="-196240.91">25118 13988 0,'0'0'0,"-18"123"0,-17 18 16,0 36-1,-18-36-15,17 0 16,19-18-16,-1 1 15,18-54-15,-18-34 16,18-19 15,0-34 1</inkml:trace>
  <inkml:trace contextRef="#ctx0" brushRef="#br0" timeOffset="93756.58">9719 14446 0,'35'0'140,"-17"0"-140,0 0 16,17 0-16,0 0 15,0 0-15,18 18 16,53 52 0,-88-52-1,-18 17-15,17 18 16,-17 0-16,0 0 16,0 18-16,-35 17 15,18-35-15,-19 0 16,19 0-16,-19-18 15,19-17 1,-19-1-16,36 1 31,-17-18 1,17-18-17,-18 18 1</inkml:trace>
  <inkml:trace contextRef="#ctx0" brushRef="#br0" timeOffset="94324.41">10301 14393 0,'0'18'47,"-18"17"-47,1 18 16,-1 18-16,-17-18 15,17 0-15,1-1 16,-1 19-16,18-36 16,0 1-16,0-19 15,0 1-15,0 17 16,0-17-16,18-1 15,-1 1-15,1 0 16,0-18-16,-18 17 16,17-17-16,1 0 47,-18 18-16,0 0 47</inkml:trace>
  <inkml:trace contextRef="#ctx0" brushRef="#br0" timeOffset="96204.78">20832 14252 0,'17'0'16,"1"0"-1,-1 18-15,19-18 16,-1 18-16,0 17 16,1-18-1,-19 1-15,1 17 16,17 1-16,-17 17 15,-1-1-15,-17 1 16,18 53-16,-18-35 16,0-1-16,0 1 15,0-1-15,0-17 16,-18 18-16,-17-36 16,17-17-16,-17 17 15,0-17-15,17-18 16,1 17-16,17-34 62,0-1-46,0-17-16</inkml:trace>
  <inkml:trace contextRef="#ctx0" brushRef="#br0" timeOffset="96741.36">21431 14393 0,'0'18'47,"0"0"-47,0 17 15,0 0-15,0 18 16,-17 0-16,-1 0 15,18 17-15,0 1 16,-18-18-16,18 0 16,0 0-16,0 0 15,0-18-15,0-17 16,0 17-16,18-17 16,-18-1-16,35 1 15,-17-1-15,17-17 16,-35 18-16,18-18 15,-1 0-15,1 0 94,0 0-94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8T16:48:42.2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6526 12912 0,'0'35'31,"0"18"-31,0 17 16,0 19-16,0 52 15,0 0-15,0-18 16,0 1-16,0-36 16,0-17-16,18-19 15,-18-16-15,0-54 63,0-17-63,0 0 15,0-18-15,-35 17 16,-1 1-16,-16 0 16,-1 17-16,-36 18 15,1 35-15,0 18 16,53-17-16,-1 34 16,19-35-16,17 1 15,17-19-15,19 1 16,-1 0-16,0-18 15,1 0-15,-1-18 16,0 0-16,-17 1 16,-1-1-16,-17 0 15,18 18-15</inkml:trace>
  <inkml:trace contextRef="#ctx0" brushRef="#br0" timeOffset="767.97">6862 13264 0,'0'-17'16,"-18"17"15,0 0 16,-17 17-32,17 19-15,1-19 16,-19 19-16,19-19 16,-18 19-16,17-19 15,18 18 1,0-17-16,18 17 15,-1 1-15,36-1 16,18 0-16,-18-17 16,-1 17-16,-16-17 15,-36-1 1,0 1 0,-18-18-1,-35 18-15,36-1 16,-1-17-16,0 0 15,36 0 64,17 0-64,-17-17 1</inkml:trace>
  <inkml:trace contextRef="#ctx0" brushRef="#br0" timeOffset="1095.97">7285 13282 0,'17'0'31,"19"-18"-15,17 18-16,0-17 15,0 17-15,-1 0 16,-16-18-16,-1 18 15,-17 0 48</inkml:trace>
  <inkml:trace contextRef="#ctx0" brushRef="#br0" timeOffset="1423.65">7373 13282 0,'0'0'0,"0"35"0,-18 1 16,1 17-16,17-1 15,0 1-15,0 0 16,0-17-16,0-1 15,0-18-15,0 19 16,17-19-16,1 1 16,0-18-16,17 0 15,0 0-15,1-18 16,-1 18-16,0-17 16,-17-19-1,-1 36-15,1-35 0,0 35 16,-18-17-1</inkml:trace>
  <inkml:trace contextRef="#ctx0" brushRef="#br0" timeOffset="1687.97">7391 13511 0,'17'0'31,"19"0"-31,-19 0 0,1 0 16,17 0-16,0 0 15,-17 0-15,0 0 16,-1 0-16,1 0 15</inkml:trace>
  <inkml:trace contextRef="#ctx0" brushRef="#br0" timeOffset="2176.34">5856 14429 0,'0'0'0,"88"-18"0,36 0 16,35 18-16,35-17 15,35 17 1,18 0-16,-88 0 16,-36-18-16,-52 18 15,-54 0 17,-17 18 14,-17-1-30</inkml:trace>
  <inkml:trace contextRef="#ctx0" brushRef="#br0" timeOffset="3016.61">6473 14570 0,'0'0'0,"0"17"16,0 1 0,0 17-16,0 1 15,0 16-15,0 19 16,0 17-16,-17 18 15,17 18-15,0-36 16,0-18-16,0-17 16,0-18-16,0-17 31,-18-71 0,1 36-15,17-1-16,-18-17 15,0 35-15,-17-18 16,17 18-16,1 0 16,-19 35-16,19 1 15,17 16-15,0 1 16,0 0-16,0-17 16,0 17-16,17-18 15,1 0-15,17-17 16,-17-18-16,17 0 15,1-36-15,16-16 16,-16-1-16,-1-18 16,0 18-16,-17 0 15,0 18-15,-1 0 16,-52 35 15,17 0-31</inkml:trace>
  <inkml:trace contextRef="#ctx0" brushRef="#br0" timeOffset="3759.96">6862 14711 0,'0'53'16,"0"17"-1,0 1-15,0 52 16,0 18-16,-18-17 16,0-18-1,1-18-15,17-17 16,0-19-16,0-16 15,0-19 17,0-34-17,0-54 1,0 18-16,35 0 16,-17 18-16,17-18 15,0 0-15,18 36 16,-18-1-16,-17 18 15,0 0-15,17 0 16,-18 35 0,1 0-16,-18 1 15,0-1-15,0 0 16,0 1-16,-35-1 16,0-17-16,-1-1 15,1 1-15,0-1 16,-18-17-16,18 0 15,17 0-15,0 0 16,18-17 0,0-1 15,18 18-15,0 0-1</inkml:trace>
  <inkml:trace contextRef="#ctx0" brushRef="#br0" timeOffset="4295.97">6473 16016 0,'71'0'15,"-18"-18"1,18 18-16,52-17 16,-17 17-16,-18 0 15,-17 0-15,-19 0 16,-16 0-16,-1 0 15</inkml:trace>
  <inkml:trace contextRef="#ctx0" brushRef="#br0" timeOffset="4559.96">6685 16122 0,'0'0'0,"35"0"0,18 0 16,-17 0-16,-1 0 16,18 0-16,-36 0 15,1 0 1,0 18 15</inkml:trace>
  <inkml:trace contextRef="#ctx0" brushRef="#br0" timeOffset="5528.55">7990 14446 0,'18'0'47,"17"0"-31,18 0-16,0 0 15,0 0-15,0 0 16,0 0-16,-18 0 16,0 0-16</inkml:trace>
  <inkml:trace contextRef="#ctx0" brushRef="#br0" timeOffset="5832.54">7955 14623 0,'0'0'0,"35"0"0,18 0 15,-17 0-15,-1 0 16,0 0 0,18 0-16,-35 0 15,-1 0-15</inkml:trace>
  <inkml:trace contextRef="#ctx0" brushRef="#br0" timeOffset="11224.41">9578 14728 0,'0'0'0,"0"71"15,0 35-15,0 17 16,0-17-16,0 18 16,0-19-16,0-16 15,0-19-15,0-34 16,0-19 15,-18-34 0,1-1-31,-1-17 16,-17-1-16,-18 1 16,18 17-16,-18 1 15,17 17-15,1 0 16,-18 17-16,36 19 15,-19-1 1,36 0-16,-17 18 0,17 0 16,0 0-1,0-18-15,35 1 16,-17-19-16,34 1 16,-16-18-16,-1 0 15,18 0-15,0-35 16,0 17-16,-36-17 15,1 17-15,0-17 16,-18 17 0,0 0-1,-18 1-15</inkml:trace>
  <inkml:trace contextRef="#ctx0" brushRef="#br0" timeOffset="11967.93">9825 14993 0,'0'0'0,"0"71"0,0 17 16,0 18-16,0-1 16,0 1-16,0-17 15,0-19-15,0 18 16,0-35-16,0-18 16,0-70 30,0 0-30,0 0-16,0-18 16,0 17-16,17 1 15,1-18 1,17 18-16,-17 17 16,17 1-16,1-1 15,-19 18-15,1 0 16,17 18-16,-17 17 15,-18 18-15,17 0 16,1 0-16,-18-18 16,0 18-16,-18-18 15,-52 0-15,17 1 16,0-19-16,0-17 16,18 0-16,0 0 15</inkml:trace>
  <inkml:trace contextRef="#ctx0" brushRef="#br0" timeOffset="13328.36">9208 14340 0,'52'0'31,"54"0"-15,0 18-16,18 0 15,34-1-15,1-17 16,0 0-16,17 18 16,-70-18-16,-35 0 15,-18 0 16,-71 0 1,0 0-32</inkml:trace>
  <inkml:trace contextRef="#ctx0" brushRef="#br0" timeOffset="13928.34">9984 13194 0,'0'0'0,"0"70"15,0 19-15,0 16 16,0-16-16,0-19 16,0 18-16,0-52 15,0-19-15,0 1 31,0-36-15,-18-17 0,0 0-16,18-1 15,-35 1 1,17 0-16,-17 0 16,0 17-16,0 18 15,-1 0-15,-17 35 16,18 1-16,17 16 15,-17 37-15,18-19 16,17-17-16,0-18 16,17 18-16,18-35 15,1 0-15,-1-18 16,0 0-16,1-18 16,-1 18-16,-35-35 15,17 17-15,-17 0 16</inkml:trace>
  <inkml:trace contextRef="#ctx0" brushRef="#br0" timeOffset="15903.96">10813 14852 0,'0'0'0,"17"0"16,1 0-16,17 0 15,0 0-15,-17 0 16,17 0-16,-17 0 16,0 0-16,-1 35 15,1-17-15,-18-1 16,0 1-16,0 0 16,-35 17-16,-1-17 15,-34 17-15,17-17 16,0-1-16,18 1 15,17 0-15,0-18 63,18 17-63,18-17 16,0 18-1,-1-1-15,36-17 16,-35 18-16,17 0 15,0-18-15,-17 0 16,0 0 0</inkml:trace>
  <inkml:trace contextRef="#ctx0" brushRef="#br0" timeOffset="16216.61">10901 14534 0,'0'0'0,"53"0"0,0 0 16,17 0-16,1 0 15,-18 18-15,-18-18 16,0 0-16,-17 0 47,-18-18-32</inkml:trace>
  <inkml:trace contextRef="#ctx0" brushRef="#br0" timeOffset="16488.55">11130 13582 0,'0'0'0,"0"53"15,0 0-15,0 0 16,0 0-16,0-18 16,0 0-16,0 0 15,0-17-15,0 17 16,0-17-16,0 0 16</inkml:trace>
  <inkml:trace contextRef="#ctx0" brushRef="#br0" timeOffset="16903.95">11624 14023 0,'0'0'0,"-35"70"0,-18 1 16,0 17-16,18-17 15,17 35-15,0-1 16,18-16-16,0-19 16,0-17-16,18 0 15,-18-35-15,18-1 16,-1 1 0,1-18 15,-18-18-31</inkml:trace>
  <inkml:trace contextRef="#ctx0" brushRef="#br0" timeOffset="17463.95">11765 14252 0,'18'18'15,"-18"35"1,0 0-16,17 0 15,1 0-15,0-1 16,-18 1-16,17 0 16,1-53-16,-18 18 15,18-18-15,17 0 16,0-35-16,0-18 16,18 0-16,0-18 15,-35 18-15,17 18 16,-35 17-16,18 1 15,-53 70 17,-18 35-32,0 0 15,0 0-15,0-17 16,18 35-16,-1-18 16,19-35-16,17-18 15,0 0 1,0-17 15,0-36-15,17 1-1,1-19-15</inkml:trace>
  <inkml:trace contextRef="#ctx0" brushRef="#br0" timeOffset="17712.24">12330 14623 0,'35'0'0,"0"0"16,18 0-16,18-18 15,-18 18-15,-1-18 16,-16 1-16,-1 17 15</inkml:trace>
  <inkml:trace contextRef="#ctx0" brushRef="#br0" timeOffset="18255.95">12965 14340 0,'0'0'0,"17"-176"31,1 88-31,17 17 16,0-17-16,1 35 0,-19 18 16,1 0-1,0 17-15,-1 18 16,1 18 15,0 35-31,-18-18 16,35 18-16,0 0 15,-35 0-15,35 17 16,-17-35-16,0 1 16,-18-19-16,17 1 47,-17 0-47</inkml:trace>
  <inkml:trace contextRef="#ctx0" brushRef="#br0" timeOffset="18863.95">13141 14393 0,'0'0'0,"0"36"0,0-1 16,0 0-16,18 18 15,-1-35-15,-17-1 16,18 1-16,0-18 16,-1 0-1,18-18 1,-17-17-16,17-18 15,-17 18-15,0 17 16,-18 1 31,0 70-31,-18-18-1,0 0-15,1 0 16,-1 18-16,0-17 15,1 16-15,-1-16 16,18-1-16,-17-17 16,17-1 15,17-34-15</inkml:trace>
  <inkml:trace contextRef="#ctx0" brushRef="#br0" timeOffset="19224.21">13917 13917 0,'0'0'0,"18"53"0,-1 18 15,-17 34-15,0-16 16,0 16-16,0-16 16,0 16-16,-17-16 15,-36 16-15,0-16 16,0-36-16,18 17 15,-18-35-15,35 1 16,0-36 15</inkml:trace>
  <inkml:trace contextRef="#ctx0" brushRef="#br0" timeOffset="19800.02">14376 13529 0,'0'0'0,"88"35"31,-88-17-31,0 0 16,0 17 0,-18 0-16,-17 0 15,-18 1-15,18-19 16,0 19-16,17-19 16,0-17 15,36 0-16,0 0 1,-1 0-16,36 0 16,-18 0-16,18 0 15,0 0-15,-18 0 16,1 0 0,-19 18-16</inkml:trace>
  <inkml:trace contextRef="#ctx0" brushRef="#br0" timeOffset="20487.95">14570 14676 0,'0'-18'16,"17"18"0,36 0-16,0-18 15,0 18 1,0 0-16,0-17 15,-18 17-15,0 0 16,1 0-16</inkml:trace>
  <inkml:trace contextRef="#ctx0" brushRef="#br0" timeOffset="20767.55">14482 14870 0,'0'0'0,"35"0"16,18 0-16,0 0 0,0 0 16,17 0-16,-17-18 15,0 18-15,-18 0 16</inkml:trace>
  <inkml:trace contextRef="#ctx0" brushRef="#br0" timeOffset="28743.98">15628 14270 0,'-18'35'0,"-17"0"15,-18 142 1,18-71-16,0 17 16,-1 1-16,19-1 15,-1 1-15,18-36 16,0-18-16,18 1 15,17-18-15,0-18 16,18-17-16,-35-1 16,0-17-1,-1 0 1,-17-35 0,0 17-16</inkml:trace>
  <inkml:trace contextRef="#ctx0" brushRef="#br0" timeOffset="29304.65">15857 14499 0,'0'18'32,"0"35"-32,0 35 15,0-18-15,0 1 16,0-18-16,0 0 15,18-18 1,-18-17-16,18 17 16,-1-35-16,1 0 15,0 0-15,34-35 16,-16-1-16,-1 1 16,0-35-16,-17 34 15,0 19-15,-1-1 16,-34 18 15,-19 71-31,-17-18 16,18 35-16,-53 18 15,53-18-15,-18 0 16,17-17-16,19-36 16,34-35 30,19-53-30</inkml:trace>
  <inkml:trace contextRef="#ctx0" brushRef="#br0" timeOffset="29575.62">16404 14922 0,'0'0'0,"106"0"16,-35 0-16,-1 0 15,18 0-15,-17 0 16,-36 0-16,-17 0 15,-1 0-15</inkml:trace>
  <inkml:trace contextRef="#ctx0" brushRef="#br0" timeOffset="30103.47">17092 14464 0,'0'-35'31,"35"-1"-31,1 1 15,17-18-15,-1 0 16,19-17-16,-36 34 16,1 1-16,-19 17 15,1 18 1,-1 18 0,1 53-1,-18-18-15,18 0 16,-1-1-16,1-16 15,-18-1 1,18 0-16,-1 1 16,-17-19-16,0 1 15,0-1-15</inkml:trace>
  <inkml:trace contextRef="#ctx0" brushRef="#br0" timeOffset="30703.92">17339 14711 0,'0'0'0,"0"35"0,0 0 15,0 1-15,0-1 16,18-17-1,-18 17-15,17-35 16,1 0 0,0 0-1,-1-18 1,1-17-16,-1 17 16,1-17-16,-18 17 15,0 36 32,0 17-47,-35 18 16,35 18-16,-35 17 15,17 0-15,0 0 16,1-35-16,17-17 16,0-19-16,0-34 62,0-1-62,17 0 16,1 1-16</inkml:trace>
  <inkml:trace contextRef="#ctx0" brushRef="#br0" timeOffset="31208.17">17939 14182 0,'17'17'15,"1"19"1,0-1-16,17 35 15,0 19 1,-17-1-16,17 18 16,-35-1-16,18-16 15,-18 34-15,0 1 16,-18-1-16,-35-17 16,18 0-16,0-53 15,-1 0-15,19-18 16,-1 0-16,0-35 47</inkml:trace>
  <inkml:trace contextRef="#ctx0" brushRef="#br0" timeOffset="35920.8">18697 14922 0</inkml:trace>
  <inkml:trace contextRef="#ctx0" brushRef="#br0" timeOffset="37351.79">19562 14005 0,'0'0'0,"-18"18"0,18 17 15,-18 0-15,1 36 16,-36 17-16,0 36 16,-18 34-16,1-16 15,-1 16-15,18 1 16,0 17-16,0 18 16,36-35-16,-1-35 15,18-1-15,0-52 16,18-18-16,-1-18 15,1-35 17,0-18-17,-18 1 1</inkml:trace>
  <inkml:trace contextRef="#ctx0" brushRef="#br0" timeOffset="37687.94">19385 15152 0,'0'0'0,"88"0"31,1 0-31,-1 0 0,-18 0 16,36 0-16,-18 0 31,-70 0-31</inkml:trace>
  <inkml:trace contextRef="#ctx0" brushRef="#br0" timeOffset="38375.76">20779 14005 0,'0'0'0,"0"53"16,0 0-16,0 18 15,0-1-15,0 1 16,0-18-16,17 17 15,-17-34 1,0-1-16,0-53 63,0-17-48,-17 0-15,-19 17 16,1-17-16,0 35 15,0 0-15,-1 0 16,-17 0-16,36 17 16,-19 36-16,19-17 15,-1-1-15,18 0 16,0 0-16,18 1 16,-1-19-1,19-17-15,-19 0 16,19 0-16,-1 0 15,-17-17-15,-1-1 16,18 18-16,-35-18 16</inkml:trace>
  <inkml:trace contextRef="#ctx0" brushRef="#br0" timeOffset="38743.73">20214 14905 0,'0'0'0,"106"0"16,-35 0-16,34-18 16,-34 1-16,17-1 15,0 18-15,-17 0 16,-1 0-16,-34 0 15,-1 0-15,0 0 16,-17 0 0,0 0-1</inkml:trace>
  <inkml:trace contextRef="#ctx0" brushRef="#br0" timeOffset="39383.94">20602 15028 0,'0'0'16,"0"53"-16,0 35 0,0 18 15,0-35 1,0 17-16,0-17 16,0 17-16,0-53 15,0 0-15,0-70 63,0 17-63,0 1 15,-35-18-15,17 17 16,-17 18 0,17 0-16,1 0 15,-19 35-15,19 0 16,-1 1-16,1-1 16,17 0-16,0-17 15,0 0-15,17-1 16,18 1-16,-17-18 15,17 0-15,1 0 16,-1-18-16,-17-17 16,17 17-16,-35-17 15,18 17-15,-1 1 16,-17-19-16,0 19 16</inkml:trace>
  <inkml:trace contextRef="#ctx0" brushRef="#br0" timeOffset="40247.85">20884 15099 0,'0'0'0,"0"53"16,0 0-16,0 35 16,0 53-1,0-70-15,0-18 16,0-1-16,0-34 15,0 0 17,0-36-17,0 0 1,0 1-16,0-18 16,18 17-16,-18 0 15,18-17-15,-1 17 16,19 1-16,-1 17 31,-17 0-15,-18 17-16,17 1 15,1 17-15,-18-17 16,0 0-16,0 17 16,-18-18-16,1 1 15,-1 0-15,-17-1 16,17-17-16,0 0 15,1 0-15,-1 0 16,0 0 31</inkml:trace>
  <inkml:trace contextRef="#ctx0" brushRef="#br0" timeOffset="41631.73">21625 14534 0,'0'0'0,"18"-35"16,17-18-16,-17 0 16,35-17-16,0-1 15,-18-17-15,0 35 16,1 0-16,-36 36 16,17 17 15,1 17-16,-18 18-15,17 18 16,1 0-16,0 0 16,-18 0-16,17-18 15,19-17-15,-36 0 16,17-18-16</inkml:trace>
  <inkml:trace contextRef="#ctx0" brushRef="#br0" timeOffset="42263.94">21802 14587 0,'17'89'31,"-17"-37"-31,18 1 0,-18-17 16,18-1-16,-1 0 16,1-35 15,17-35-16,-17 17 1,17-35-16,-35 36 16,18-1-16,-18 36 62,-18 17-62,0 18 16,18 0-16,-17 17 15,-1-17-15,1 0 16,17-35-16,-18 0 16,18-1 31</inkml:trace>
  <inkml:trace contextRef="#ctx0" brushRef="#br0" timeOffset="42879.94">22560 13882 0,'88'123'32,"-35"-17"-32,0 18 0,-18-1 15,1 1-15,-19-1 16,-17 18 0,0-17-16,-53-19 15,1 1-15,-19-35 16,0-1-16,-17 1 15,35-18-15,0 0 16,36-53 47</inkml:trace>
  <inkml:trace contextRef="#ctx0" brushRef="#br0" timeOffset="44879.49">21572 12876 0,'0'-17'32,"0"-19"-17,0 1-15,0-35 16,0-36-16,18 18 16,17-36-16,-17 1 15,0-1-15,-1 18 16,1 18-16,-1 18 15,-17 34-15,0 19 16,0-1 15,18 18-15,17 0 0,36 18-1,17-1-15,-17-17 16,35 0-16,-18 0 15,35 0-15,-35 0 16,-35 0-16,-17 0 16,-1 0 31</inkml:trace>
  <inkml:trace contextRef="#ctx0" brushRef="#br0" timeOffset="45224.57">22613 11571 0,'0'0'0,"159"53"31,-89-18-31,-34-17 0,-19 0 16,1-1-16,-18 1 15,0 0-15,-35 17 16,-18-18-16,-18 19 15,1-1-15,17-17 16,0-1-16,35 1 16</inkml:trace>
  <inkml:trace contextRef="#ctx0" brushRef="#br0" timeOffset="45991.93">23354 11289 0,'0'0'0,"0"35"15,0 0-15,0 18 16,0 0-16,0 18 15,0-1-15,0 1 16,0-36-16,0 1 16,0-19 15,18-17-15,17-35-1,-35 0-15,35-1 16,-17 1-16,-1 0 15,19-1-15,-36 19 16,17-1-16,-17 53 78,0 1-78,0 17 16,0-18-16,0 18 15,0-18-15,0 0 16,18-17 0,0-18-1,-1-18 1,-17 1 0,35-18-16,-17-1 15,0 1-15,17 0 16,-35-1-16,18-17 15,-1 18-15,-17 18 16,0-19-16</inkml:trace>
  <inkml:trace contextRef="#ctx0" brushRef="#br0" timeOffset="46304.93">23742 11730 0,'0'-18'31,"18"18"16,-1 0-16</inkml:trace>
  <inkml:trace contextRef="#ctx0" brushRef="#br0" timeOffset="46839.64">23901 11448 0,'17'-18'15,"1"18"-15,0 0 16,-1 0-16,19 0 15,-19 18-15,1-1 16,-1 1-16,1 0 16,-18 17-16,0 0 15,-18 0 1,-17 18-16,0 0 16,-18 0-16,18-18 15,17 1-15,0-36 47,36-18-16,17 0-31</inkml:trace>
  <inkml:trace contextRef="#ctx0" brushRef="#br0" timeOffset="47336.67">24236 11483 0,'-18'18'32,"1"17"-32,-19 0 15,19 36-15,-1-36 16,0 0-16,18 1 15,0-1-15,0 0 16,0-17 0,18-18-1,17 0 1,1 0-16,-1 0 16,-18-18-16,19 18 15,-19 0 16</inkml:trace>
  <inkml:trace contextRef="#ctx0" brushRef="#br0" timeOffset="47728.95">24430 11642 0,'18'0'31</inkml:trace>
  <inkml:trace contextRef="#ctx0" brushRef="#br0" timeOffset="48327.87">24412 11624 0,'18'-18'32,"17"18"-32,18-17 15,0-1-15,-18 18 16,18-18-16,0 1 16,-35 17 62</inkml:trace>
  <inkml:trace contextRef="#ctx0" brushRef="#br0" timeOffset="48727.71">24500 11395 0,'0'0'0,"0"53"16,0 0-16,0 17 15,0-17-15,0 18 16,18-1-16,0-17 16,-18-18-16,17-17 15,-17 0-15,0-36 94</inkml:trace>
  <inkml:trace contextRef="#ctx0" brushRef="#br0" timeOffset="49721.46">24871 11201 0,'0'0'0,"0"35"16,0 18 0,0 17-16,0 1 15,0 0-15,0-1 16,0 1-16,0-18 16,0 17-16,0-17 15,0-18-15,0-17 16,-18 0 15,18-36 0,0 0-15,0-17-16,0 17 16,18-17-16,-1 0 15,1 17-15,0 1 16,-1-19-16,1 36 15,0 0 1,-1 0-16,1 0 16,0 0-16,-1 18 15,1-18-15,-18 18 16,0 17-16,0-17 16,0 17-1,-35-18 1,17 1-16,-17-18 15,17 18-15,0-1 16,1-17 109</inkml:trace>
  <inkml:trace contextRef="#ctx0" brushRef="#br0" timeOffset="52527.97">14376 16581 0,'17'0'15,"19"0"-15,17 0 16,123 0 0,-123 0-1,-18 0-15,0 0 16,-17 0-16</inkml:trace>
  <inkml:trace contextRef="#ctx0" brushRef="#br0" timeOffset="52815.93">14446 16863 0,'0'0'0,"53"0"0,0 0 16,35 0 0,-17 0-16,-18 0 15,0 0-15,0 0 16,-36 0-16,1 0 15</inkml:trace>
  <inkml:trace contextRef="#ctx0" brushRef="#br0" timeOffset="53664.86">15752 16245 0,'0'0'0,"-36"36"16,19 17-16,-19 35 15,19 18-15,-1-36 16,0 36-16,18-35 15,0-1-15,0 1 16,0-18-16,36 0 16,-19-36-16,19 1 15,-19-18-15,1 0 16,0 0-16,17 0 16,-18 0-1,-17-35 1,18 35-16,0-36 15</inkml:trace>
  <inkml:trace contextRef="#ctx0" brushRef="#br0" timeOffset="54208.5">15963 16422 0,'0'35'15,"0"0"-15,0 18 0,0 0 16,0 0-16,18-18 15,-1 1-15,-17-1 16,18-35 0,0 0-1,-1 0-15,36-35 16,-17-1-16,16-34 16,1 17-16,0 0 15,-17-18-15,-1 54 16,-35-1 15,0 53-15,-18 18-16,-35 18 15,0 17-15,36 0 16,-19-17-16,19 17 16,17-35-16,0-18 15,17-52 32,-17-1-31,18 0-16,0-17 15</inkml:trace>
  <inkml:trace contextRef="#ctx0" brushRef="#br0" timeOffset="54456.04">16722 16686 0,'0'0'0,"106"-17"16,-54 17-1,1 0-15,-17 0 16,-19 0-16</inkml:trace>
  <inkml:trace contextRef="#ctx0" brushRef="#br0" timeOffset="54928.33">17233 16528 0,'0'0'0,"18"-36"0,17-17 16,36-17 0,-18 17-16,-18-18 15,0 36-15,-17 0 16,17 0-16,-17 35 31,-18 17-15,17 18-1,1 1-15,0 17 16,-18 0-16,17-18 16,1 0-16,0 18 15,-18-35-15</inkml:trace>
  <inkml:trace contextRef="#ctx0" brushRef="#br0" timeOffset="55471.92">17445 16616 0,'0'0'0,"0"17"16,0 19-16,0-19 15,0 19-15,0-19 16,17 1-16,1-18 31,0 0-15,-1-18-16,19-17 16,-19 17-16,19-17 15,-36 53 48,-18 35-63,0-18 15,-17 0-15,17 1 16,18 16-16,-17-16 16,17-19-16,0 1 15,0-36 79</inkml:trace>
  <inkml:trace contextRef="#ctx0" brushRef="#br0" timeOffset="55792.07">18080 16140 0,'0'0'16,"18"52"-16,-18 1 0,0 36 15,17-19-15,-17-17 16,0 0-16,0 0 16,0-18-16,-17 0 15,-1 1-15,0-19 16,1 1-16,-1 0 31,0-18-15</inkml:trace>
  <inkml:trace contextRef="#ctx0" brushRef="#br0" timeOffset="56295.92">18503 16528 0,'18'0'78,"-1"0"-63,19 0-15</inkml:trace>
  <inkml:trace contextRef="#ctx0" brushRef="#br0" timeOffset="56951.93">19191 16157 0,'0'0'0,"-18"35"16,18 1-16,-17-1 15,-1 18-15,1 35 16,-1-17-16,0-1 15,18 18-15,0-17 16,0 0-16,0-36 16,0 0-16,18 18 15,-18-35-15,35-1 16,-17 19-16,-1-19 16,1 19-16,-18-19 15,18 1-15,-1-18 31,1 0-15</inkml:trace>
  <inkml:trace contextRef="#ctx0" brushRef="#br0" timeOffset="57295.94">19315 16598 0,'35'0'16,"0"18"-16,18-18 15,18 0-15,-18 0 16,17 0-16,-17 0 16,-18 0-16,-17 0 15,17 0-15</inkml:trace>
  <inkml:trace contextRef="#ctx0" brushRef="#br0" timeOffset="57951.92">20302 16739 0,'0'0'0,"0"36"15,0 17-15,0-1 16,0 1-16,0-17 16,0 17-16,0-18 15,0-18-15,0 1 16,-17-53 46,-1 17-62,0 1 16,-17-1 0,0 18-16,-18 0 15,0 0-15,0 35 16,18-17-16,0 35 15,35-18-15,-18 0 16,18-17-16,0 17 16,18-35-16,17 0 15,0 0-15,0 0 16,18 0-16,0-17 16,-17-1-16,-19 0 15,1 1-15,-18-1 31</inkml:trace>
  <inkml:trace contextRef="#ctx0" brushRef="#br0" timeOffset="58616.99">20496 16810 0,'0'0'0,"0"35"16,0 0-16,0 18 16,0-17-16,0-1 15,0-17-15,0-1 16,0 1-16,0-53 94,0 17-94,18 0 15,0 1-15,-1 17 16,1-18-16,0 18 16,-1 0-1,1 18 1,0-1-1,-18 1-15,0 0 16,0-1-16,0 1 16,0-1-1,-36 1 1,1-18-16,-18 18 16,0-18-16,18 0 15,17 0-15</inkml:trace>
  <inkml:trace contextRef="#ctx0" brushRef="#br0" timeOffset="59047.56">20073 16704 0,'53'0'16,"18"0"-16,-1 0 15,54-18-15,-1 1 16,1-1-16,-19 0 16,-34 1-16,-36 17 15,-17 0 63</inkml:trace>
  <inkml:trace contextRef="#ctx0" brushRef="#br0" timeOffset="59647.97">20638 15910 0,'0'0'0,"0"71"16,0 17-16,-18 18 16,18-36-16,0-17 15,0 0-15,-18-35 47,1-18-31,-1-18 15,0 18-31,-17-17 16,0 17-16,-1 0 15,-16 0-15,16 0 16,1 17-16,17 36 16,1-18-16,17-17 15,0 0-15,0 17 16,35-35-16,-17 18 15,17-18-15,0 0 16,18 0-16,18-36 16,-36 1-16,-17 17 15,17 1-15,-35-1 16,0 1-16</inkml:trace>
  <inkml:trace contextRef="#ctx0" brushRef="#br0" timeOffset="60191.93">21537 16157 0,'0'0'16,"-35"88"-16,-18 1 15,0-19-15,18 18 16,-1-17-16,36 17 16,-17-17-16,17-1 15,0 1-15,17-1 16,19-34-16,17-1 16,-18-17-16,0-1 15,0-17-15,1 0 16,-19 0-16,1 0 15,0-35 1,-18 17-16,0 1 16</inkml:trace>
  <inkml:trace contextRef="#ctx0" brushRef="#br0" timeOffset="60775.96">21590 16457 0,'0'0'0,"0"53"16,0 0-16,0 17 15,0 1-15,18-18 16,-1 0-16,1-35 16,-18 17-16,18-35 15,-1 0 1,1-18-16,-1 1 16,19-19-16,-19-34 15,1 17-15,0 17 16,-1 1-16,-17 18 15,0 52 17,0 18-17,0 0-15,0 0 16,0 0-16,0-18 16,0-18-16,18-17 31,0 0-16,-1-52-15,19 16 16,-19 1-16,1 0 16,17-36-16,-35 36 15,18 17 1,-18 1-16,0-19 16,17 36-16</inkml:trace>
  <inkml:trace contextRef="#ctx0" brushRef="#br0" timeOffset="61008.3">22031 16739 0,'35'-17'16,"-35"-1"-16</inkml:trace>
  <inkml:trace contextRef="#ctx0" brushRef="#br0" timeOffset="61424.96">22154 16422 0,'0'0'0,"18"0"16,0 17 0,17 1-16,-17 17 15,-1 1-15,-17-19 16,18 19-16,0-19 15,-18 18-15,-18 1 16,0-19-16,-17 19 16,-36 17-16,19 0 15,-1-18-15,35-18 16,0 1 15,36-36 0,35-17-31,0 0 16</inkml:trace>
  <inkml:trace contextRef="#ctx0" brushRef="#br0" timeOffset="61719.93">22454 16510 0,'0'0'0,"-53"159"16,53-106-1,0-18-15,0-17 16,0-1-16,0 1 31,18-18-15,0 0-1,17 0-15,-35-18 16,18 18-16,-1-17 16,1-1-16</inkml:trace>
  <inkml:trace contextRef="#ctx0" brushRef="#br0" timeOffset="62072.28">22560 16669 0,'18'0'15,"-1"0"-15,19 0 16,-1 0-16,-17 0 16,-1-18-16,19 0 15,-19 18-15,1 0 16,-18-17-16,0-1 15,0 1 1,0-1 0</inkml:trace>
  <inkml:trace contextRef="#ctx0" brushRef="#br0" timeOffset="62336.11">22701 16581 0,'0'0'0,"-17"88"16,17-35-16,0-18 15,0 0-15,0-17 16,0 0 15,0-1-15,0-34 15,35-1-15,-17 0-16,-1-52 15</inkml:trace>
  <inkml:trace contextRef="#ctx0" brushRef="#br0" timeOffset="62872.39">23019 16175 0,'0'0'0,"0"53"16,0 17-16,0 1 15,0 35-15,0-36 16,0 1-16,0-18 15,0 0-15,0-18 16,0 0-16,0-52 63,0-19-48,0 19-15,17-1 16,-17 0-16,18 18 15,0-17-15,-1 17 16,1 0 15,-18 17-15,0 1-16,0 0 16,0 17-1,0-17-15,0-1 16,-18 1-16,1-18 31,-1 0-15,0 0 15,18-18-31,0-17 16</inkml:trace>
  <inkml:trace contextRef="#ctx0" brushRef="#br0" timeOffset="63240.19">23548 16016 0,'0'0'0,"0"53"0,0 0 15,18 53-15,-1-18 16,1 0-16,-1-17 16,-17-18-16,18 0 15,-18-18-15,0-18 16,0 19-16,0-19 15,-18-17 1,18 18-16,-17 0 16,-1-1-1,1 1-15,-1 0 16</inkml:trace>
  <inkml:trace contextRef="#ctx0" brushRef="#br0" timeOffset="63679.92">23742 15787 0,'0'0'0,"70"194"15,-17-88 1,-17 17-16,-1 18 15,-17-17-15,-1-1 16,-17-35-16,0 18 16,-17-18-16,-1 18 15,0-35-15,1 17 16,-1-53-16,18 1 16,-18-19-1,1 1-15</inkml:trace>
  <inkml:trace contextRef="#ctx0" brushRef="#br0" timeOffset="64336.05">24518 16281 0,'18'-18'0,"35"0"15,17 1-15,18-1 16,-17 18-16,35-18 15,-36 1-15,-17-1 16,-35 18-16</inkml:trace>
  <inkml:trace contextRef="#ctx0" brushRef="#br0" timeOffset="65096.21">24518 16563 0,'18'-18'15,"17"1"-15,0 17 16,18-18-16,0 0 16,-18 1-16,1 17 15,-1-18-15,0 18 16,0 0-16,1 0 16,-19 0-1,1-18 1,0 18-1</inkml:trace>
  <inkml:trace contextRef="#ctx0" brushRef="#br0" timeOffset="88679.89">25559 16104 0,'-18'0'16,"36"0"0,35 0-1,0 0-15,17 0 16,-17 0-16,18 0 15,-36 0-15,0 0 16,0 0 31,-17 0-31,17 0-1,-35 18 1,18-18-16,0 0 15</inkml:trace>
  <inkml:trace contextRef="#ctx0" brushRef="#br0" timeOffset="89343.93">26635 15416 0,'0'36'32,"-71"87"-17,18-52 1,-17 35-16,-1 17 15,18-17-15,0 0 16,36-1-16,-1-34 16,18-18-16,18-18 15,-1 18-15,1-35 16,35 17-16,-36-35 16,1 18-16,17-1 15,-17-17-15,0 0 16,-1 0-1,1 0 17,0-17-17</inkml:trace>
  <inkml:trace contextRef="#ctx0" brushRef="#br0" timeOffset="89991.93">26705 15646 0,'18'53'47,"0"0"-47,-18-1 16,17 1-16,1-17 15,-1-1-15,19 0 16,-19 0-16,1-17 31,17-18-15,-17-35-1,0-18 1,-1 18-16,19 17 16,-36-35-16,17 35 15,1 18-15,-18 18 47,-18 35-31,-17 18-16,35-1 15,-18 1-15,1 17 16,17-35-16,0 0 16,0 17-1,0-52 1</inkml:trace>
  <inkml:trace contextRef="#ctx0" brushRef="#br0" timeOffset="90271.9">27129 16140 0,'0'0'0,"17"0"15,19-18-15,-1 18 0,0-18 16,18 18-16,0 0 16,-18-17-16,0 17 15</inkml:trace>
  <inkml:trace contextRef="#ctx0" brushRef="#br0" timeOffset="90807.9">27605 15734 0,'0'-35'32,"35"-1"-32,-17-17 15,35-17-15,-18 17 16,18-18-16,0-52 16,-18 88-1,-17 17-15,-1 0 16,1 18 15,0 18-31,-18 17 16,35 18-16,0 18 15,-17-18 1,17 0-16,18 17 16,-18-17-16,1 18 15,-36-36-15,17-17 16,1-1-16</inkml:trace>
  <inkml:trace contextRef="#ctx0" brushRef="#br0" timeOffset="91583.89">27958 15752 0,'0'17'31,"0"1"-31,0 35 15,0 0-15,0 0 16,0-1-16,17-16 16,1-1-16,0 0 15,-18-17-15,17-18 16,1 0 0,-1 0-16,19-18 15,-19 1-15,19-19 16,-1-17-16,-17 36 15,-18-1-15,0-17 16,17 35 15,-17 18 16,0 17-31,-17 0-1,-19 18-15,1 0 16,17 0-16,-17 0 16,17-18-16,1-17 15,17 17-15,0-53 94,17 1-78,1-36-16,35 17 15</inkml:trace>
  <inkml:trace contextRef="#ctx0" brushRef="#br0" timeOffset="92055.97">28469 15169 0,'53'142'16,"-18"-54"-1,1-18-15,-1 36 16,0 0-16,-17 17 16,-1 19-16,-17-19 15,0 0-15,-17-17 16,-18 0-16,-1-18 15,1-17-15,17-18 16,1-18-16,-1-17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4.21405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1-08-08T16:51:02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8714 9596 0,'0'0'0,"-36"0"15,-17 0-15,18 35 16,-18-18-16,-17 36 16,17-17-16,17 17 15,-16-1-15,16 19 16,36-18-16,-17 18 16,17-19-16,0 1 15,35 0-15,18 18 16,0-1-16,0-17 15,-18 0 1,0 0-16,-17-35 16,-18-1-16,17 19 15,-34-36 17,-18 0-17,-1 0-15,1-18 16,0-17-16,-18 0 15,-18-1-15</inkml:trace>
  <inkml:trace contextRef="#ctx0" brushRef="#br0" timeOffset="231.01">8132 10301 0,'17'0'16,"71"-18"-1,1 1-15,16-1 16,19 1-16,-1-1 16,-17 0-16,18 1 15,-36-1-15,-35-17 16,-36 35-16,1 0 31</inkml:trace>
  <inkml:trace contextRef="#ctx0" brushRef="#br0" timeOffset="720.02">9190 10089 0,'-35'36'47,"17"-1"-47,18 0 15,-18 1 1,18-1-16,0-18 16,0 1-16,18 0 15,0-18-15,17 0 16,18 0-16,-18-18 15,-17-17-15,17 0 16,-17-1-16,-1-17 16,-17 18-16,0 0 15,0-18-15,0 35 16,-17 1-16,-1 17 31</inkml:trace>
  <inkml:trace contextRef="#ctx0" brushRef="#br0" timeOffset="1231.47">9454 9913 0,'0'0'0,"18"18"0,-18 17 16,18 0-16,-18 18 16,17 0-16,-17-18 15,0 1-15,18-1 16,-18-17-16,18-54 78,-1 19-78,-17-19 16,18 1-16,0 17 15,34-17-15,-34 18 16,0-1-16,17 18 15,-17 0 48,-1 0-47,1-18-16,-18 1 15,0-1 1</inkml:trace>
  <inkml:trace contextRef="#ctx0" brushRef="#br0" timeOffset="1783.47">9772 9878 0,'0'17'31,"0"1"-16,0 17-15,0 1 16,0-1-16,18 0 16,-1 0-16,1-35 47,-1 0-32,1-52-15,17 16 16,-17 1-16,17 0 15,-17-18-15,35 17 16,-35 19-16,-1-1 31,-17 36-15,0 35-16,0 17 16,18 1-1,-18-1-15,17 19 16,1-36-16,0-36 15,-18 1 1,17-18-16,1 0 16,0-53-16,-1 0 15,1 0-15,-18-17 16,18 17-16,-1 0 16,1 0-16,-18 35 15</inkml:trace>
  <inkml:trace contextRef="#ctx0" brushRef="#br0" timeOffset="2367.19">10619 9807 0,'0'0'0,"-18"0"0,0 0 16,-17 35-16,-18 36 16,0-18-16,36 0 15,-1 17-15,0-17 16,18-17-16,0-19 16,0 1-16,0 0 15,18-18-15,0 0 16,17 0-16,18-36 15,0-17-15,17-17 16,-17-18-16,-18 35 16,-35 0-16,18-18 15,0 36-15,-18 70 47,0 0-31,17 18-1,-17-17-15,18 17 16,0-36-16,-1 1 16,1 0-16,-18-36 31,0 0-15,0-17-16,0-18 15,18 0-15,-1 0 16,1 0-16,-18 18 15</inkml:trace>
  <inkml:trace contextRef="#ctx0" brushRef="#br0" timeOffset="2840.1">10954 9754 0,'0'0'0,"17"53"0,-17-18 16,36 1-16,-19-1 15,-17 0-15,18-17 63,-18 0-48,18-1-15,-18 1 16,0 17 0,0 18-16,0-18 15,0-17-15,0 0 16,0-36-1,0-17 1,17-18-16,18-18 16,18-35-16,-17 36 15,-19 17-15,19-18 16,-1 18-16,-17 18 16,-1 18 30,1 17-30,-18-18 0,35 0-16,-17 18 15,-1 0-15,19-17 16,-19-1-16,19-17 16,-1-1-16,-18 1 15</inkml:trace>
  <inkml:trace contextRef="#ctx0" brushRef="#br0" timeOffset="3360.11">11695 9384 0,'0'0'0,"0"53"0,17 0 15,-17 0-15,0 0 16,0-18-16,18-18 15,-18 1 17,-18-18-1,18-35-31,-17 35 16,-19-18-1,1 18-15,0 18 16,-1 35-16,-16 0 15,16 35-15,19-18 16,17-17-16,0 0 16,0-17-16,0-1 15,17-35 17,1-18-17,17-17-15,-17 0 16,17-1-1,0 1-15,-17 0 16,17 17-16,-35-17 16</inkml:trace>
  <inkml:trace contextRef="#ctx0" brushRef="#br0" timeOffset="4664.18">22384 8167 0,'0'0'0,"0"70"15,17 36-15,-17 0 16,0 70-1,0 1-15,0-1 16,0-35-16,0 0 16,0-35-16,0 0 15,0-53-15,0-71 47,0-35-31,0 1-16,0-37 15,18 1-15,0 18 16,17-1-16,0 0 16,0 54-16,18-18 15,-35 17-15,0 18 16,-1 0-16,-17 18 16,18 17-16,0 18 15,-1 0-15,-17 0 16,0 0-16,0-1 15,0 1-15,-17-17 16,-19-1-16,-17-17 16,18-1-16,-18-17 15,36 0-15,-1 0 32,18-17-1,18-1 0,-1 18-15,1-18-16,17 18 15</inkml:trace>
  <inkml:trace contextRef="#ctx0" brushRef="#br0" timeOffset="5239.39">23072 8872 0,'-18'18'16,"0"0"-1,-17 17-15,17 18 16,1 17-16,-1 1 16,1 0-16,17-19 15,0-16-15,0-1 16,0-17-16,17-1 16,1-17-1,-1 0-15,-17-17 16,18-19-16,0-17 15,-18 1-15,0-1 16,0-53 0,0 70-16,0 19 15,17-1 1,1 18 0,0 35-1,-1 1-15,19-1 16,-1 0-16,0-17 15,0 17-15,-17-17 16,0-18-16,-1 18 16,1-18 15,-18-18-15,0 0-16,35-17 15,-17 0-15,17-1 16,18-17-1</inkml:trace>
  <inkml:trace contextRef="#ctx0" brushRef="#br0" timeOffset="5591.36">23618 8784 0,'0'0'0,"-35"35"16,0 18-16,17-17 15,18-1-15,0 0 16,0 0-16,0 18 16,18-17-16,0-19 15,17 19-15,-18-36 16,1 17-16,17-17 15,-17 0-15,0 0 16,-1 0-16,19-17 16,-36-1-1,35-17 1,-35-1-16,17-17 16,1 1-16,0-1 15,-1 0-15</inkml:trace>
  <inkml:trace contextRef="#ctx0" brushRef="#br0" timeOffset="5887.33">23901 8237 0,'0'0'0,"-18"177"15,18-54-15,0 1 16,0-18-16,0 17 16,35-17-16,-17-36 15,0 19-15,-1-36 16,1-18-16,0 0 31,-1-35-15,-17-18-1,18 1-15,-1-18 16</inkml:trace>
  <inkml:trace contextRef="#ctx0" brushRef="#br0" timeOffset="6495.43">24183 8943 0,'-18'0'32,"1"0"-32,-36 0 15,17 18-15,19-18 16,-1 17 0,18 1 30,0-1-30,0 1 0,0 0-16,18 17 15,17-17-15,18 17 16,18-17-16,34 17 16,1 18-16,-35-18 15,-18 0-15,-18-35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474989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957025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87286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79204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95702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86962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79862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  <a:br>
              <a:rPr lang="en-US" altLang="ko-KR" dirty="0"/>
            </a:br>
            <a:r>
              <a:rPr lang="ko-KR" altLang="en-US" dirty="0" err="1"/>
              <a:t>경사하강법</a:t>
            </a:r>
            <a:r>
              <a:rPr lang="ko-KR" altLang="en-US" dirty="0"/>
              <a:t> 유도 </a:t>
            </a:r>
            <a:r>
              <a:rPr lang="en-US" altLang="ko-KR" dirty="0"/>
              <a:t>/ </a:t>
            </a:r>
            <a:r>
              <a:rPr lang="ko-KR" altLang="en-US" dirty="0"/>
              <a:t>뉴런 작성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</a:t>
            </a:r>
            <a:endParaRPr lang="en-US" altLang="ko-KR" dirty="0"/>
          </a:p>
          <a:p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 </a:t>
            </a:r>
            <a:r>
              <a:rPr lang="ko-KR" altLang="en-US" dirty="0"/>
              <a:t>복습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유도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뉴런 작성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 </a:t>
            </a:r>
            <a:r>
              <a:rPr lang="ko-KR" altLang="en-US" dirty="0"/>
              <a:t>복습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선형회귀 기법 중 하나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Weight(</a:t>
            </a:r>
            <a:r>
              <a:rPr lang="ko-KR" altLang="en-US" b="1" dirty="0">
                <a:solidFill>
                  <a:srgbClr val="FF0000"/>
                </a:solidFill>
              </a:rPr>
              <a:t>기울기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Bias(</a:t>
            </a:r>
            <a:r>
              <a:rPr lang="ko-KR" altLang="en-US" b="1" dirty="0">
                <a:solidFill>
                  <a:srgbClr val="FF0000"/>
                </a:solidFill>
              </a:rPr>
              <a:t>절편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찾는 알고리즘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무작위로 </a:t>
            </a:r>
            <a:r>
              <a:rPr lang="en-US" altLang="ko-KR" dirty="0"/>
              <a:t>weight, bias </a:t>
            </a:r>
            <a:r>
              <a:rPr lang="ko-KR" altLang="en-US" dirty="0"/>
              <a:t>선택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샘플 하나를 선택하여 예측 값 계산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예측 값과 실제 값을 비교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예측 값과 실제 값이 가까워지도록 </a:t>
            </a:r>
            <a:r>
              <a:rPr lang="en-US" altLang="ko-KR" dirty="0"/>
              <a:t>weight, bias </a:t>
            </a:r>
            <a:r>
              <a:rPr lang="ko-KR" altLang="en-US" dirty="0"/>
              <a:t>조절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모든 샘플에 대해서 처리가 될 때까지 </a:t>
            </a:r>
            <a:r>
              <a:rPr lang="en-US" altLang="ko-KR" dirty="0"/>
              <a:t>2~4</a:t>
            </a:r>
            <a:r>
              <a:rPr lang="ko-KR" altLang="en-US" dirty="0"/>
              <a:t>단계를 반복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변화율</a:t>
            </a:r>
            <a:r>
              <a:rPr lang="en-US" altLang="ko-KR" dirty="0"/>
              <a:t>, </a:t>
            </a:r>
            <a:r>
              <a:rPr lang="ko-KR" altLang="en-US" dirty="0"/>
              <a:t>에러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까지 고려해서 조절할 경우</a:t>
            </a:r>
            <a:r>
              <a:rPr lang="en-US" altLang="ko-KR" dirty="0"/>
              <a:t>, </a:t>
            </a:r>
            <a:r>
              <a:rPr lang="ko-KR" altLang="en-US" dirty="0"/>
              <a:t>효과적인 진행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5F72B-442D-4FC2-BEA9-42D06B1A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F244BB-E418-40AD-8A9C-BD837658E0B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손실함수</a:t>
                </a:r>
                <a:r>
                  <a:rPr lang="en-US" altLang="ko-KR" dirty="0"/>
                  <a:t>(loss function)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데이터를 토대로 산출한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모델</a:t>
                </a:r>
                <a:r>
                  <a:rPr lang="ko-KR" altLang="en-US" dirty="0"/>
                  <a:t>의 예측 값과 실제 값의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차이가 얼마나 나느냐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모델 성능이 얼마나 나쁜지를 표현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여러 종류가 있으며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직접 정의하는 경우도 존재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제곱 오차</a:t>
                </a:r>
                <a:r>
                  <a:rPr lang="en-US" altLang="ko-KR" dirty="0"/>
                  <a:t>(Squared error)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/>
                  <a:t>SE =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dirty="0"/>
                  <a:t>)</a:t>
                </a:r>
                <a:r>
                  <a:rPr lang="en-US" altLang="ko-KR" baseline="30000" dirty="0"/>
                  <a:t>2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선형회귀의 손실함수로 사용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오차가 클 수록 이 크기를 증가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벌칙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시키기 위해 제곱을 사용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F244BB-E418-40AD-8A9C-BD837658E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b="-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8910385-EDEF-4C39-8F32-CEC21491B801}"/>
                  </a:ext>
                </a:extLst>
              </p14:cNvPr>
              <p14:cNvContentPartPr/>
              <p14:nvPr/>
            </p14:nvContentPartPr>
            <p14:xfrm>
              <a:off x="1041480" y="3543120"/>
              <a:ext cx="6902640" cy="25977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8910385-EDEF-4C39-8F32-CEC21491B8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120" y="3533760"/>
                <a:ext cx="6921360" cy="261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71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8E19-540F-41FE-AADB-FB7BC882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0219F7-696A-43B7-A9FF-EBFC0E8500E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>
                    <a:latin typeface="Cambria Math" panose="02040503050406030204" pitchFamily="18" charset="0"/>
                  </a:rPr>
                  <a:t>SE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00219F7-696A-43B7-A9FF-EBFC0E8500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FF3A373-255B-4074-A59D-11AE2B960227}"/>
                  </a:ext>
                </a:extLst>
              </p14:cNvPr>
              <p14:cNvContentPartPr/>
              <p14:nvPr/>
            </p14:nvContentPartPr>
            <p14:xfrm>
              <a:off x="933480" y="1181160"/>
              <a:ext cx="8134560" cy="4712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FF3A373-255B-4074-A59D-11AE2B9602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4120" y="1171800"/>
                <a:ext cx="8153280" cy="47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8B42F-4E09-4BDF-997E-77460FC5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25E5FC-54EA-473A-95AC-4163D116FA5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유도한 </a:t>
                </a:r>
                <a:r>
                  <a:rPr lang="ko-KR" altLang="en-US" dirty="0" err="1"/>
                  <a:t>경사하강법</a:t>
                </a:r>
                <a:r>
                  <a:rPr lang="ko-KR" altLang="en-US" dirty="0"/>
                  <a:t> 식 </a:t>
                </a:r>
                <a:r>
                  <a:rPr lang="en-US" altLang="ko-KR" dirty="0"/>
                  <a:t>(weight)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강의에서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에러를 반영한 변화율 계산과 동일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dirty="0" err="1"/>
                  <a:t>w_new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= w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25E5FC-54EA-473A-95AC-4163D116FA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4A983-BC5D-441C-8041-F562251C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유도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4876585-74F6-4EFC-A6E6-2662F920FE7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유도한 </a:t>
                </a:r>
                <a:r>
                  <a:rPr lang="ko-KR" altLang="en-US" dirty="0" err="1"/>
                  <a:t>경사하강법</a:t>
                </a:r>
                <a:r>
                  <a:rPr lang="ko-KR" altLang="en-US" dirty="0"/>
                  <a:t> 식 </a:t>
                </a:r>
                <a:r>
                  <a:rPr lang="en-US" altLang="ko-KR" dirty="0"/>
                  <a:t>(bias)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</m:num>
                        <m:den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강의에서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에러를 반영한 변화율 계산과 동일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altLang="ko-KR" dirty="0" err="1"/>
                  <a:t>b_new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0" indent="0" algn="ctr">
                  <a:buNone/>
                </a:pPr>
                <a:r>
                  <a:rPr lang="en-US" altLang="ko-KR" dirty="0"/>
                  <a:t>= b +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4876585-74F6-4EFC-A6E6-2662F920F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C263ADD1-1055-4902-9EE9-55FB5454F145}"/>
                  </a:ext>
                </a:extLst>
              </p14:cNvPr>
              <p14:cNvContentPartPr/>
              <p14:nvPr/>
            </p14:nvContentPartPr>
            <p14:xfrm>
              <a:off x="2108160" y="4032360"/>
              <a:ext cx="8223480" cy="2178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C263ADD1-1055-4902-9EE9-55FB5454F1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8800" y="4023000"/>
                <a:ext cx="8242200" cy="21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5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81997-F2E9-440B-8F00-885AE1F1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뉴런 작성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DD4A6-4FA9-4DD3-B417-F73C6558C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하나의 뉴런에는 </a:t>
            </a:r>
            <a:r>
              <a:rPr lang="en-US" altLang="ko-KR" dirty="0"/>
              <a:t>… </a:t>
            </a:r>
          </a:p>
          <a:p>
            <a:pPr lvl="1"/>
            <a:r>
              <a:rPr lang="ko-KR" altLang="en-US" dirty="0" err="1"/>
              <a:t>정방향</a:t>
            </a:r>
            <a:r>
              <a:rPr lang="ko-KR" altLang="en-US" dirty="0"/>
              <a:t> 계산 </a:t>
            </a:r>
            <a:r>
              <a:rPr lang="en-US" altLang="ko-KR" dirty="0"/>
              <a:t>(Forward-pass)</a:t>
            </a:r>
          </a:p>
          <a:p>
            <a:pPr lvl="1"/>
            <a:r>
              <a:rPr lang="ko-KR" altLang="en-US" dirty="0"/>
              <a:t>역방향 계산</a:t>
            </a:r>
            <a:r>
              <a:rPr lang="en-US" altLang="ko-KR" dirty="0"/>
              <a:t> (</a:t>
            </a:r>
            <a:r>
              <a:rPr lang="en-US" altLang="ko-KR" dirty="0" err="1"/>
              <a:t>Backprophagation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훈련함수 </a:t>
            </a:r>
            <a:r>
              <a:rPr lang="en-US" altLang="ko-KR" dirty="0"/>
              <a:t>(fit-function)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B07BC9B-C8C1-40C3-ACF3-3401F2C74584}"/>
              </a:ext>
            </a:extLst>
          </p:cNvPr>
          <p:cNvGrpSpPr/>
          <p:nvPr/>
        </p:nvGrpSpPr>
        <p:grpSpPr>
          <a:xfrm>
            <a:off x="2145073" y="3909270"/>
            <a:ext cx="2932771" cy="1782422"/>
            <a:chOff x="1520094" y="3909270"/>
            <a:chExt cx="2932771" cy="178242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747BCE3-D615-4757-BD27-83CB439D5751}"/>
                </a:ext>
              </a:extLst>
            </p:cNvPr>
            <p:cNvSpPr/>
            <p:nvPr/>
          </p:nvSpPr>
          <p:spPr>
            <a:xfrm>
              <a:off x="2361500" y="4169327"/>
              <a:ext cx="1249959" cy="12499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59EB1B08-C813-415A-9265-9FA4EE974AEE}"/>
                </a:ext>
              </a:extLst>
            </p:cNvPr>
            <p:cNvCxnSpPr/>
            <p:nvPr/>
          </p:nvCxnSpPr>
          <p:spPr>
            <a:xfrm>
              <a:off x="1921079" y="4228051"/>
              <a:ext cx="234892" cy="234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667F86C-F5D3-4DB6-8368-0383937255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079" y="5219175"/>
              <a:ext cx="234892" cy="234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78229CC-07BF-4122-819D-35D28C5BE60D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904301" y="4723613"/>
              <a:ext cx="234892" cy="234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A981DA-C686-4838-A4AC-44DD5185953F}"/>
                </a:ext>
              </a:extLst>
            </p:cNvPr>
            <p:cNvSpPr txBox="1"/>
            <p:nvPr/>
          </p:nvSpPr>
          <p:spPr>
            <a:xfrm>
              <a:off x="1520094" y="3909270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4FC9FF-D263-46F9-A93E-8B1CEEBBFE2C}"/>
                </a:ext>
              </a:extLst>
            </p:cNvPr>
            <p:cNvSpPr txBox="1"/>
            <p:nvPr/>
          </p:nvSpPr>
          <p:spPr>
            <a:xfrm>
              <a:off x="1520094" y="4615815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BD1984-167A-4987-872C-32C0122FEAC2}"/>
                </a:ext>
              </a:extLst>
            </p:cNvPr>
            <p:cNvSpPr txBox="1"/>
            <p:nvPr/>
          </p:nvSpPr>
          <p:spPr>
            <a:xfrm>
              <a:off x="1520094" y="5322360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7ACF7C-1A4F-4200-96DB-EC74417BA520}"/>
                </a:ext>
              </a:extLst>
            </p:cNvPr>
            <p:cNvSpPr txBox="1"/>
            <p:nvPr/>
          </p:nvSpPr>
          <p:spPr>
            <a:xfrm>
              <a:off x="2484395" y="4449283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*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BD502-8B0E-4DB6-A134-18E919A05B6F}"/>
                </a:ext>
              </a:extLst>
            </p:cNvPr>
            <p:cNvSpPr txBox="1"/>
            <p:nvPr/>
          </p:nvSpPr>
          <p:spPr>
            <a:xfrm>
              <a:off x="2484394" y="4953028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510D22-C9BA-44F1-BA85-1E13422A62BF}"/>
                </a:ext>
              </a:extLst>
            </p:cNvPr>
            <p:cNvSpPr txBox="1"/>
            <p:nvPr/>
          </p:nvSpPr>
          <p:spPr>
            <a:xfrm>
              <a:off x="2796804" y="4656393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N</a:t>
              </a:r>
              <a:endParaRPr lang="ko-KR" altLang="en-US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6AA32E8C-CCC1-4D52-B52E-34CC131A09FD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3833766" y="4664463"/>
              <a:ext cx="234892" cy="234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47F209F-7A87-49BB-B9DA-47C498729F3F}"/>
                </a:ext>
              </a:extLst>
            </p:cNvPr>
            <p:cNvSpPr txBox="1"/>
            <p:nvPr/>
          </p:nvSpPr>
          <p:spPr>
            <a:xfrm>
              <a:off x="4117306" y="4597243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y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D060A3-CB5B-4A9F-AA94-6BC2D346A8EE}"/>
                </a:ext>
              </a:extLst>
            </p:cNvPr>
            <p:cNvSpPr txBox="1"/>
            <p:nvPr/>
          </p:nvSpPr>
          <p:spPr>
            <a:xfrm>
              <a:off x="4113935" y="4515466"/>
              <a:ext cx="3355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^</a:t>
              </a:r>
              <a:endParaRPr lang="ko-KR" altLang="en-US" dirty="0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74F2578D-4B25-4392-A3FC-C0C868C5A199}"/>
              </a:ext>
            </a:extLst>
          </p:cNvPr>
          <p:cNvSpPr/>
          <p:nvPr/>
        </p:nvSpPr>
        <p:spPr>
          <a:xfrm>
            <a:off x="7955563" y="4169327"/>
            <a:ext cx="1249959" cy="12499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A60269-CE81-453F-A2F6-77D9E3188E32}"/>
              </a:ext>
            </a:extLst>
          </p:cNvPr>
          <p:cNvCxnSpPr/>
          <p:nvPr/>
        </p:nvCxnSpPr>
        <p:spPr>
          <a:xfrm>
            <a:off x="7515142" y="4228051"/>
            <a:ext cx="234892" cy="2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9E06C6D-F90A-4703-BA06-E56FF3B16131}"/>
              </a:ext>
            </a:extLst>
          </p:cNvPr>
          <p:cNvCxnSpPr>
            <a:cxnSpLocks/>
          </p:cNvCxnSpPr>
          <p:nvPr/>
        </p:nvCxnSpPr>
        <p:spPr>
          <a:xfrm flipV="1">
            <a:off x="7515142" y="5219175"/>
            <a:ext cx="234892" cy="2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EB5E8A8-1C4C-42B7-81B1-FFA6582425BC}"/>
              </a:ext>
            </a:extLst>
          </p:cNvPr>
          <p:cNvCxnSpPr>
            <a:cxnSpLocks/>
          </p:cNvCxnSpPr>
          <p:nvPr/>
        </p:nvCxnSpPr>
        <p:spPr>
          <a:xfrm rot="2700000" flipV="1">
            <a:off x="7498364" y="4723613"/>
            <a:ext cx="234892" cy="2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B0BB309-8954-41B8-8EE6-263FF08425CF}"/>
              </a:ext>
            </a:extLst>
          </p:cNvPr>
          <p:cNvSpPr txBox="1"/>
          <p:nvPr/>
        </p:nvSpPr>
        <p:spPr>
          <a:xfrm>
            <a:off x="7114157" y="3909270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636C5-8035-43BB-9BFE-A373F21749DD}"/>
              </a:ext>
            </a:extLst>
          </p:cNvPr>
          <p:cNvSpPr txBox="1"/>
          <p:nvPr/>
        </p:nvSpPr>
        <p:spPr>
          <a:xfrm>
            <a:off x="7114157" y="4615815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727B69-A4AD-41C5-8ECA-F7E7E0AA5164}"/>
              </a:ext>
            </a:extLst>
          </p:cNvPr>
          <p:cNvSpPr txBox="1"/>
          <p:nvPr/>
        </p:nvSpPr>
        <p:spPr>
          <a:xfrm>
            <a:off x="7114157" y="5322360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962729-7A36-4B61-BAEF-D8CE285B7822}"/>
              </a:ext>
            </a:extLst>
          </p:cNvPr>
          <p:cNvSpPr txBox="1"/>
          <p:nvPr/>
        </p:nvSpPr>
        <p:spPr>
          <a:xfrm>
            <a:off x="8078458" y="4449283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D085EF-2E01-45CA-B3F5-9DFE7D03B0F4}"/>
              </a:ext>
            </a:extLst>
          </p:cNvPr>
          <p:cNvSpPr txBox="1"/>
          <p:nvPr/>
        </p:nvSpPr>
        <p:spPr>
          <a:xfrm>
            <a:off x="8078457" y="4953028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A0610-4BEF-47D6-AADA-FA2F7A8BA4C5}"/>
              </a:ext>
            </a:extLst>
          </p:cNvPr>
          <p:cNvSpPr txBox="1"/>
          <p:nvPr/>
        </p:nvSpPr>
        <p:spPr>
          <a:xfrm>
            <a:off x="8390867" y="4656393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FBD6193-94BE-488C-BB6C-3C73B4AE7AD4}"/>
              </a:ext>
            </a:extLst>
          </p:cNvPr>
          <p:cNvCxnSpPr>
            <a:cxnSpLocks/>
          </p:cNvCxnSpPr>
          <p:nvPr/>
        </p:nvCxnSpPr>
        <p:spPr>
          <a:xfrm rot="2700000" flipV="1">
            <a:off x="9427829" y="4664463"/>
            <a:ext cx="234892" cy="234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A7D7A37-E28B-4C68-AE6E-38B39115201B}"/>
              </a:ext>
            </a:extLst>
          </p:cNvPr>
          <p:cNvSpPr txBox="1"/>
          <p:nvPr/>
        </p:nvSpPr>
        <p:spPr>
          <a:xfrm>
            <a:off x="9711369" y="4597243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C21739-CFE9-4614-86B8-5327504CEA7B}"/>
              </a:ext>
            </a:extLst>
          </p:cNvPr>
          <p:cNvSpPr txBox="1"/>
          <p:nvPr/>
        </p:nvSpPr>
        <p:spPr>
          <a:xfrm>
            <a:off x="9707998" y="4515466"/>
            <a:ext cx="3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^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5145580-0EB0-4DA8-AD44-8B831B1F8F10}"/>
              </a:ext>
            </a:extLst>
          </p:cNvPr>
          <p:cNvCxnSpPr>
            <a:cxnSpLocks/>
          </p:cNvCxnSpPr>
          <p:nvPr/>
        </p:nvCxnSpPr>
        <p:spPr>
          <a:xfrm flipH="1" flipV="1">
            <a:off x="8078457" y="3993159"/>
            <a:ext cx="234892" cy="234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3D2A616-54E3-408E-9566-4BE214986812}"/>
              </a:ext>
            </a:extLst>
          </p:cNvPr>
          <p:cNvCxnSpPr>
            <a:cxnSpLocks/>
          </p:cNvCxnSpPr>
          <p:nvPr/>
        </p:nvCxnSpPr>
        <p:spPr>
          <a:xfrm flipH="1">
            <a:off x="8078457" y="5387529"/>
            <a:ext cx="234892" cy="234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35749E-E3F6-4716-AEEB-CD8970BFF12C}"/>
                  </a:ext>
                </a:extLst>
              </p:cNvPr>
              <p:cNvSpPr txBox="1"/>
              <p:nvPr/>
            </p:nvSpPr>
            <p:spPr>
              <a:xfrm>
                <a:off x="6589207" y="3498948"/>
                <a:ext cx="2321653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ko-KR" alt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35749E-E3F6-4716-AEEB-CD8970BFF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07" y="3498948"/>
                <a:ext cx="2321653" cy="501356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A77762-3F0A-49D5-94F3-D1DF04019113}"/>
                  </a:ext>
                </a:extLst>
              </p:cNvPr>
              <p:cNvSpPr txBox="1"/>
              <p:nvPr/>
            </p:nvSpPr>
            <p:spPr>
              <a:xfrm>
                <a:off x="6589207" y="5555706"/>
                <a:ext cx="2321653" cy="501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ko-KR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DA77762-3F0A-49D5-94F3-D1DF0401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07" y="5555706"/>
                <a:ext cx="2321653" cy="501356"/>
              </a:xfrm>
              <a:prstGeom prst="rect">
                <a:avLst/>
              </a:prstGeom>
              <a:blipFill>
                <a:blip r:embed="rId3"/>
                <a:stretch>
                  <a:fillRect b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E8C88D56-0769-4A43-BE47-03BD7CFA2E21}"/>
                  </a:ext>
                </a:extLst>
              </p14:cNvPr>
              <p14:cNvContentPartPr/>
              <p14:nvPr/>
            </p14:nvContentPartPr>
            <p14:xfrm>
              <a:off x="2927520" y="2940120"/>
              <a:ext cx="5918400" cy="864000"/>
            </p14:xfrm>
          </p:contentPart>
        </mc:Choice>
        <mc:Fallback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E8C88D56-0769-4A43-BE47-03BD7CFA2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8160" y="2930760"/>
                <a:ext cx="5937120" cy="8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842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282</Words>
  <Application>Microsoft Office PowerPoint</Application>
  <PresentationFormat>와이드스크린</PresentationFormat>
  <Paragraphs>66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CryptoCraft 테마</vt:lpstr>
      <vt:lpstr>제목 테마</vt:lpstr>
      <vt:lpstr>딥러닝 경사하강법 유도 / 뉴런 작성</vt:lpstr>
      <vt:lpstr>PowerPoint 프레젠테이션</vt:lpstr>
      <vt:lpstr> 경사하강법 (Gradient Descent) 복습</vt:lpstr>
      <vt:lpstr> 경사하강법 유도</vt:lpstr>
      <vt:lpstr> 경사하강법 유도</vt:lpstr>
      <vt:lpstr> 경사하강법 유도</vt:lpstr>
      <vt:lpstr> 경사하강법 유도</vt:lpstr>
      <vt:lpstr> 뉴런 작성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59</cp:revision>
  <dcterms:created xsi:type="dcterms:W3CDTF">2019-03-05T04:29:07Z</dcterms:created>
  <dcterms:modified xsi:type="dcterms:W3CDTF">2021-08-08T17:08:02Z</dcterms:modified>
</cp:coreProperties>
</file>