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4" r:id="rId12"/>
    <p:sldId id="301" r:id="rId13"/>
    <p:sldId id="302" r:id="rId14"/>
    <p:sldId id="303" r:id="rId15"/>
    <p:sldId id="305" r:id="rId16"/>
    <p:sldId id="306" r:id="rId17"/>
    <p:sldId id="307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BD116-B266-AA4B-99B7-6ACC87468F7D}" v="24" dt="2020-01-20T15:25:36.482"/>
    <p1510:client id="{A7BDE925-F5B4-484F-9DD1-CDA41260571A}" v="352" dt="2020-01-20T13:29:30.206"/>
    <p1510:client id="{B735F8CA-4E9A-3553-DC72-83B55B7B978C}" v="455" dt="2020-01-20T02:34:32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3" y="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S::amdjd0704@hansung.ac.kr::185f8337-2247-4f37-8bdb-f28dabdaedae" providerId="AD" clId="Web-{B735F8CA-4E9A-3553-DC72-83B55B7B978C}"/>
    <pc:docChg chg="addSld delSld modSld sldOrd">
      <pc:chgData name="김현준" userId="S::amdjd0704@hansung.ac.kr::185f8337-2247-4f37-8bdb-f28dabdaedae" providerId="AD" clId="Web-{B735F8CA-4E9A-3553-DC72-83B55B7B978C}" dt="2020-01-20T02:34:32.038" v="462" actId="1076"/>
      <pc:docMkLst>
        <pc:docMk/>
      </pc:docMkLst>
      <pc:sldChg chg="modSp">
        <pc:chgData name="김현준" userId="S::amdjd0704@hansung.ac.kr::185f8337-2247-4f37-8bdb-f28dabdaedae" providerId="AD" clId="Web-{B735F8CA-4E9A-3553-DC72-83B55B7B978C}" dt="2020-01-20T02:26:38.980" v="344" actId="20577"/>
        <pc:sldMkLst>
          <pc:docMk/>
          <pc:sldMk cId="20776081" sldId="280"/>
        </pc:sldMkLst>
        <pc:spChg chg="mod">
          <ac:chgData name="김현준" userId="S::amdjd0704@hansung.ac.kr::185f8337-2247-4f37-8bdb-f28dabdaedae" providerId="AD" clId="Web-{B735F8CA-4E9A-3553-DC72-83B55B7B978C}" dt="2020-01-19T08:57:22.342" v="0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26:38.980" v="344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modSp add del replId">
        <pc:chgData name="김현준" userId="S::amdjd0704@hansung.ac.kr::185f8337-2247-4f37-8bdb-f28dabdaedae" providerId="AD" clId="Web-{B735F8CA-4E9A-3553-DC72-83B55B7B978C}" dt="2020-01-20T02:24:47.684" v="324"/>
        <pc:sldMkLst>
          <pc:docMk/>
          <pc:sldMk cId="4261239611" sldId="281"/>
        </pc:sldMkLst>
        <pc:spChg chg="mod">
          <ac:chgData name="김현준" userId="S::amdjd0704@hansung.ac.kr::185f8337-2247-4f37-8bdb-f28dabdaedae" providerId="AD" clId="Web-{B735F8CA-4E9A-3553-DC72-83B55B7B978C}" dt="2020-01-19T09:46:23.300" v="68" actId="20577"/>
          <ac:spMkLst>
            <pc:docMk/>
            <pc:sldMk cId="4261239611" sldId="281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8:58:51.295" v="18" actId="20577"/>
        <pc:sldMkLst>
          <pc:docMk/>
          <pc:sldMk cId="3352508391" sldId="282"/>
        </pc:sldMkLst>
        <pc:spChg chg="mod">
          <ac:chgData name="김현준" userId="S::amdjd0704@hansung.ac.kr::185f8337-2247-4f37-8bdb-f28dabdaedae" providerId="AD" clId="Web-{B735F8CA-4E9A-3553-DC72-83B55B7B978C}" dt="2020-01-19T08:58:51.295" v="18" actId="20577"/>
          <ac:spMkLst>
            <pc:docMk/>
            <pc:sldMk cId="3352508391" sldId="282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09:08.404" v="57" actId="20577"/>
        <pc:sldMkLst>
          <pc:docMk/>
          <pc:sldMk cId="141820797" sldId="283"/>
        </pc:sldMkLst>
        <pc:spChg chg="mod">
          <ac:chgData name="김현준" userId="S::amdjd0704@hansung.ac.kr::185f8337-2247-4f37-8bdb-f28dabdaedae" providerId="AD" clId="Web-{B735F8CA-4E9A-3553-DC72-83B55B7B978C}" dt="2020-01-19T09:06:52.537" v="52" actId="20577"/>
          <ac:spMkLst>
            <pc:docMk/>
            <pc:sldMk cId="141820797" sldId="283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09:09:08.404" v="57" actId="20577"/>
          <ac:spMkLst>
            <pc:docMk/>
            <pc:sldMk cId="141820797" sldId="28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46:19.690" v="64" actId="20577"/>
        <pc:sldMkLst>
          <pc:docMk/>
          <pc:sldMk cId="1905090921" sldId="284"/>
        </pc:sldMkLst>
        <pc:spChg chg="mod">
          <ac:chgData name="김현준" userId="S::amdjd0704@hansung.ac.kr::185f8337-2247-4f37-8bdb-f28dabdaedae" providerId="AD" clId="Web-{B735F8CA-4E9A-3553-DC72-83B55B7B978C}" dt="2020-01-19T09:46:19.690" v="64" actId="20577"/>
          <ac:spMkLst>
            <pc:docMk/>
            <pc:sldMk cId="1905090921" sldId="284"/>
            <ac:spMk id="2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19T09:46:33.487" v="72"/>
        <pc:sldMkLst>
          <pc:docMk/>
          <pc:sldMk cId="2836028021" sldId="285"/>
        </pc:sldMkLst>
      </pc:sldChg>
      <pc:sldChg chg="add del replId">
        <pc:chgData name="김현준" userId="S::amdjd0704@hansung.ac.kr::185f8337-2247-4f37-8bdb-f28dabdaedae" providerId="AD" clId="Web-{B735F8CA-4E9A-3553-DC72-83B55B7B978C}" dt="2020-01-19T09:46:30.722" v="71"/>
        <pc:sldMkLst>
          <pc:docMk/>
          <pc:sldMk cId="3291584266" sldId="285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5.237" v="73"/>
        <pc:sldMkLst>
          <pc:docMk/>
          <pc:sldMk cId="1395829484" sldId="286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7.721" v="74"/>
        <pc:sldMkLst>
          <pc:docMk/>
          <pc:sldMk cId="372196066" sldId="287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49.090" v="325"/>
        <pc:sldMkLst>
          <pc:docMk/>
          <pc:sldMk cId="2639841804" sldId="288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50.606" v="326"/>
        <pc:sldMkLst>
          <pc:docMk/>
          <pc:sldMk cId="1124893634" sldId="289"/>
        </pc:sldMkLst>
      </pc:sldChg>
      <pc:sldChg chg="modSp add replId">
        <pc:chgData name="김현준" userId="S::amdjd0704@hansung.ac.kr::185f8337-2247-4f37-8bdb-f28dabdaedae" providerId="AD" clId="Web-{B735F8CA-4E9A-3553-DC72-83B55B7B978C}" dt="2020-01-19T15:06:31.027" v="198" actId="20577"/>
        <pc:sldMkLst>
          <pc:docMk/>
          <pc:sldMk cId="1183504420" sldId="290"/>
        </pc:sldMkLst>
        <pc:spChg chg="mod">
          <ac:chgData name="김현준" userId="S::amdjd0704@hansung.ac.kr::185f8337-2247-4f37-8bdb-f28dabdaedae" providerId="AD" clId="Web-{B735F8CA-4E9A-3553-DC72-83B55B7B978C}" dt="2020-01-19T15:05:03.606" v="80" actId="20577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15:06:31.027" v="198" actId="20577"/>
          <ac:spMkLst>
            <pc:docMk/>
            <pc:sldMk cId="1183504420" sldId="290"/>
            <ac:spMk id="3" creationId="{00000000-0000-0000-0000-000000000000}"/>
          </ac:spMkLst>
        </pc:spChg>
      </pc:sldChg>
      <pc:sldChg chg="addSp modSp add ord replId">
        <pc:chgData name="김현준" userId="S::amdjd0704@hansung.ac.kr::185f8337-2247-4f37-8bdb-f28dabdaedae" providerId="AD" clId="Web-{B735F8CA-4E9A-3553-DC72-83B55B7B978C}" dt="2020-01-20T02:34:32.038" v="462" actId="1076"/>
        <pc:sldMkLst>
          <pc:docMk/>
          <pc:sldMk cId="3994635336" sldId="291"/>
        </pc:sldMkLst>
        <pc:spChg chg="mod">
          <ac:chgData name="김현준" userId="S::amdjd0704@hansung.ac.kr::185f8337-2247-4f37-8bdb-f28dabdaedae" providerId="AD" clId="Web-{B735F8CA-4E9A-3553-DC72-83B55B7B978C}" dt="2020-01-20T02:27:10.089" v="382" actId="20577"/>
          <ac:spMkLst>
            <pc:docMk/>
            <pc:sldMk cId="3994635336" sldId="291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33:17.305" v="448" actId="20577"/>
          <ac:spMkLst>
            <pc:docMk/>
            <pc:sldMk cId="3994635336" sldId="291"/>
            <ac:spMk id="3" creationId="{00000000-0000-0000-0000-000000000000}"/>
          </ac:spMkLst>
        </pc:spChg>
        <pc:picChg chg="add mod">
          <ac:chgData name="김현준" userId="S::amdjd0704@hansung.ac.kr::185f8337-2247-4f37-8bdb-f28dabdaedae" providerId="AD" clId="Web-{B735F8CA-4E9A-3553-DC72-83B55B7B978C}" dt="2020-01-20T02:34:32.038" v="462" actId="1076"/>
          <ac:picMkLst>
            <pc:docMk/>
            <pc:sldMk cId="3994635336" sldId="291"/>
            <ac:picMk id="4" creationId="{62C0AFF0-4F13-4AC7-9972-1A2DE315EB2B}"/>
          </ac:picMkLst>
        </pc:picChg>
      </pc:sldChg>
      <pc:sldChg chg="modSp add replId">
        <pc:chgData name="김현준" userId="S::amdjd0704@hansung.ac.kr::185f8337-2247-4f37-8bdb-f28dabdaedae" providerId="AD" clId="Web-{B735F8CA-4E9A-3553-DC72-83B55B7B978C}" dt="2020-01-20T02:21:25.107" v="317" actId="20577"/>
        <pc:sldMkLst>
          <pc:docMk/>
          <pc:sldMk cId="79972678" sldId="292"/>
        </pc:sldMkLst>
        <pc:spChg chg="mod">
          <ac:chgData name="김현준" userId="S::amdjd0704@hansung.ac.kr::185f8337-2247-4f37-8bdb-f28dabdaedae" providerId="AD" clId="Web-{B735F8CA-4E9A-3553-DC72-83B55B7B978C}" dt="2020-01-20T02:21:25.107" v="317" actId="20577"/>
          <ac:spMkLst>
            <pc:docMk/>
            <pc:sldMk cId="79972678" sldId="292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4:37.871" v="322" actId="20577"/>
        <pc:sldMkLst>
          <pc:docMk/>
          <pc:sldMk cId="3587974069" sldId="293"/>
        </pc:sldMkLst>
        <pc:spChg chg="mod">
          <ac:chgData name="김현준" userId="S::amdjd0704@hansung.ac.kr::185f8337-2247-4f37-8bdb-f28dabdaedae" providerId="AD" clId="Web-{B735F8CA-4E9A-3553-DC72-83B55B7B978C}" dt="2020-01-20T02:24:37.871" v="322" actId="20577"/>
          <ac:spMkLst>
            <pc:docMk/>
            <pc:sldMk cId="3587974069" sldId="29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5:52.371" v="334" actId="20577"/>
        <pc:sldMkLst>
          <pc:docMk/>
          <pc:sldMk cId="3169848564" sldId="294"/>
        </pc:sldMkLst>
        <pc:spChg chg="mod">
          <ac:chgData name="김현준" userId="S::amdjd0704@hansung.ac.kr::185f8337-2247-4f37-8bdb-f28dabdaedae" providerId="AD" clId="Web-{B735F8CA-4E9A-3553-DC72-83B55B7B978C}" dt="2020-01-20T02:25:52.371" v="334" actId="20577"/>
          <ac:spMkLst>
            <pc:docMk/>
            <pc:sldMk cId="3169848564" sldId="294"/>
            <ac:spMk id="3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20T02:31:49.837" v="406"/>
        <pc:sldMkLst>
          <pc:docMk/>
          <pc:sldMk cId="1793443436" sldId="295"/>
        </pc:sldMkLst>
      </pc:sldChg>
      <pc:sldChg chg="modSp add replId">
        <pc:chgData name="김현준" userId="S::amdjd0704@hansung.ac.kr::185f8337-2247-4f37-8bdb-f28dabdaedae" providerId="AD" clId="Web-{B735F8CA-4E9A-3553-DC72-83B55B7B978C}" dt="2020-01-20T02:33:32.898" v="454" actId="20577"/>
        <pc:sldMkLst>
          <pc:docMk/>
          <pc:sldMk cId="3929859425" sldId="296"/>
        </pc:sldMkLst>
        <pc:spChg chg="mod">
          <ac:chgData name="김현준" userId="S::amdjd0704@hansung.ac.kr::185f8337-2247-4f37-8bdb-f28dabdaedae" providerId="AD" clId="Web-{B735F8CA-4E9A-3553-DC72-83B55B7B978C}" dt="2020-01-20T02:33:32.898" v="454" actId="20577"/>
          <ac:spMkLst>
            <pc:docMk/>
            <pc:sldMk cId="3929859425" sldId="296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A7BDE925-F5B4-484F-9DD1-CDA41260571A}"/>
    <pc:docChg chg="addSld delSld modSld sldOrd">
      <pc:chgData name="김현준" userId="185f8337-2247-4f37-8bdb-f28dabdaedae" providerId="ADAL" clId="{A7BDE925-F5B4-484F-9DD1-CDA41260571A}" dt="2020-01-20T12:28:58.295" v="324"/>
      <pc:docMkLst>
        <pc:docMk/>
      </pc:docMkLst>
      <pc:sldChg chg="modSp">
        <pc:chgData name="김현준" userId="185f8337-2247-4f37-8bdb-f28dabdaedae" providerId="ADAL" clId="{A7BDE925-F5B4-484F-9DD1-CDA41260571A}" dt="2020-01-20T02:46:56.413" v="50"/>
        <pc:sldMkLst>
          <pc:docMk/>
          <pc:sldMk cId="2406322206" sldId="269"/>
        </pc:sldMkLst>
        <pc:spChg chg="mod">
          <ac:chgData name="김현준" userId="185f8337-2247-4f37-8bdb-f28dabdaedae" providerId="ADAL" clId="{A7BDE925-F5B4-484F-9DD1-CDA41260571A}" dt="2020-01-20T02:46:56.413" v="50"/>
          <ac:spMkLst>
            <pc:docMk/>
            <pc:sldMk cId="2406322206" sldId="269"/>
            <ac:spMk id="2" creationId="{00000000-0000-0000-0000-000000000000}"/>
          </ac:spMkLst>
        </pc:spChg>
      </pc:sldChg>
      <pc:sldChg chg="addSp delSp modSp">
        <pc:chgData name="김현준" userId="185f8337-2247-4f37-8bdb-f28dabdaedae" providerId="ADAL" clId="{A7BDE925-F5B4-484F-9DD1-CDA41260571A}" dt="2020-01-20T10:22:40.873" v="279"/>
        <pc:sldMkLst>
          <pc:docMk/>
          <pc:sldMk cId="20776081" sldId="280"/>
        </pc:sldMkLst>
        <pc:spChg chg="mod">
          <ac:chgData name="김현준" userId="185f8337-2247-4f37-8bdb-f28dabdaedae" providerId="ADAL" clId="{A7BDE925-F5B4-484F-9DD1-CDA41260571A}" dt="2020-01-20T10:22:40.873" v="279"/>
          <ac:spMkLst>
            <pc:docMk/>
            <pc:sldMk cId="20776081" sldId="280"/>
            <ac:spMk id="3" creationId="{00000000-0000-0000-0000-000000000000}"/>
          </ac:spMkLst>
        </pc:spChg>
        <pc:spChg chg="add del">
          <ac:chgData name="김현준" userId="185f8337-2247-4f37-8bdb-f28dabdaedae" providerId="ADAL" clId="{A7BDE925-F5B4-484F-9DD1-CDA41260571A}" dt="2020-01-20T06:28:09.606" v="98"/>
          <ac:spMkLst>
            <pc:docMk/>
            <pc:sldMk cId="20776081" sldId="280"/>
            <ac:spMk id="4" creationId="{2D77B265-08B7-4A6A-BE6F-0401EF713A86}"/>
          </ac:spMkLst>
        </pc:spChg>
      </pc:sldChg>
      <pc:sldChg chg="ord">
        <pc:chgData name="김현준" userId="185f8337-2247-4f37-8bdb-f28dabdaedae" providerId="ADAL" clId="{A7BDE925-F5B4-484F-9DD1-CDA41260571A}" dt="2020-01-20T07:02:20.924" v="128"/>
        <pc:sldMkLst>
          <pc:docMk/>
          <pc:sldMk cId="141820797" sldId="283"/>
        </pc:sldMkLst>
      </pc:sldChg>
      <pc:sldChg chg="addSp delSp">
        <pc:chgData name="김현준" userId="185f8337-2247-4f37-8bdb-f28dabdaedae" providerId="ADAL" clId="{A7BDE925-F5B4-484F-9DD1-CDA41260571A}" dt="2020-01-20T09:11:50.487" v="202"/>
        <pc:sldMkLst>
          <pc:docMk/>
          <pc:sldMk cId="1905090921" sldId="284"/>
        </pc:sldMkLst>
        <pc:picChg chg="add del">
          <ac:chgData name="김현준" userId="185f8337-2247-4f37-8bdb-f28dabdaedae" providerId="ADAL" clId="{A7BDE925-F5B4-484F-9DD1-CDA41260571A}" dt="2020-01-20T09:11:50.487" v="202"/>
          <ac:picMkLst>
            <pc:docMk/>
            <pc:sldMk cId="1905090921" sldId="284"/>
            <ac:picMk id="4" creationId="{B1D31267-F8B1-40B9-B944-D001C27A2FCD}"/>
          </ac:picMkLst>
        </pc:picChg>
      </pc:sldChg>
      <pc:sldChg chg="addSp delSp modSp ord">
        <pc:chgData name="김현준" userId="185f8337-2247-4f37-8bdb-f28dabdaedae" providerId="ADAL" clId="{A7BDE925-F5B4-484F-9DD1-CDA41260571A}" dt="2020-01-20T09:14:18.684" v="212"/>
        <pc:sldMkLst>
          <pc:docMk/>
          <pc:sldMk cId="1395829484" sldId="286"/>
        </pc:sldMkLst>
        <pc:spChg chg="mod">
          <ac:chgData name="김현준" userId="185f8337-2247-4f37-8bdb-f28dabdaedae" providerId="ADAL" clId="{A7BDE925-F5B4-484F-9DD1-CDA41260571A}" dt="2020-01-20T09:12:08.896" v="206"/>
          <ac:spMkLst>
            <pc:docMk/>
            <pc:sldMk cId="1395829484" sldId="286"/>
            <ac:spMk id="2" creationId="{00000000-0000-0000-0000-000000000000}"/>
          </ac:spMkLst>
        </pc:spChg>
        <pc:spChg chg="del">
          <ac:chgData name="김현준" userId="185f8337-2247-4f37-8bdb-f28dabdaedae" providerId="ADAL" clId="{A7BDE925-F5B4-484F-9DD1-CDA41260571A}" dt="2020-01-20T06:28:12.018" v="99"/>
          <ac:spMkLst>
            <pc:docMk/>
            <pc:sldMk cId="1395829484" sldId="286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4:18.684" v="212"/>
          <ac:spMkLst>
            <pc:docMk/>
            <pc:sldMk cId="1395829484" sldId="286"/>
            <ac:spMk id="4" creationId="{E6B494E2-C565-47C8-B957-7FF909D5BE80}"/>
          </ac:spMkLst>
        </pc:spChg>
        <pc:picChg chg="add">
          <ac:chgData name="김현준" userId="185f8337-2247-4f37-8bdb-f28dabdaedae" providerId="ADAL" clId="{A7BDE925-F5B4-484F-9DD1-CDA41260571A}" dt="2020-01-20T09:11:51.965" v="203"/>
          <ac:picMkLst>
            <pc:docMk/>
            <pc:sldMk cId="1395829484" sldId="286"/>
            <ac:picMk id="5" creationId="{8855F3A8-2CF9-4AEC-8276-4BF18C4AEEBC}"/>
          </ac:picMkLst>
        </pc:picChg>
        <pc:picChg chg="add">
          <ac:chgData name="김현준" userId="185f8337-2247-4f37-8bdb-f28dabdaedae" providerId="ADAL" clId="{A7BDE925-F5B4-484F-9DD1-CDA41260571A}" dt="2020-01-20T09:13:03.592" v="210"/>
          <ac:picMkLst>
            <pc:docMk/>
            <pc:sldMk cId="1395829484" sldId="286"/>
            <ac:picMk id="6" creationId="{6CEADAC9-93B4-4BD4-9694-0D20414DB648}"/>
          </ac:picMkLst>
        </pc:picChg>
      </pc:sldChg>
      <pc:sldChg chg="addSp modSp ord">
        <pc:chgData name="김현준" userId="185f8337-2247-4f37-8bdb-f28dabdaedae" providerId="ADAL" clId="{A7BDE925-F5B4-484F-9DD1-CDA41260571A}" dt="2020-01-20T09:11:40.188" v="201"/>
        <pc:sldMkLst>
          <pc:docMk/>
          <pc:sldMk cId="1183504420" sldId="290"/>
        </pc:sldMkLst>
        <pc:spChg chg="mod">
          <ac:chgData name="김현준" userId="185f8337-2247-4f37-8bdb-f28dabdaedae" providerId="ADAL" clId="{A7BDE925-F5B4-484F-9DD1-CDA41260571A}" dt="2020-01-20T09:04:15.604" v="176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11:22.544" v="193"/>
          <ac:spMkLst>
            <pc:docMk/>
            <pc:sldMk cId="1183504420" sldId="290"/>
            <ac:spMk id="3" creationId="{00000000-0000-0000-0000-000000000000}"/>
          </ac:spMkLst>
        </pc:spChg>
        <pc:picChg chg="add">
          <ac:chgData name="김현준" userId="185f8337-2247-4f37-8bdb-f28dabdaedae" providerId="ADAL" clId="{A7BDE925-F5B4-484F-9DD1-CDA41260571A}" dt="2020-01-20T09:11:40.188" v="201"/>
          <ac:picMkLst>
            <pc:docMk/>
            <pc:sldMk cId="1183504420" sldId="290"/>
            <ac:picMk id="4" creationId="{0A7E1959-CA3C-46C1-A8BC-F1E975F351D9}"/>
          </ac:picMkLst>
        </pc:picChg>
      </pc:sldChg>
      <pc:sldChg chg="addSp modSp">
        <pc:chgData name="김현준" userId="185f8337-2247-4f37-8bdb-f28dabdaedae" providerId="ADAL" clId="{A7BDE925-F5B4-484F-9DD1-CDA41260571A}" dt="2020-01-20T11:48:34.280" v="303"/>
        <pc:sldMkLst>
          <pc:docMk/>
          <pc:sldMk cId="3994635336" sldId="291"/>
        </pc:sldMkLst>
        <pc:spChg chg="mod">
          <ac:chgData name="김현준" userId="185f8337-2247-4f37-8bdb-f28dabdaedae" providerId="ADAL" clId="{A7BDE925-F5B4-484F-9DD1-CDA41260571A}" dt="2020-01-20T11:48:15.536" v="302"/>
          <ac:spMkLst>
            <pc:docMk/>
            <pc:sldMk cId="3994635336" sldId="291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11:48:34.280" v="303"/>
          <ac:spMkLst>
            <pc:docMk/>
            <pc:sldMk cId="3994635336" sldId="291"/>
            <ac:spMk id="5" creationId="{482E5AA9-3453-4687-890B-E3CE8884AD95}"/>
          </ac:spMkLst>
        </pc:spChg>
        <pc:picChg chg="mod">
          <ac:chgData name="김현준" userId="185f8337-2247-4f37-8bdb-f28dabdaedae" providerId="ADAL" clId="{A7BDE925-F5B4-484F-9DD1-CDA41260571A}" dt="2020-01-20T02:35:43.132" v="0"/>
          <ac:picMkLst>
            <pc:docMk/>
            <pc:sldMk cId="3994635336" sldId="291"/>
            <ac:picMk id="4" creationId="{62C0AFF0-4F13-4AC7-9972-1A2DE315EB2B}"/>
          </ac:picMkLst>
        </pc:picChg>
      </pc:sldChg>
      <pc:sldChg chg="addSp delSp modSp">
        <pc:chgData name="김현준" userId="185f8337-2247-4f37-8bdb-f28dabdaedae" providerId="ADAL" clId="{A7BDE925-F5B4-484F-9DD1-CDA41260571A}" dt="2020-01-20T11:52:11.851" v="308"/>
        <pc:sldMkLst>
          <pc:docMk/>
          <pc:sldMk cId="79972678" sldId="292"/>
        </pc:sldMkLst>
        <pc:spChg chg="mod">
          <ac:chgData name="김현준" userId="185f8337-2247-4f37-8bdb-f28dabdaedae" providerId="ADAL" clId="{A7BDE925-F5B4-484F-9DD1-CDA41260571A}" dt="2020-01-20T03:01:35.057" v="73"/>
          <ac:spMkLst>
            <pc:docMk/>
            <pc:sldMk cId="79972678" sldId="292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11:52:11.851" v="308"/>
          <ac:spMkLst>
            <pc:docMk/>
            <pc:sldMk cId="79972678" sldId="292"/>
            <ac:spMk id="3" creationId="{00000000-0000-0000-0000-000000000000}"/>
          </ac:spMkLst>
        </pc:spChg>
        <pc:spChg chg="add del mod">
          <ac:chgData name="김현준" userId="185f8337-2247-4f37-8bdb-f28dabdaedae" providerId="ADAL" clId="{A7BDE925-F5B4-484F-9DD1-CDA41260571A}" dt="2020-01-20T06:28:01.494" v="96"/>
          <ac:spMkLst>
            <pc:docMk/>
            <pc:sldMk cId="79972678" sldId="292"/>
            <ac:spMk id="6" creationId="{D077DAE9-0547-49F4-9D87-AFA3AE513638}"/>
          </ac:spMkLst>
        </pc:spChg>
        <pc:spChg chg="add del">
          <ac:chgData name="김현준" userId="185f8337-2247-4f37-8bdb-f28dabdaedae" providerId="ADAL" clId="{A7BDE925-F5B4-484F-9DD1-CDA41260571A}" dt="2020-01-20T06:29:26.326" v="101"/>
          <ac:spMkLst>
            <pc:docMk/>
            <pc:sldMk cId="79972678" sldId="292"/>
            <ac:spMk id="7" creationId="{687D1491-0911-477C-8E7B-1C57BD1A8550}"/>
          </ac:spMkLst>
        </pc:spChg>
        <pc:picChg chg="add del">
          <ac:chgData name="김현준" userId="185f8337-2247-4f37-8bdb-f28dabdaedae" providerId="ADAL" clId="{A7BDE925-F5B4-484F-9DD1-CDA41260571A}" dt="2020-01-20T04:04:37.902" v="82"/>
          <ac:picMkLst>
            <pc:docMk/>
            <pc:sldMk cId="79972678" sldId="292"/>
            <ac:picMk id="4" creationId="{2092249A-0607-47EA-BBBB-7EE783ACAD85}"/>
          </ac:picMkLst>
        </pc:picChg>
        <pc:picChg chg="add">
          <ac:chgData name="김현준" userId="185f8337-2247-4f37-8bdb-f28dabdaedae" providerId="ADAL" clId="{A7BDE925-F5B4-484F-9DD1-CDA41260571A}" dt="2020-01-20T06:13:54.355" v="87"/>
          <ac:picMkLst>
            <pc:docMk/>
            <pc:sldMk cId="79972678" sldId="292"/>
            <ac:picMk id="5" creationId="{0B7ED730-9730-441A-B94F-E1B24AA97D2C}"/>
          </ac:picMkLst>
        </pc:picChg>
        <pc:picChg chg="add">
          <ac:chgData name="김현준" userId="185f8337-2247-4f37-8bdb-f28dabdaedae" providerId="ADAL" clId="{A7BDE925-F5B4-484F-9DD1-CDA41260571A}" dt="2020-01-20T06:31:40.593" v="104"/>
          <ac:picMkLst>
            <pc:docMk/>
            <pc:sldMk cId="79972678" sldId="292"/>
            <ac:picMk id="8" creationId="{C047AF0E-8CFD-450E-BD8D-2EF5CDAC7045}"/>
          </ac:picMkLst>
        </pc:picChg>
        <pc:picChg chg="add">
          <ac:chgData name="김현준" userId="185f8337-2247-4f37-8bdb-f28dabdaedae" providerId="ADAL" clId="{A7BDE925-F5B4-484F-9DD1-CDA41260571A}" dt="2020-01-20T06:31:56.691" v="105"/>
          <ac:picMkLst>
            <pc:docMk/>
            <pc:sldMk cId="79972678" sldId="292"/>
            <ac:picMk id="9" creationId="{C1635C5C-94D3-4E1D-A4D8-B7F74DA3CDE2}"/>
          </ac:picMkLst>
        </pc:picChg>
      </pc:sldChg>
      <pc:sldChg chg="modSp">
        <pc:chgData name="김현준" userId="185f8337-2247-4f37-8bdb-f28dabdaedae" providerId="ADAL" clId="{A7BDE925-F5B4-484F-9DD1-CDA41260571A}" dt="2020-01-20T11:58:30.373" v="311"/>
        <pc:sldMkLst>
          <pc:docMk/>
          <pc:sldMk cId="3169848564" sldId="294"/>
        </pc:sldMkLst>
        <pc:spChg chg="mod">
          <ac:chgData name="김현준" userId="185f8337-2247-4f37-8bdb-f28dabdaedae" providerId="ADAL" clId="{A7BDE925-F5B4-484F-9DD1-CDA41260571A}" dt="2020-01-20T11:58:30.373" v="311"/>
          <ac:spMkLst>
            <pc:docMk/>
            <pc:sldMk cId="3169848564" sldId="294"/>
            <ac:spMk id="2" creationId="{00000000-0000-0000-0000-000000000000}"/>
          </ac:spMkLst>
        </pc:spChg>
      </pc:sldChg>
      <pc:sldChg chg="addSp delSp">
        <pc:chgData name="김현준" userId="185f8337-2247-4f37-8bdb-f28dabdaedae" providerId="ADAL" clId="{A7BDE925-F5B4-484F-9DD1-CDA41260571A}" dt="2020-01-20T02:54:44.804" v="54"/>
        <pc:sldMkLst>
          <pc:docMk/>
          <pc:sldMk cId="3929859425" sldId="296"/>
        </pc:sldMkLst>
        <pc:spChg chg="add del">
          <ac:chgData name="김현준" userId="185f8337-2247-4f37-8bdb-f28dabdaedae" providerId="ADAL" clId="{A7BDE925-F5B4-484F-9DD1-CDA41260571A}" dt="2020-01-20T02:54:44.804" v="54"/>
          <ac:spMkLst>
            <pc:docMk/>
            <pc:sldMk cId="3929859425" sldId="296"/>
            <ac:spMk id="4" creationId="{0C691E5A-D385-49B0-B5FE-49BBA68A7C69}"/>
          </ac:spMkLst>
        </pc:spChg>
      </pc:sldChg>
      <pc:sldChg chg="addSp modSp add">
        <pc:chgData name="김현준" userId="185f8337-2247-4f37-8bdb-f28dabdaedae" providerId="ADAL" clId="{A7BDE925-F5B4-484F-9DD1-CDA41260571A}" dt="2020-01-20T11:48:45.284" v="304"/>
        <pc:sldMkLst>
          <pc:docMk/>
          <pc:sldMk cId="3076665795" sldId="297"/>
        </pc:sldMkLst>
        <pc:spChg chg="mod">
          <ac:chgData name="김현준" userId="185f8337-2247-4f37-8bdb-f28dabdaedae" providerId="ADAL" clId="{A7BDE925-F5B4-484F-9DD1-CDA41260571A}" dt="2020-01-20T10:20:17.491" v="278"/>
          <ac:spMkLst>
            <pc:docMk/>
            <pc:sldMk cId="3076665795" sldId="297"/>
            <ac:spMk id="3" creationId="{00000000-0000-0000-0000-000000000000}"/>
          </ac:spMkLst>
        </pc:spChg>
        <pc:spChg chg="add">
          <ac:chgData name="김현준" userId="185f8337-2247-4f37-8bdb-f28dabdaedae" providerId="ADAL" clId="{A7BDE925-F5B4-484F-9DD1-CDA41260571A}" dt="2020-01-20T11:48:45.284" v="304"/>
          <ac:spMkLst>
            <pc:docMk/>
            <pc:sldMk cId="3076665795" sldId="297"/>
            <ac:spMk id="6" creationId="{91D02EAC-5785-4271-9616-643E0D255879}"/>
          </ac:spMkLst>
        </pc:spChg>
      </pc:sldChg>
      <pc:sldChg chg="addSp delSp modSp add">
        <pc:chgData name="김현준" userId="185f8337-2247-4f37-8bdb-f28dabdaedae" providerId="ADAL" clId="{A7BDE925-F5B4-484F-9DD1-CDA41260571A}" dt="2020-01-20T12:14:06.213" v="322"/>
        <pc:sldMkLst>
          <pc:docMk/>
          <pc:sldMk cId="3706040331" sldId="298"/>
        </pc:sldMkLst>
        <pc:spChg chg="mod">
          <ac:chgData name="김현준" userId="185f8337-2247-4f37-8bdb-f28dabdaedae" providerId="ADAL" clId="{A7BDE925-F5B4-484F-9DD1-CDA41260571A}" dt="2020-01-20T10:16:51.325" v="260"/>
          <ac:spMkLst>
            <pc:docMk/>
            <pc:sldMk cId="3706040331" sldId="298"/>
            <ac:spMk id="2" creationId="{1293939E-EEAB-40DC-9B36-B090D09B4140}"/>
          </ac:spMkLst>
        </pc:spChg>
        <pc:spChg chg="mod">
          <ac:chgData name="김현준" userId="185f8337-2247-4f37-8bdb-f28dabdaedae" providerId="ADAL" clId="{A7BDE925-F5B4-484F-9DD1-CDA41260571A}" dt="2020-01-20T12:14:06.213" v="322"/>
          <ac:spMkLst>
            <pc:docMk/>
            <pc:sldMk cId="3706040331" sldId="298"/>
            <ac:spMk id="3" creationId="{0B52C373-D4A2-47CE-93C3-308BAAD4C78A}"/>
          </ac:spMkLst>
        </pc:spChg>
        <pc:spChg chg="add del mod">
          <ac:chgData name="김현준" userId="185f8337-2247-4f37-8bdb-f28dabdaedae" providerId="ADAL" clId="{A7BDE925-F5B4-484F-9DD1-CDA41260571A}" dt="2020-01-20T09:11:28.305" v="198"/>
          <ac:spMkLst>
            <pc:docMk/>
            <pc:sldMk cId="3706040331" sldId="298"/>
            <ac:spMk id="5" creationId="{C835C9FB-56FC-42B3-A4B9-389C696CA059}"/>
          </ac:spMkLst>
        </pc:spChg>
        <pc:spChg chg="add del">
          <ac:chgData name="김현준" userId="185f8337-2247-4f37-8bdb-f28dabdaedae" providerId="ADAL" clId="{A7BDE925-F5B4-484F-9DD1-CDA41260571A}" dt="2020-01-20T09:23:03.471" v="218"/>
          <ac:spMkLst>
            <pc:docMk/>
            <pc:sldMk cId="3706040331" sldId="298"/>
            <ac:spMk id="6" creationId="{11050FC6-2DF9-47DB-AD0C-3CFCC6F953D8}"/>
          </ac:spMkLst>
        </pc:spChg>
        <pc:picChg chg="add del">
          <ac:chgData name="김현준" userId="185f8337-2247-4f37-8bdb-f28dabdaedae" providerId="ADAL" clId="{A7BDE925-F5B4-484F-9DD1-CDA41260571A}" dt="2020-01-20T09:10:15.920" v="190"/>
          <ac:picMkLst>
            <pc:docMk/>
            <pc:sldMk cId="3706040331" sldId="298"/>
            <ac:picMk id="4" creationId="{8DA23ED7-6861-4368-855E-49AD6341A82F}"/>
          </ac:picMkLst>
        </pc:picChg>
      </pc:sldChg>
      <pc:sldChg chg="addSp delSp add">
        <pc:chgData name="김현준" userId="185f8337-2247-4f37-8bdb-f28dabdaedae" providerId="ADAL" clId="{A7BDE925-F5B4-484F-9DD1-CDA41260571A}" dt="2020-01-20T10:25:45.267" v="280"/>
        <pc:sldMkLst>
          <pc:docMk/>
          <pc:sldMk cId="1142087582" sldId="299"/>
        </pc:sldMkLst>
        <pc:picChg chg="add del">
          <ac:chgData name="김현준" userId="185f8337-2247-4f37-8bdb-f28dabdaedae" providerId="ADAL" clId="{A7BDE925-F5B4-484F-9DD1-CDA41260571A}" dt="2020-01-20T09:13:27.970" v="211"/>
          <ac:picMkLst>
            <pc:docMk/>
            <pc:sldMk cId="1142087582" sldId="299"/>
            <ac:picMk id="4" creationId="{0348095A-38E5-44F1-9174-E8E991C2CEBA}"/>
          </ac:picMkLst>
        </pc:picChg>
        <pc:picChg chg="add">
          <ac:chgData name="김현준" userId="185f8337-2247-4f37-8bdb-f28dabdaedae" providerId="ADAL" clId="{A7BDE925-F5B4-484F-9DD1-CDA41260571A}" dt="2020-01-20T06:49:40.953" v="115"/>
          <ac:picMkLst>
            <pc:docMk/>
            <pc:sldMk cId="1142087582" sldId="299"/>
            <ac:picMk id="7" creationId="{BFF9F7A0-2031-4D9A-A9B1-7484432CD3A5}"/>
          </ac:picMkLst>
        </pc:picChg>
        <pc:picChg chg="add">
          <ac:chgData name="김현준" userId="185f8337-2247-4f37-8bdb-f28dabdaedae" providerId="ADAL" clId="{A7BDE925-F5B4-484F-9DD1-CDA41260571A}" dt="2020-01-20T06:49:51.509" v="116"/>
          <ac:picMkLst>
            <pc:docMk/>
            <pc:sldMk cId="1142087582" sldId="299"/>
            <ac:picMk id="8" creationId="{2178192D-183B-492A-996D-D542A5AEF3FE}"/>
          </ac:picMkLst>
        </pc:picChg>
        <pc:picChg chg="add del">
          <ac:chgData name="김현준" userId="185f8337-2247-4f37-8bdb-f28dabdaedae" providerId="ADAL" clId="{A7BDE925-F5B4-484F-9DD1-CDA41260571A}" dt="2020-01-20T06:50:21.612" v="118"/>
          <ac:picMkLst>
            <pc:docMk/>
            <pc:sldMk cId="1142087582" sldId="299"/>
            <ac:picMk id="9" creationId="{4DC027BA-8E0F-4539-84F8-67550CEA5AEF}"/>
          </ac:picMkLst>
        </pc:picChg>
        <pc:picChg chg="add">
          <ac:chgData name="김현준" userId="185f8337-2247-4f37-8bdb-f28dabdaedae" providerId="ADAL" clId="{A7BDE925-F5B4-484F-9DD1-CDA41260571A}" dt="2020-01-20T06:50:30.458" v="119"/>
          <ac:picMkLst>
            <pc:docMk/>
            <pc:sldMk cId="1142087582" sldId="299"/>
            <ac:picMk id="10" creationId="{C23410A4-4827-4EAD-9633-63189859220E}"/>
          </ac:picMkLst>
        </pc:picChg>
        <pc:picChg chg="add">
          <ac:chgData name="김현준" userId="185f8337-2247-4f37-8bdb-f28dabdaedae" providerId="ADAL" clId="{A7BDE925-F5B4-484F-9DD1-CDA41260571A}" dt="2020-01-20T06:51:07.548" v="120"/>
          <ac:picMkLst>
            <pc:docMk/>
            <pc:sldMk cId="1142087582" sldId="299"/>
            <ac:picMk id="11" creationId="{A611DD15-E52E-4F7B-B8DB-8F6277077106}"/>
          </ac:picMkLst>
        </pc:picChg>
        <pc:picChg chg="add del">
          <ac:chgData name="김현준" userId="185f8337-2247-4f37-8bdb-f28dabdaedae" providerId="ADAL" clId="{A7BDE925-F5B4-484F-9DD1-CDA41260571A}" dt="2020-01-20T09:13:02.265" v="209"/>
          <ac:picMkLst>
            <pc:docMk/>
            <pc:sldMk cId="1142087582" sldId="299"/>
            <ac:picMk id="12" creationId="{23680E7E-1265-4743-8DB2-A0B2F4CE8C35}"/>
          </ac:picMkLst>
        </pc:picChg>
        <pc:picChg chg="add">
          <ac:chgData name="김현준" userId="185f8337-2247-4f37-8bdb-f28dabdaedae" providerId="ADAL" clId="{A7BDE925-F5B4-484F-9DD1-CDA41260571A}" dt="2020-01-20T10:25:45.267" v="280"/>
          <ac:picMkLst>
            <pc:docMk/>
            <pc:sldMk cId="1142087582" sldId="299"/>
            <ac:picMk id="13" creationId="{DAD69F2A-4B4E-4091-B0B8-B48EA3104D4C}"/>
          </ac:picMkLst>
        </pc:picChg>
      </pc:sldChg>
      <pc:sldChg chg="addSp modSp add">
        <pc:chgData name="김현준" userId="185f8337-2247-4f37-8bdb-f28dabdaedae" providerId="ADAL" clId="{A7BDE925-F5B4-484F-9DD1-CDA41260571A}" dt="2020-01-20T11:58:24.226" v="309"/>
        <pc:sldMkLst>
          <pc:docMk/>
          <pc:sldMk cId="524071173" sldId="300"/>
        </pc:sldMkLst>
        <pc:spChg chg="mod">
          <ac:chgData name="김현준" userId="185f8337-2247-4f37-8bdb-f28dabdaedae" providerId="ADAL" clId="{A7BDE925-F5B4-484F-9DD1-CDA41260571A}" dt="2020-01-20T11:58:24.226" v="309"/>
          <ac:spMkLst>
            <pc:docMk/>
            <pc:sldMk cId="524071173" sldId="300"/>
            <ac:spMk id="2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5:06.906" v="216"/>
          <ac:spMkLst>
            <pc:docMk/>
            <pc:sldMk cId="524071173" sldId="300"/>
            <ac:spMk id="6" creationId="{A4A91E2B-89F5-44EA-9A7F-49909FFF26A7}"/>
          </ac:spMkLst>
        </pc:spChg>
        <pc:picChg chg="add">
          <ac:chgData name="김현준" userId="185f8337-2247-4f37-8bdb-f28dabdaedae" providerId="ADAL" clId="{A7BDE925-F5B4-484F-9DD1-CDA41260571A}" dt="2020-01-20T06:53:52.676" v="122"/>
          <ac:picMkLst>
            <pc:docMk/>
            <pc:sldMk cId="524071173" sldId="300"/>
            <ac:picMk id="3" creationId="{1577396B-7598-4D3E-A301-6A6541CF0205}"/>
          </ac:picMkLst>
        </pc:picChg>
        <pc:picChg chg="add">
          <ac:chgData name="김현준" userId="185f8337-2247-4f37-8bdb-f28dabdaedae" providerId="ADAL" clId="{A7BDE925-F5B4-484F-9DD1-CDA41260571A}" dt="2020-01-20T06:54:12.622" v="123"/>
          <ac:picMkLst>
            <pc:docMk/>
            <pc:sldMk cId="524071173" sldId="300"/>
            <ac:picMk id="5" creationId="{0BA5BE50-690C-4259-A6A3-74A928225E4E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00:41.094" v="312"/>
        <pc:sldMkLst>
          <pc:docMk/>
          <pc:sldMk cId="3703788959" sldId="301"/>
        </pc:sldMkLst>
        <pc:spChg chg="mod">
          <ac:chgData name="김현준" userId="185f8337-2247-4f37-8bdb-f28dabdaedae" providerId="ADAL" clId="{A7BDE925-F5B4-484F-9DD1-CDA41260571A}" dt="2020-01-20T07:03:39.749" v="132"/>
          <ac:spMkLst>
            <pc:docMk/>
            <pc:sldMk cId="3703788959" sldId="301"/>
            <ac:spMk id="2" creationId="{32490756-36A2-4226-BFBE-C85994A625A4}"/>
          </ac:spMkLst>
        </pc:spChg>
        <pc:spChg chg="mod">
          <ac:chgData name="김현준" userId="185f8337-2247-4f37-8bdb-f28dabdaedae" providerId="ADAL" clId="{A7BDE925-F5B4-484F-9DD1-CDA41260571A}" dt="2020-01-20T12:00:41.094" v="312"/>
          <ac:spMkLst>
            <pc:docMk/>
            <pc:sldMk cId="3703788959" sldId="301"/>
            <ac:spMk id="3" creationId="{8C2A5183-BB69-4990-9BD9-759564579FAB}"/>
          </ac:spMkLst>
        </pc:spChg>
        <pc:spChg chg="add del">
          <ac:chgData name="김현준" userId="185f8337-2247-4f37-8bdb-f28dabdaedae" providerId="ADAL" clId="{A7BDE925-F5B4-484F-9DD1-CDA41260571A}" dt="2020-01-20T08:27:12.122" v="154"/>
          <ac:spMkLst>
            <pc:docMk/>
            <pc:sldMk cId="3703788959" sldId="301"/>
            <ac:spMk id="6" creationId="{12A2773F-2D81-4263-9E6C-0D9EE439E820}"/>
          </ac:spMkLst>
        </pc:spChg>
        <pc:picChg chg="add">
          <ac:chgData name="김현준" userId="185f8337-2247-4f37-8bdb-f28dabdaedae" providerId="ADAL" clId="{A7BDE925-F5B4-484F-9DD1-CDA41260571A}" dt="2020-01-20T07:29:14.116" v="151"/>
          <ac:picMkLst>
            <pc:docMk/>
            <pc:sldMk cId="3703788959" sldId="301"/>
            <ac:picMk id="4" creationId="{62B8ECCC-D842-48FE-9CF8-1E2A562FFEC5}"/>
          </ac:picMkLst>
        </pc:picChg>
        <pc:picChg chg="add">
          <ac:chgData name="김현준" userId="185f8337-2247-4f37-8bdb-f28dabdaedae" providerId="ADAL" clId="{A7BDE925-F5B4-484F-9DD1-CDA41260571A}" dt="2020-01-20T07:29:20.939" v="152"/>
          <ac:picMkLst>
            <pc:docMk/>
            <pc:sldMk cId="3703788959" sldId="301"/>
            <ac:picMk id="5" creationId="{624ED411-E8B1-4415-B317-26A2E52CB57F}"/>
          </ac:picMkLst>
        </pc:picChg>
      </pc:sldChg>
      <pc:sldChg chg="addSp modSp add">
        <pc:chgData name="김현준" userId="185f8337-2247-4f37-8bdb-f28dabdaedae" providerId="ADAL" clId="{A7BDE925-F5B4-484F-9DD1-CDA41260571A}" dt="2020-01-20T12:02:03.277" v="316"/>
        <pc:sldMkLst>
          <pc:docMk/>
          <pc:sldMk cId="2310414299" sldId="302"/>
        </pc:sldMkLst>
        <pc:spChg chg="mod">
          <ac:chgData name="김현준" userId="185f8337-2247-4f37-8bdb-f28dabdaedae" providerId="ADAL" clId="{A7BDE925-F5B4-484F-9DD1-CDA41260571A}" dt="2020-01-20T12:01:56.696" v="315"/>
          <ac:spMkLst>
            <pc:docMk/>
            <pc:sldMk cId="2310414299" sldId="302"/>
            <ac:spMk id="9" creationId="{0B20CC13-3007-4D9B-9C2D-856D0B417576}"/>
          </ac:spMkLst>
        </pc:spChg>
        <pc:spChg chg="add mod">
          <ac:chgData name="김현준" userId="185f8337-2247-4f37-8bdb-f28dabdaedae" providerId="ADAL" clId="{A7BDE925-F5B4-484F-9DD1-CDA41260571A}" dt="2020-01-20T12:01:54.292" v="314"/>
          <ac:spMkLst>
            <pc:docMk/>
            <pc:sldMk cId="2310414299" sldId="302"/>
            <ac:spMk id="10" creationId="{D0B97490-34E8-4C0C-B396-EFCFA549489B}"/>
          </ac:spMkLst>
        </pc:spChg>
        <pc:spChg chg="add">
          <ac:chgData name="김현준" userId="185f8337-2247-4f37-8bdb-f28dabdaedae" providerId="ADAL" clId="{A7BDE925-F5B4-484F-9DD1-CDA41260571A}" dt="2020-01-20T12:02:03.277" v="316"/>
          <ac:spMkLst>
            <pc:docMk/>
            <pc:sldMk cId="2310414299" sldId="302"/>
            <ac:spMk id="13" creationId="{9F89F554-6A5D-4356-9AEB-61472AB190B8}"/>
          </ac:spMkLst>
        </pc:spChg>
        <pc:picChg chg="add">
          <ac:chgData name="김현준" userId="185f8337-2247-4f37-8bdb-f28dabdaedae" providerId="ADAL" clId="{A7BDE925-F5B4-484F-9DD1-CDA41260571A}" dt="2020-01-20T08:29:16.763" v="162"/>
          <ac:picMkLst>
            <pc:docMk/>
            <pc:sldMk cId="2310414299" sldId="302"/>
            <ac:picMk id="6" creationId="{48DBA48E-4FFF-4AEB-8156-0096967127E1}"/>
          </ac:picMkLst>
        </pc:picChg>
        <pc:picChg chg="add">
          <ac:chgData name="김현준" userId="185f8337-2247-4f37-8bdb-f28dabdaedae" providerId="ADAL" clId="{A7BDE925-F5B4-484F-9DD1-CDA41260571A}" dt="2020-01-20T08:29:34.683" v="163"/>
          <ac:picMkLst>
            <pc:docMk/>
            <pc:sldMk cId="2310414299" sldId="302"/>
            <ac:picMk id="7" creationId="{AC04D0C4-790D-4FCA-BAE9-7A372DC9520B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12:30.461" v="320"/>
        <pc:sldMkLst>
          <pc:docMk/>
          <pc:sldMk cId="799547076" sldId="303"/>
        </pc:sldMkLst>
        <pc:spChg chg="mod">
          <ac:chgData name="김현준" userId="185f8337-2247-4f37-8bdb-f28dabdaedae" providerId="ADAL" clId="{A7BDE925-F5B4-484F-9DD1-CDA41260571A}" dt="2020-01-20T10:16:48.719" v="259"/>
          <ac:spMkLst>
            <pc:docMk/>
            <pc:sldMk cId="799547076" sldId="303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07:15.809" v="181"/>
          <ac:spMkLst>
            <pc:docMk/>
            <pc:sldMk cId="799547076" sldId="303"/>
            <ac:spMk id="5" creationId="{86F3D82F-E08D-4901-91F1-D835381F5B86}"/>
          </ac:spMkLst>
        </pc:spChg>
        <pc:picChg chg="add del">
          <ac:chgData name="김현준" userId="185f8337-2247-4f37-8bdb-f28dabdaedae" providerId="ADAL" clId="{A7BDE925-F5B4-484F-9DD1-CDA41260571A}" dt="2020-01-20T09:11:39.201" v="200"/>
          <ac:picMkLst>
            <pc:docMk/>
            <pc:sldMk cId="799547076" sldId="303"/>
            <ac:picMk id="6" creationId="{58373590-E2A9-450C-AB8F-C2ECC1E2A5A3}"/>
          </ac:picMkLst>
        </pc:picChg>
        <pc:picChg chg="add del">
          <ac:chgData name="김현준" userId="185f8337-2247-4f37-8bdb-f28dabdaedae" providerId="ADAL" clId="{A7BDE925-F5B4-484F-9DD1-CDA41260571A}" dt="2020-01-20T09:09:12.414" v="183"/>
          <ac:picMkLst>
            <pc:docMk/>
            <pc:sldMk cId="799547076" sldId="303"/>
            <ac:picMk id="7" creationId="{B9BEC62C-C6CC-4CB3-AE1D-A226FA28B8BD}"/>
          </ac:picMkLst>
        </pc:picChg>
        <pc:picChg chg="add">
          <ac:chgData name="김현준" userId="185f8337-2247-4f37-8bdb-f28dabdaedae" providerId="ADAL" clId="{A7BDE925-F5B4-484F-9DD1-CDA41260571A}" dt="2020-01-20T09:09:24.813" v="184"/>
          <ac:picMkLst>
            <pc:docMk/>
            <pc:sldMk cId="799547076" sldId="303"/>
            <ac:picMk id="8" creationId="{DC017ACE-6B68-49F7-859F-D26EFDD683FA}"/>
          </ac:picMkLst>
        </pc:picChg>
        <pc:picChg chg="add">
          <ac:chgData name="김현준" userId="185f8337-2247-4f37-8bdb-f28dabdaedae" providerId="ADAL" clId="{A7BDE925-F5B4-484F-9DD1-CDA41260571A}" dt="2020-01-20T09:09:41.530" v="185"/>
          <ac:picMkLst>
            <pc:docMk/>
            <pc:sldMk cId="799547076" sldId="303"/>
            <ac:picMk id="9" creationId="{337BF2AE-CD64-46B6-8DC5-D949C20A1E27}"/>
          </ac:picMkLst>
        </pc:picChg>
        <pc:picChg chg="add">
          <ac:chgData name="김현준" userId="185f8337-2247-4f37-8bdb-f28dabdaedae" providerId="ADAL" clId="{A7BDE925-F5B4-484F-9DD1-CDA41260571A}" dt="2020-01-20T09:10:01.104" v="186"/>
          <ac:picMkLst>
            <pc:docMk/>
            <pc:sldMk cId="799547076" sldId="303"/>
            <ac:picMk id="10" creationId="{3E598F89-BED8-490D-ADBD-6483C9232053}"/>
          </ac:picMkLst>
        </pc:picChg>
        <pc:picChg chg="add">
          <ac:chgData name="김현준" userId="185f8337-2247-4f37-8bdb-f28dabdaedae" providerId="ADAL" clId="{A7BDE925-F5B4-484F-9DD1-CDA41260571A}" dt="2020-01-20T12:11:44.935" v="317"/>
          <ac:picMkLst>
            <pc:docMk/>
            <pc:sldMk cId="799547076" sldId="303"/>
            <ac:picMk id="13" creationId="{B29A4E5C-0FA8-4F6F-9B47-4F92C39B4555}"/>
          </ac:picMkLst>
        </pc:picChg>
        <pc:picChg chg="add">
          <ac:chgData name="김현준" userId="185f8337-2247-4f37-8bdb-f28dabdaedae" providerId="ADAL" clId="{A7BDE925-F5B4-484F-9DD1-CDA41260571A}" dt="2020-01-20T12:12:30.461" v="320"/>
          <ac:picMkLst>
            <pc:docMk/>
            <pc:sldMk cId="799547076" sldId="303"/>
            <ac:picMk id="14" creationId="{E60315A7-4B49-472E-8E10-1E128F26CDBF}"/>
          </ac:picMkLst>
        </pc:picChg>
      </pc:sldChg>
      <pc:sldChg chg="modSp add">
        <pc:chgData name="김현준" userId="185f8337-2247-4f37-8bdb-f28dabdaedae" providerId="ADAL" clId="{A7BDE925-F5B4-484F-9DD1-CDA41260571A}" dt="2020-01-20T09:44:31.464" v="241"/>
        <pc:sldMkLst>
          <pc:docMk/>
          <pc:sldMk cId="1339667671" sldId="304"/>
        </pc:sldMkLst>
        <pc:spChg chg="mod">
          <ac:chgData name="김현준" userId="185f8337-2247-4f37-8bdb-f28dabdaedae" providerId="ADAL" clId="{A7BDE925-F5B4-484F-9DD1-CDA41260571A}" dt="2020-01-20T09:44:31.464" v="241"/>
          <ac:spMkLst>
            <pc:docMk/>
            <pc:sldMk cId="1339667671" sldId="304"/>
            <ac:spMk id="2" creationId="{B4DED5DE-EE3D-43BB-BBAA-EE62E7F846FF}"/>
          </ac:spMkLst>
        </pc:spChg>
      </pc:sldChg>
      <pc:sldChg chg="addSp delSp add del">
        <pc:chgData name="김현준" userId="185f8337-2247-4f37-8bdb-f28dabdaedae" providerId="ADAL" clId="{A7BDE925-F5B4-484F-9DD1-CDA41260571A}" dt="2020-01-20T09:11:18.975" v="192"/>
        <pc:sldMkLst>
          <pc:docMk/>
          <pc:sldMk cId="2962211270" sldId="304"/>
        </pc:sldMkLst>
        <pc:picChg chg="add del">
          <ac:chgData name="김현준" userId="185f8337-2247-4f37-8bdb-f28dabdaedae" providerId="ADAL" clId="{A7BDE925-F5B4-484F-9DD1-CDA41260571A}" dt="2020-01-20T09:10:17.604" v="191"/>
          <ac:picMkLst>
            <pc:docMk/>
            <pc:sldMk cId="2962211270" sldId="304"/>
            <ac:picMk id="6" creationId="{58373590-E2A9-450C-AB8F-C2ECC1E2A5A3}"/>
          </ac:picMkLst>
        </pc:picChg>
      </pc:sldChg>
      <pc:sldChg chg="modSp add">
        <pc:chgData name="김현준" userId="185f8337-2247-4f37-8bdb-f28dabdaedae" providerId="ADAL" clId="{A7BDE925-F5B4-484F-9DD1-CDA41260571A}" dt="2020-01-20T12:28:58.295" v="324"/>
        <pc:sldMkLst>
          <pc:docMk/>
          <pc:sldMk cId="3040920826" sldId="305"/>
        </pc:sldMkLst>
        <pc:spChg chg="mod">
          <ac:chgData name="김현준" userId="185f8337-2247-4f37-8bdb-f28dabdaedae" providerId="ADAL" clId="{A7BDE925-F5B4-484F-9DD1-CDA41260571A}" dt="2020-01-20T12:28:58.295" v="324"/>
          <ac:spMkLst>
            <pc:docMk/>
            <pc:sldMk cId="3040920826" sldId="305"/>
            <ac:spMk id="2" creationId="{301D6B4B-7A5F-4E58-AA71-DE7E01FAF378}"/>
          </ac:spMkLst>
        </pc:spChg>
        <pc:spChg chg="mod">
          <ac:chgData name="김현준" userId="185f8337-2247-4f37-8bdb-f28dabdaedae" providerId="ADAL" clId="{A7BDE925-F5B4-484F-9DD1-CDA41260571A}" dt="2020-01-20T10:18:31.108" v="274"/>
          <ac:spMkLst>
            <pc:docMk/>
            <pc:sldMk cId="3040920826" sldId="305"/>
            <ac:spMk id="3" creationId="{FC565E15-0E70-45C7-AC89-C779145CFD25}"/>
          </ac:spMkLst>
        </pc:spChg>
      </pc:sldChg>
      <pc:sldChg chg="delSp add">
        <pc:chgData name="김현준" userId="185f8337-2247-4f37-8bdb-f28dabdaedae" providerId="ADAL" clId="{A7BDE925-F5B4-484F-9DD1-CDA41260571A}" dt="2020-01-20T12:12:27.434" v="319"/>
        <pc:sldMkLst>
          <pc:docMk/>
          <pc:sldMk cId="2131697634" sldId="306"/>
        </pc:sldMkLst>
        <pc:picChg chg="del">
          <ac:chgData name="김현준" userId="185f8337-2247-4f37-8bdb-f28dabdaedae" providerId="ADAL" clId="{A7BDE925-F5B4-484F-9DD1-CDA41260571A}" dt="2020-01-20T12:12:27.434" v="319"/>
          <ac:picMkLst>
            <pc:docMk/>
            <pc:sldMk cId="2131697634" sldId="306"/>
            <ac:picMk id="9" creationId="{337BF2AE-CD64-46B6-8DC5-D949C20A1E27}"/>
          </ac:picMkLst>
        </pc:picChg>
      </pc:sldChg>
    </pc:docChg>
  </pc:docChgLst>
  <pc:docChgLst>
    <pc:chgData name="김현준" userId="185f8337-2247-4f37-8bdb-f28dabdaedae" providerId="ADAL" clId="{1A7BD116-B266-AA4B-99B7-6ACC87468F7D}"/>
    <pc:docChg chg="modSld">
      <pc:chgData name="김현준" userId="185f8337-2247-4f37-8bdb-f28dabdaedae" providerId="ADAL" clId="{1A7BD116-B266-AA4B-99B7-6ACC87468F7D}" dt="2020-01-20T15:25:36.482" v="23" actId="22"/>
      <pc:docMkLst>
        <pc:docMk/>
      </pc:docMkLst>
      <pc:sldChg chg="modSp">
        <pc:chgData name="김현준" userId="185f8337-2247-4f37-8bdb-f28dabdaedae" providerId="ADAL" clId="{1A7BD116-B266-AA4B-99B7-6ACC87468F7D}" dt="2020-01-20T15:25:36.482" v="23" actId="22"/>
        <pc:sldMkLst>
          <pc:docMk/>
          <pc:sldMk cId="2406322206" sldId="269"/>
        </pc:sldMkLst>
        <pc:spChg chg="mod">
          <ac:chgData name="김현준" userId="185f8337-2247-4f37-8bdb-f28dabdaedae" providerId="ADAL" clId="{1A7BD116-B266-AA4B-99B7-6ACC87468F7D}" dt="2020-01-20T15:25:36.482" v="23" actId="22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 마스터 </a:t>
            </a:r>
            <a:r>
              <a:rPr lang="ko-KR" altLang="en-US" dirty="0"/>
              <a:t>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QTiEcV5Xt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https://youtu.be/vQTiEcV5XtU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err="1" smtClean="0"/>
              <a:t>블록체인</a:t>
            </a:r>
            <a:r>
              <a:rPr lang="ko-KR" altLang="en-US" sz="4400" dirty="0" smtClean="0"/>
              <a:t> 합의과정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블록체인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특정 조직의 승인이 필요 없이 네트워크 참여자의 의사에 따라 참여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탈퇴 결정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투명성 및 </a:t>
            </a:r>
            <a:r>
              <a:rPr lang="ko-KR" altLang="en-US" dirty="0" err="1" smtClean="0"/>
              <a:t>보안성</a:t>
            </a:r>
            <a:r>
              <a:rPr lang="ko-KR" altLang="en-US" dirty="0" smtClean="0"/>
              <a:t> 강화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속도가 느림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37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블록체인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작업 증명</a:t>
            </a:r>
            <a:r>
              <a:rPr lang="en-US" altLang="ko-KR" dirty="0" smtClean="0"/>
              <a:t> (Proof of Work, </a:t>
            </a:r>
            <a:r>
              <a:rPr lang="en-US" altLang="ko-KR" dirty="0" err="1" smtClean="0"/>
              <a:t>PoW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가장 보편적인 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컴퓨터의 연산을 이용하여 특정 난이도의 문제를 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58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블록체인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지분 증명 </a:t>
            </a:r>
            <a:r>
              <a:rPr lang="en-US" altLang="ko-KR" dirty="0" smtClean="0"/>
              <a:t>(Proof of Stake, 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작업 증명의 컴퓨팅 파워 낭비 문제 해결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보유한 자산을 기준으로 권한 분배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84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블록체인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위임 지분 증명 </a:t>
            </a:r>
            <a:r>
              <a:rPr lang="en-US" altLang="ko-KR" dirty="0" smtClean="0"/>
              <a:t>(Delegated Proof of Stake, </a:t>
            </a:r>
            <a:r>
              <a:rPr lang="en-US" altLang="ko-KR" dirty="0" err="1" smtClean="0"/>
              <a:t>DPoS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코인 보유자들이 대표 몇 명한테 투표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대표는 새로운 블록의 생성과 검증 과정에 합의를 도출할 책임을 가짐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4444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프라이빗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블록체인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허가 받은 사람들만이 참여하는 네트워크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속도가 빠름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중앙화 되어 </a:t>
            </a:r>
            <a:r>
              <a:rPr lang="ko-KR" altLang="en-US" dirty="0" err="1" smtClean="0"/>
              <a:t>보안성이</a:t>
            </a:r>
            <a:r>
              <a:rPr lang="ko-KR" altLang="en-US" dirty="0" smtClean="0"/>
              <a:t> 낮아질 가능성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973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프라이빗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블록체인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Paxos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리더를 선정한 뒤 과반수의 동의를 통해 합의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악의를 가진 참가자가 있으면 적절하지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71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프라이빗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블록체인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PBFT </a:t>
            </a:r>
            <a:r>
              <a:rPr lang="en-US" altLang="ko-KR" dirty="0"/>
              <a:t>(Practical Byzantine Fault </a:t>
            </a:r>
            <a:r>
              <a:rPr lang="en-US" altLang="ko-KR" dirty="0" smtClean="0"/>
              <a:t>Tolerance)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대표자 한 명을 선출하고 그 대표자가 참여자들에게 요청을 보냄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답변을 집계하여 확정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32127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데이터 전달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중앙 서버를 통한 데이터 전달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서버 과부하 발생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407" y="2108668"/>
            <a:ext cx="5168459" cy="30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9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분산 처리 시스템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과부하를 줄임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추가적인 확장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투명성 보장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71" y="1640541"/>
            <a:ext cx="6477126" cy="375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1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분산 처리 시스템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투명성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위치 </a:t>
            </a:r>
            <a:r>
              <a:rPr lang="en-US" altLang="ko-KR" dirty="0" smtClean="0"/>
              <a:t>(Location)</a:t>
            </a:r>
          </a:p>
          <a:p>
            <a:endParaRPr lang="en-US" altLang="ko-KR" dirty="0"/>
          </a:p>
          <a:p>
            <a:r>
              <a:rPr lang="ko-KR" altLang="en-US" dirty="0" smtClean="0"/>
              <a:t>이주 </a:t>
            </a:r>
            <a:r>
              <a:rPr lang="en-US" altLang="ko-KR" dirty="0" smtClean="0"/>
              <a:t>(Migration)</a:t>
            </a:r>
          </a:p>
          <a:p>
            <a:endParaRPr lang="en-US" altLang="ko-KR" dirty="0"/>
          </a:p>
          <a:p>
            <a:r>
              <a:rPr lang="ko-KR" altLang="en-US" dirty="0" smtClean="0"/>
              <a:t>복제 </a:t>
            </a:r>
            <a:r>
              <a:rPr lang="en-US" altLang="ko-KR" dirty="0" smtClean="0"/>
              <a:t>(Replication)</a:t>
            </a:r>
          </a:p>
          <a:p>
            <a:endParaRPr lang="en-US" altLang="ko-KR" dirty="0"/>
          </a:p>
          <a:p>
            <a:r>
              <a:rPr lang="ko-KR" altLang="en-US" dirty="0" smtClean="0"/>
              <a:t>병행 </a:t>
            </a:r>
            <a:r>
              <a:rPr lang="en-US" altLang="ko-KR" dirty="0" smtClean="0"/>
              <a:t>(Concurrency)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592763" y="1152525"/>
            <a:ext cx="5631048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접근 </a:t>
            </a:r>
            <a:r>
              <a:rPr lang="en-US" altLang="ko-KR" dirty="0"/>
              <a:t>(Access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성능 </a:t>
            </a:r>
            <a:r>
              <a:rPr lang="en-US" altLang="ko-KR" dirty="0"/>
              <a:t>(Performance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규모 </a:t>
            </a:r>
            <a:r>
              <a:rPr lang="en-US" altLang="ko-KR" dirty="0" smtClean="0"/>
              <a:t>(Scaling)</a:t>
            </a:r>
          </a:p>
          <a:p>
            <a:endParaRPr lang="en-US" altLang="ko-KR" dirty="0"/>
          </a:p>
          <a:p>
            <a:r>
              <a:rPr lang="ko-KR" altLang="en-US" dirty="0" smtClean="0"/>
              <a:t>고장 </a:t>
            </a:r>
            <a:r>
              <a:rPr lang="en-US" altLang="ko-KR" dirty="0" smtClean="0"/>
              <a:t>(Failure)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77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분산 처리 시스템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소프트웨어 개발 난이도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처리 서비스의 질이 떨어짐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보안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73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P2P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Peer-to-Peer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Peer </a:t>
            </a:r>
            <a:r>
              <a:rPr lang="ko-KR" altLang="en-US" dirty="0" smtClean="0"/>
              <a:t>간 상호작용을 통해 구동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39" y="992841"/>
            <a:ext cx="5049154" cy="52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2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블록체인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P2P </a:t>
            </a:r>
            <a:r>
              <a:rPr lang="ko-KR" altLang="en-US" dirty="0" smtClean="0"/>
              <a:t>방식을 이용한 블록 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중앙 저장소 없이 데이터 전송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103" y="1332659"/>
            <a:ext cx="1768473" cy="469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3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비잔틴 장군 문제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21" y="1334633"/>
            <a:ext cx="6267615" cy="46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5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합의 알고리즘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생성된 블록의 정당성을 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프라이빗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블록체인에</a:t>
            </a:r>
            <a:r>
              <a:rPr lang="ko-KR" altLang="en-US" dirty="0" smtClean="0"/>
              <a:t> 따라 구분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1356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276</Words>
  <Application>Microsoft Office PowerPoint</Application>
  <PresentationFormat>와이드스크린</PresentationFormat>
  <Paragraphs>149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함초롬돋움</vt:lpstr>
      <vt:lpstr>Arial</vt:lpstr>
      <vt:lpstr>CryptoCraft 테마</vt:lpstr>
      <vt:lpstr>제목 테마</vt:lpstr>
      <vt:lpstr>블록체인 합의과정</vt:lpstr>
      <vt:lpstr> 서버-클라이언트 데이터 전달</vt:lpstr>
      <vt:lpstr> 분산 처리 시스템</vt:lpstr>
      <vt:lpstr> 분산 처리 시스템 - 투명성</vt:lpstr>
      <vt:lpstr> 분산 처리 시스템 - 단점</vt:lpstr>
      <vt:lpstr> P2P</vt:lpstr>
      <vt:lpstr> 블록체인</vt:lpstr>
      <vt:lpstr> 비잔틴 장군 문제</vt:lpstr>
      <vt:lpstr> 합의 알고리즘</vt:lpstr>
      <vt:lpstr> 퍼블릭 블록체인</vt:lpstr>
      <vt:lpstr> 퍼블릭 블록체인</vt:lpstr>
      <vt:lpstr> 퍼블릭 블록체인</vt:lpstr>
      <vt:lpstr> 퍼블릭 블록체인</vt:lpstr>
      <vt:lpstr> 프라이빗 블록체인</vt:lpstr>
      <vt:lpstr> 프라이빗 블록체인</vt:lpstr>
      <vt:lpstr> 프라이빗 블록체인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Hoon</cp:lastModifiedBy>
  <cp:revision>48</cp:revision>
  <dcterms:created xsi:type="dcterms:W3CDTF">2019-03-05T04:29:07Z</dcterms:created>
  <dcterms:modified xsi:type="dcterms:W3CDTF">2020-03-24T03:16:53Z</dcterms:modified>
</cp:coreProperties>
</file>