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notesMasterIdLst>
    <p:notesMasterId r:id="rId18"/>
  </p:notesMasterIdLst>
  <p:sldIdLst>
    <p:sldId id="256" r:id="rId2"/>
    <p:sldId id="257" r:id="rId3"/>
    <p:sldId id="263" r:id="rId4"/>
    <p:sldId id="264" r:id="rId5"/>
    <p:sldId id="265" r:id="rId6"/>
    <p:sldId id="266" r:id="rId7"/>
    <p:sldId id="267" r:id="rId8"/>
    <p:sldId id="268" r:id="rId9"/>
    <p:sldId id="270" r:id="rId10"/>
    <p:sldId id="271" r:id="rId11"/>
    <p:sldId id="273" r:id="rId12"/>
    <p:sldId id="269" r:id="rId13"/>
    <p:sldId id="272" r:id="rId14"/>
    <p:sldId id="258" r:id="rId15"/>
    <p:sldId id="275" r:id="rId16"/>
    <p:sldId id="26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00" autoAdjust="0"/>
    <p:restoredTop sz="91293" autoAdjust="0"/>
  </p:normalViewPr>
  <p:slideViewPr>
    <p:cSldViewPr snapToGrid="0">
      <p:cViewPr varScale="1">
        <p:scale>
          <a:sx n="101" d="100"/>
          <a:sy n="101" d="100"/>
        </p:scale>
        <p:origin x="1398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5A503F0B-150F-4589-886B-B52F9633ED19}" type="datetime1">
              <a:rPr lang="ko-KR" altLang="en-US"/>
              <a:pPr lvl="0">
                <a:defRPr/>
              </a:pPr>
              <a:t>2024-11-10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92A0A06-DC33-4CB3-8EF0-F182E22E710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92A0A06-DC33-4CB3-8EF0-F182E22E7103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82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B4FE5F-86D6-E212-FF19-5274A95A5A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8674FB-A412-EF6B-E2F2-1280308D3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9177-A074-5B89-9316-A6AC9DCE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1CFB7-7261-41BB-A8B5-A742EAD5B05C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88558-8DE8-EF14-4046-0F43E343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7C6BD-38A2-7D42-ABB8-C7F26726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08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FC64AD-F499-FA22-E185-9CEC17324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68812A-9D95-12F9-12A5-4D9D1ECC1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13310-9BB4-7ABA-B2EA-324BE948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9869-5453-4FBD-B113-29D4F9E09357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A611D8-DEFC-3393-FFCD-D0268632A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020CA7-DB76-2E66-8AB4-13CF31ED5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92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2BCA51-52ED-DCE1-4BDC-D24F94062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A0586-D376-4488-D86B-2F3ADF142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FED4EA-6EF3-82B1-0B84-7D8CA911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6EFFD-B3C2-4E7D-9422-C670BFC35016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AE6EB4-DBF8-66FA-0C00-9EEA5D7CF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7525D-7E96-1ED8-531E-DF4A7452E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8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49E17-0835-C205-9465-7E4A28DE1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4997A-57B1-D333-5ED1-E2E397240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C9A01B-64AE-FCF5-7D45-BCC632D45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97D5B-4055-4736-B476-3D016FD2CE3F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D76536-507B-CDA3-3753-3792C3C4A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7110E-99F1-961A-02D9-BBCBDD9B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0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B0CFD2-A35C-48F8-5968-22D46B48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5AA2A1-1BFC-0A7B-91A6-71231B02B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8267-F08E-48CF-ABEC-C0988CF6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3722B-A2BA-402A-AAEA-F017B5BA0000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75440-6515-A4B6-7953-BB72DFCC2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3BFDD7-8E58-E5EA-D7CF-CCD6AEDF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790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A9DEE-54A9-F3F6-22E3-292A7F5C5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17BBF-74D0-6C01-225C-1B8E297DB3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4ADA6B8-F2A1-E327-619E-01AABFC0F8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EBB828-E14A-ACBA-AEAA-D2CC2DBE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46CC4-75B5-4582-AA9E-837434A274DF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3D71-A05E-D8B6-DD6A-89EB0BADF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CFBC3B-15B1-E38D-F868-6D66AD6B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26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84BDD-0CD0-1DFF-7925-4C26E304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4D97FA-6149-BB28-C574-12EFA7471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6E4C90A-309D-9B93-BCAF-4FF4F4DB2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789A3C-EE3F-BE1B-408E-5D4F4620A4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BD332D-0FE3-A128-8B9B-10D7846842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C5AFF3-9EA9-68FB-ACA8-B89E32F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5463-AC1A-410E-A0EE-9D8ECB86349F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95C609-1EA1-EB90-CBC0-61B47B729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4BA72-0D46-A17A-CAC6-34F2759C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AA77E-F4FE-6A74-1B44-ECBEF9AE8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B34AEA-DA53-CB05-AA77-841BC932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0677-9B46-42DC-9913-FD9277AC7E6A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3D36C3-DA44-0DC2-C7FC-A2C2F286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649A08-BF8F-7773-7E7B-848AEC184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853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B0783B-6728-F953-CAB1-C37AE2A4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4B99D-B911-4A56-B49D-C1C2BC6D15E5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296E70-0CA0-8CB1-F76A-49458B8A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173D7-448A-508D-0A96-7269EEDB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9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D6282-5CD7-E5C9-C68E-0A55AD5E1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17EDB2-131F-9444-25BE-558315740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EA6DF-EE65-7532-9CA7-EAE503010D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0B49EB-4151-CD2D-9F6D-411AC3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03274-1CC1-4CC9-AB48-E8FCD378546C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45E066-617A-D575-37BD-03B3F6BB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455D3E-CE00-7735-68B8-F5C36EAB6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59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CB55D-DE00-9F75-5960-20399EBA5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24BCF9-C8C7-9768-F3F6-1E6CFFCC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807782-A674-66C2-77B4-29B37A86E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F990B0-DBE8-E707-206C-CC433B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C8CDD-7BD1-418E-A410-1C562DEE11F4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AA54CA-9B76-6493-C18D-FE83D56E7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450C1D-0C54-7A28-FF42-20868B4A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897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777FA8-2D1A-53B0-FF33-AAB388E2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5A5498-FE0D-BA4A-13ED-C3FEB6AB9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9F44-A989-33EB-86B4-BCED946095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0AD95-8205-4FF4-9D07-45E8A35B31DC}" type="datetime1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6203BC-33E8-765F-0578-2FCBB9F987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D5B54-3626-C368-57E2-2D50A40D6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3EE1D-9059-4833-9645-0572C3E01B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405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youtu.be/q6wGrGcFvaI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54741" y="1268505"/>
            <a:ext cx="10282517" cy="1779494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+mn-ea"/>
              </a:rPr>
              <a:t>비밀번호 관리 어플리케이션의 주요 데이터 복호화 연구 </a:t>
            </a:r>
            <a:r>
              <a:rPr lang="ko-KR" altLang="en-US" sz="2000" b="1" dirty="0">
                <a:solidFill>
                  <a:srgbClr val="002060"/>
                </a:solidFill>
                <a:latin typeface="+mn-ea"/>
              </a:rPr>
              <a:t>및 보안성 평가 </a:t>
            </a:r>
            <a:r>
              <a:rPr lang="en-US" altLang="ko-KR" sz="2000" b="1" dirty="0">
                <a:solidFill>
                  <a:srgbClr val="002060"/>
                </a:solidFill>
                <a:latin typeface="+mn-ea"/>
              </a:rPr>
              <a:t>(2024)</a:t>
            </a:r>
            <a:endParaRPr lang="ko-KR" altLang="en-US" sz="2000" b="1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598905" y="3985198"/>
            <a:ext cx="8192919" cy="758251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융합보안학과 윤세영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유투브 주소</a:t>
            </a:r>
            <a:r>
              <a:rPr lang="en-US" altLang="ko-KR" sz="2000" dirty="0">
                <a:solidFill>
                  <a:schemeClr val="bg1"/>
                </a:solidFill>
                <a:latin typeface="+mn-ea"/>
              </a:rPr>
              <a:t>: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　</a:t>
            </a:r>
            <a:r>
              <a:rPr lang="en-US" altLang="ko-KR" sz="2000" dirty="0">
                <a:solidFill>
                  <a:schemeClr val="bg1"/>
                </a:solidFill>
                <a:latin typeface="+mn-ea"/>
                <a:hlinkClick r:id="rId4"/>
              </a:rPr>
              <a:t>https://youtu.be/q6wGrGcFvaI</a:t>
            </a:r>
            <a:r>
              <a:rPr lang="ko-KR" altLang="en-US" sz="2000" dirty="0">
                <a:solidFill>
                  <a:schemeClr val="bg1"/>
                </a:solidFill>
                <a:latin typeface="+mn-ea"/>
              </a:rPr>
              <a:t>　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rcRect l="22150" t="15980" r="22320" b="16690"/>
          <a:stretch>
            <a:fillRect/>
          </a:stretch>
        </p:blipFill>
        <p:spPr>
          <a:xfrm>
            <a:off x="954741" y="3455258"/>
            <a:ext cx="1353670" cy="178524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BA5BA-33DB-B08C-F402-DEDBF28F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9605C5-DA24-FC66-C219-64A0B3A7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2478D44-5873-D57F-265A-6473953B8769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195C593-C66D-2C96-8887-680441E90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338" y="3871148"/>
            <a:ext cx="5725324" cy="5620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0D17F4-3511-63FA-9B24-9725CB78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656" y="2713077"/>
            <a:ext cx="2600688" cy="6954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C9C44F-2259-3A07-F373-5E6014CC5C68}"/>
              </a:ext>
            </a:extLst>
          </p:cNvPr>
          <p:cNvSpPr/>
          <p:nvPr/>
        </p:nvSpPr>
        <p:spPr>
          <a:xfrm>
            <a:off x="4795656" y="4174478"/>
            <a:ext cx="2162175" cy="27832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37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80A89-F9B2-ADCB-B084-1445ACCD4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22C95F-AB57-F9B5-B065-67E208F1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EA4500-C6FC-6D4C-A20C-A454D0DCD24B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9189D7C-54BA-A9F1-1ED8-2774ACE4F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92" y="1845341"/>
            <a:ext cx="9955014" cy="7144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75073F0-3A1C-E33A-1D65-E94B9361C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06" y="3038794"/>
            <a:ext cx="6024994" cy="53079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19779C37-A3AC-76D9-1C30-56BC9293B475}"/>
              </a:ext>
            </a:extLst>
          </p:cNvPr>
          <p:cNvSpPr/>
          <p:nvPr/>
        </p:nvSpPr>
        <p:spPr>
          <a:xfrm>
            <a:off x="6534150" y="3038794"/>
            <a:ext cx="5362575" cy="530796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cp [</a:t>
            </a:r>
            <a:r>
              <a:rPr lang="ko-KR" altLang="en-US" dirty="0"/>
              <a:t>복사할 파일 경로</a:t>
            </a:r>
            <a:r>
              <a:rPr lang="en-US" altLang="ko-KR" dirty="0"/>
              <a:t>] [</a:t>
            </a:r>
            <a:r>
              <a:rPr lang="ko-KR" altLang="en-US" dirty="0"/>
              <a:t>복사될 파일 경로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86FC196-6919-D859-2E10-AA96597E8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3683" y="3915729"/>
            <a:ext cx="5134234" cy="5529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FD90C62-CF8D-A5B5-5717-23812B5FD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895" y="5562586"/>
            <a:ext cx="6858957" cy="523948"/>
          </a:xfrm>
          <a:prstGeom prst="rect">
            <a:avLst/>
          </a:prstGeom>
        </p:spPr>
      </p:pic>
      <p:sp>
        <p:nvSpPr>
          <p:cNvPr id="18" name="생각 풍선: 구름 모양 17">
            <a:extLst>
              <a:ext uri="{FF2B5EF4-FFF2-40B4-BE49-F238E27FC236}">
                <a16:creationId xmlns:a16="http://schemas.microsoft.com/office/drawing/2014/main" id="{DEF6A863-BA7B-D111-1BF7-D4F75896C2CA}"/>
              </a:ext>
            </a:extLst>
          </p:cNvPr>
          <p:cNvSpPr/>
          <p:nvPr/>
        </p:nvSpPr>
        <p:spPr>
          <a:xfrm>
            <a:off x="6534150" y="4559281"/>
            <a:ext cx="1314450" cy="853217"/>
          </a:xfrm>
          <a:prstGeom prst="cloudCallout">
            <a:avLst>
              <a:gd name="adj1" fmla="val -55616"/>
              <a:gd name="adj2" fmla="val 70315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완성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AAD50C8-B531-76B8-05F4-2CCEA2BCDB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0879" y="4792596"/>
            <a:ext cx="3417226" cy="1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45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74D19-292E-BF6A-7C0D-22D1F1DC8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A9E25F-9882-A101-7C38-A0EB1B73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E0A3C78-8C16-144A-E201-0253F406C416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확인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65B470-614F-90E0-1BCF-B586E9F3F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336" y="1840539"/>
            <a:ext cx="6087325" cy="1771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1DBC1E-A5F2-D13D-C8B1-502B1EB0F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48026"/>
            <a:ext cx="12192000" cy="228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018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CB2A9-6C7B-5A15-12CB-6A2A60641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2D1885-E170-FDEA-75D2-3357B087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606C186-B810-4AA2-A87E-69D46AE2AE53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확인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CDFE99-BB33-90FE-78BB-8F6EFBDB1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3" y="3642905"/>
            <a:ext cx="9831172" cy="29150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14FBDB3-9651-A045-439C-77E83911D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258" y="1835687"/>
            <a:ext cx="5963482" cy="168616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CF83C58-AB27-1ABE-4470-0068A238F1FE}"/>
              </a:ext>
            </a:extLst>
          </p:cNvPr>
          <p:cNvSpPr/>
          <p:nvPr/>
        </p:nvSpPr>
        <p:spPr>
          <a:xfrm>
            <a:off x="3819525" y="4352925"/>
            <a:ext cx="6162675" cy="2476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233BC92-9C03-27A4-62B7-66384EE5C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6" y="4837064"/>
            <a:ext cx="5363323" cy="6954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3236622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CC61A-43CD-D0BB-BC0F-EEC4F930C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124B3B-34E6-BA5D-493E-44EE3433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67000C-F63E-3F3C-4FA4-E5305667ABC2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주요 데이터 획득 및 복호화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6D286E7-0CDD-7C68-6CC3-D0615BD1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81" y="2277832"/>
            <a:ext cx="4029637" cy="33056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C93EA94-4245-A07E-F661-1674020BD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936" y="2370089"/>
            <a:ext cx="5363323" cy="695422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C327A23-C8C1-7B52-D9D9-D3058246A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663" y="3538130"/>
            <a:ext cx="6544643" cy="194056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C43EFF2-61CA-B64D-F26D-914A224A3B75}"/>
              </a:ext>
            </a:extLst>
          </p:cNvPr>
          <p:cNvSpPr/>
          <p:nvPr/>
        </p:nvSpPr>
        <p:spPr>
          <a:xfrm>
            <a:off x="6696076" y="3943168"/>
            <a:ext cx="4305300" cy="26688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74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68B7A-A7C0-0CD3-8C5E-6E3FF18B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D99AA2-37BA-0D76-1411-246023408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B40530-1E84-E665-D3A4-D7D7E458B36C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주요 데이터 획득 및 복호화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6F0135-A61D-0A39-0A92-D42A986D8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3700" y="1638137"/>
            <a:ext cx="6140100" cy="358172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709937-EFC7-2204-77F6-B7242C86EF78}"/>
              </a:ext>
            </a:extLst>
          </p:cNvPr>
          <p:cNvGrpSpPr/>
          <p:nvPr/>
        </p:nvGrpSpPr>
        <p:grpSpPr>
          <a:xfrm>
            <a:off x="928255" y="1907554"/>
            <a:ext cx="4072215" cy="4448796"/>
            <a:chOff x="547410" y="1786330"/>
            <a:chExt cx="4072215" cy="444879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75E5B97-B817-72C8-C247-B6CB665A9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277" y="1786330"/>
              <a:ext cx="3972479" cy="4448796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058F546-72BC-AF78-5C8F-EAC67973D06D}"/>
                </a:ext>
              </a:extLst>
            </p:cNvPr>
            <p:cNvSpPr/>
            <p:nvPr/>
          </p:nvSpPr>
          <p:spPr>
            <a:xfrm>
              <a:off x="789865" y="5342796"/>
              <a:ext cx="2467685" cy="29545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F8D9BB7-55AB-5076-8585-010191F43439}"/>
                </a:ext>
              </a:extLst>
            </p:cNvPr>
            <p:cNvSpPr/>
            <p:nvPr/>
          </p:nvSpPr>
          <p:spPr>
            <a:xfrm>
              <a:off x="547410" y="2352492"/>
              <a:ext cx="4072215" cy="77170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1E8430B-A3F8-0208-583D-8D63B7BBBF14}"/>
              </a:ext>
            </a:extLst>
          </p:cNvPr>
          <p:cNvCxnSpPr/>
          <p:nvPr/>
        </p:nvCxnSpPr>
        <p:spPr>
          <a:xfrm>
            <a:off x="3705225" y="3948840"/>
            <a:ext cx="10191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A9AA73B-45BA-2B00-6CDC-C9158EEC1861}"/>
              </a:ext>
            </a:extLst>
          </p:cNvPr>
          <p:cNvCxnSpPr/>
          <p:nvPr/>
        </p:nvCxnSpPr>
        <p:spPr>
          <a:xfrm>
            <a:off x="3638395" y="3429000"/>
            <a:ext cx="10191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FA3AC5-AA28-09B3-4C0B-5DE544FE6E3E}"/>
              </a:ext>
            </a:extLst>
          </p:cNvPr>
          <p:cNvCxnSpPr>
            <a:cxnSpLocks/>
          </p:cNvCxnSpPr>
          <p:nvPr/>
        </p:nvCxnSpPr>
        <p:spPr>
          <a:xfrm>
            <a:off x="1170710" y="3705225"/>
            <a:ext cx="286789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C0EB9F45-E41B-69A3-FD8D-CED280329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1017" y="5392194"/>
            <a:ext cx="6472783" cy="115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115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87BC2-9154-4162-A379-5F0C0844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6A2F3E-47F0-9F2E-DAD4-431158EB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4B43334-4BB0-8FF7-8761-33621F4218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150" t="15980" r="22320" b="16690"/>
          <a:stretch>
            <a:fillRect/>
          </a:stretch>
        </p:blipFill>
        <p:spPr>
          <a:xfrm>
            <a:off x="3333473" y="2936426"/>
            <a:ext cx="1813675" cy="2391911"/>
          </a:xfrm>
          <a:prstGeom prst="rect">
            <a:avLst/>
          </a:prstGeom>
        </p:spPr>
      </p:pic>
      <p:sp>
        <p:nvSpPr>
          <p:cNvPr id="3" name="생각 풍선: 구름 모양 2">
            <a:extLst>
              <a:ext uri="{FF2B5EF4-FFF2-40B4-BE49-F238E27FC236}">
                <a16:creationId xmlns:a16="http://schemas.microsoft.com/office/drawing/2014/main" id="{EFADB42E-1C0F-2D02-EC6C-D40D710AC75B}"/>
              </a:ext>
            </a:extLst>
          </p:cNvPr>
          <p:cNvSpPr/>
          <p:nvPr/>
        </p:nvSpPr>
        <p:spPr>
          <a:xfrm>
            <a:off x="5092516" y="1446454"/>
            <a:ext cx="3518084" cy="1868246"/>
          </a:xfrm>
          <a:prstGeom prst="cloudCallout">
            <a:avLst>
              <a:gd name="adj1" fmla="val -47233"/>
              <a:gd name="adj2" fmla="val 52296"/>
            </a:avLst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/>
              <a:t>감사합니다</a:t>
            </a:r>
            <a:r>
              <a:rPr lang="en-US" altLang="ko-KR" sz="3200" dirty="0"/>
              <a:t>!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779666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231EB-4DC1-7206-1C66-F8EB44B13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88C7116-0521-EDBA-076B-42B52A88D2D7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논문 소개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EAD484-7229-9D60-9081-DA60B2E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649" y="1816387"/>
            <a:ext cx="7782551" cy="46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943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72995-4111-8276-80FB-F6C618C79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AC4394-B844-2696-B4ED-DB8AB9C0F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9286DC-159F-56D3-776B-95BAA7D7B6E9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분석 환경 및 대상 식별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69C8ED-8E1E-6485-EE34-83DC1085A2F2}"/>
              </a:ext>
            </a:extLst>
          </p:cNvPr>
          <p:cNvGrpSpPr/>
          <p:nvPr/>
        </p:nvGrpSpPr>
        <p:grpSpPr>
          <a:xfrm>
            <a:off x="646990" y="2292610"/>
            <a:ext cx="10754435" cy="3276080"/>
            <a:chOff x="646990" y="2178310"/>
            <a:chExt cx="10754435" cy="327608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71A9DA-09ED-E353-4647-056DAEC8B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990" y="2663648"/>
              <a:ext cx="3877216" cy="2534004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8B6A8F-0C86-4B0E-3F1A-F552068ED9C7}"/>
                </a:ext>
              </a:extLst>
            </p:cNvPr>
            <p:cNvSpPr/>
            <p:nvPr/>
          </p:nvSpPr>
          <p:spPr>
            <a:xfrm>
              <a:off x="790575" y="4238625"/>
              <a:ext cx="3648075" cy="40957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A3DE39B-6F6F-C342-F47B-49A5D052D0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7445" y="2178310"/>
              <a:ext cx="6373980" cy="327608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79C5808-28E1-AA6A-CB22-E41C50F3FA72}"/>
                </a:ext>
              </a:extLst>
            </p:cNvPr>
            <p:cNvCxnSpPr/>
            <p:nvPr/>
          </p:nvCxnSpPr>
          <p:spPr>
            <a:xfrm>
              <a:off x="4438650" y="4533900"/>
              <a:ext cx="847725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900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A5E5D-85AC-C0E5-D45D-DC1EC252E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3C651F-DAC3-3E57-DBCB-6EE6D77B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2095E-2B52-C721-76EB-0202AE48F8F9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분석 환경 및 대상 식별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8D5AFB-3400-49B6-84B4-AF8BAAC62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970" y="2106346"/>
            <a:ext cx="3820058" cy="38200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85611929-539F-2F99-58A5-8EAA10907B96}"/>
              </a:ext>
            </a:extLst>
          </p:cNvPr>
          <p:cNvSpPr/>
          <p:nvPr/>
        </p:nvSpPr>
        <p:spPr>
          <a:xfrm>
            <a:off x="4276725" y="4200525"/>
            <a:ext cx="3657600" cy="165920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454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8C51F-6EC7-58C3-9A0D-A58BDC08E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EB5827-8554-A45F-4BA9-D79C8662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FBCE1C-1A84-998C-46EE-A59505FDEB9C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분석 환경 및 대상 식별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E085784-D52E-C9E7-ECE7-DCC5B0F7F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56" y="2913164"/>
            <a:ext cx="4696085" cy="203497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DC9AC45-6C0F-7F99-B890-0A13299405E3}"/>
              </a:ext>
            </a:extLst>
          </p:cNvPr>
          <p:cNvSpPr/>
          <p:nvPr/>
        </p:nvSpPr>
        <p:spPr>
          <a:xfrm>
            <a:off x="5624331" y="2913165"/>
            <a:ext cx="1214620" cy="2681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3063E7-A679-C55C-5ECF-A96C1997D495}"/>
              </a:ext>
            </a:extLst>
          </p:cNvPr>
          <p:cNvSpPr/>
          <p:nvPr/>
        </p:nvSpPr>
        <p:spPr>
          <a:xfrm>
            <a:off x="5624331" y="4189515"/>
            <a:ext cx="1071744" cy="2681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1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9F0D9-384F-9532-6724-960CCDC33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590A45-532B-8701-DEA6-6BF4BBCC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B93B0E-71BE-AB66-FF06-FB8D791C4726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C2356-D6ED-09CB-52C6-2B378117B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96" y="2116910"/>
            <a:ext cx="6731379" cy="3817980"/>
          </a:xfrm>
          <a:prstGeom prst="rect">
            <a:avLst/>
          </a:prstGeom>
        </p:spPr>
      </p:pic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963787B0-79E8-A245-6629-CAC267AC39EF}"/>
              </a:ext>
            </a:extLst>
          </p:cNvPr>
          <p:cNvCxnSpPr>
            <a:cxnSpLocks/>
          </p:cNvCxnSpPr>
          <p:nvPr/>
        </p:nvCxnSpPr>
        <p:spPr>
          <a:xfrm>
            <a:off x="5391150" y="4276725"/>
            <a:ext cx="3343275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248B91-CB8E-ACCC-DEFB-5DFA587B164E}"/>
              </a:ext>
            </a:extLst>
          </p:cNvPr>
          <p:cNvSpPr/>
          <p:nvPr/>
        </p:nvSpPr>
        <p:spPr>
          <a:xfrm>
            <a:off x="8734425" y="3755451"/>
            <a:ext cx="2743200" cy="1000125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모바일 앱 실행</a:t>
            </a:r>
            <a:endParaRPr lang="en-US" altLang="ko-KR" dirty="0"/>
          </a:p>
          <a:p>
            <a:pPr algn="ctr"/>
            <a:r>
              <a:rPr lang="ko-KR" altLang="en-US" dirty="0" err="1"/>
              <a:t>애뮬레이터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60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F639B-0DB1-A6A1-3FFD-8F6294103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0C6C97-15F7-3C6A-1ACD-377E3DA7E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F57C139-0385-B304-4441-B18327777621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r>
              <a:rPr lang="en-US" altLang="ko-KR" sz="2000" dirty="0"/>
              <a:t> 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3E2AF15-68D6-8C14-E633-8FFF8EA9D3AF}"/>
              </a:ext>
            </a:extLst>
          </p:cNvPr>
          <p:cNvGrpSpPr/>
          <p:nvPr/>
        </p:nvGrpSpPr>
        <p:grpSpPr>
          <a:xfrm>
            <a:off x="2247391" y="1697926"/>
            <a:ext cx="7278116" cy="2695951"/>
            <a:chOff x="2456941" y="2500124"/>
            <a:chExt cx="7278116" cy="269595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E46EA00-1A48-9BF3-1C07-1D52F7EC50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56941" y="2500124"/>
              <a:ext cx="7278116" cy="2695951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62D8794-68E6-9C47-9F64-E9A91D2E5947}"/>
                </a:ext>
              </a:extLst>
            </p:cNvPr>
            <p:cNvSpPr/>
            <p:nvPr/>
          </p:nvSpPr>
          <p:spPr>
            <a:xfrm>
              <a:off x="8258175" y="3648075"/>
              <a:ext cx="1409700" cy="3524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3C8005A-F874-DA49-D35A-F78D51AC404A}"/>
                </a:ext>
              </a:extLst>
            </p:cNvPr>
            <p:cNvSpPr/>
            <p:nvPr/>
          </p:nvSpPr>
          <p:spPr>
            <a:xfrm>
              <a:off x="7000875" y="4556825"/>
              <a:ext cx="1409700" cy="352425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398509C-0913-DD86-02D2-10B76087E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335" y="4684443"/>
            <a:ext cx="5520329" cy="189162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8248806-18C4-3C68-0859-EBE1DEBD6688}"/>
              </a:ext>
            </a:extLst>
          </p:cNvPr>
          <p:cNvCxnSpPr>
            <a:cxnSpLocks/>
          </p:cNvCxnSpPr>
          <p:nvPr/>
        </p:nvCxnSpPr>
        <p:spPr>
          <a:xfrm>
            <a:off x="7319876" y="4045193"/>
            <a:ext cx="0" cy="58680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341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2858E-ED12-5AAC-25F8-49E81CF9D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E8F27F-7FDD-E057-6027-78587124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6F473D-4499-BA90-FCEA-7E9E4A1D1011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6E9EB0-38B9-39D4-126A-DC96E49C4805}"/>
              </a:ext>
            </a:extLst>
          </p:cNvPr>
          <p:cNvGrpSpPr/>
          <p:nvPr/>
        </p:nvGrpSpPr>
        <p:grpSpPr>
          <a:xfrm>
            <a:off x="947018" y="2649358"/>
            <a:ext cx="10297962" cy="2562583"/>
            <a:chOff x="947018" y="1766708"/>
            <a:chExt cx="10297962" cy="256258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85B3098-AAC7-CEE9-2FEC-8FD3CA903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7018" y="1766708"/>
              <a:ext cx="10297962" cy="2562583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7DF75EA-CED2-1848-696C-3663EC75FBD6}"/>
                </a:ext>
              </a:extLst>
            </p:cNvPr>
            <p:cNvSpPr/>
            <p:nvPr/>
          </p:nvSpPr>
          <p:spPr>
            <a:xfrm>
              <a:off x="1924050" y="1912427"/>
              <a:ext cx="552450" cy="2783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0612163-B23E-B756-D9F8-901786467C12}"/>
                </a:ext>
              </a:extLst>
            </p:cNvPr>
            <p:cNvSpPr/>
            <p:nvPr/>
          </p:nvSpPr>
          <p:spPr>
            <a:xfrm>
              <a:off x="3048000" y="3893627"/>
              <a:ext cx="552450" cy="2783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8278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433BE-5DB3-8172-5D92-518E05776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FDD2F-061B-639A-D5B4-78C823208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3EE1D-9059-4833-9645-0572C3E01BE1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268EB7-8058-1E75-362B-86D9D3AEB52D}"/>
              </a:ext>
            </a:extLst>
          </p:cNvPr>
          <p:cNvSpPr/>
          <p:nvPr/>
        </p:nvSpPr>
        <p:spPr>
          <a:xfrm>
            <a:off x="646990" y="622874"/>
            <a:ext cx="10898019" cy="88207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000" dirty="0"/>
              <a:t>실습 </a:t>
            </a:r>
            <a:r>
              <a:rPr lang="en-US" altLang="ko-KR" sz="2000" dirty="0"/>
              <a:t>– </a:t>
            </a:r>
            <a:r>
              <a:rPr lang="ko-KR" altLang="en-US" sz="2000" dirty="0"/>
              <a:t>데이터베이스 접근</a:t>
            </a:r>
            <a:endParaRPr lang="en-US" altLang="ko-KR" sz="2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3AD579-141C-D50A-4AEE-922A80A87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8" y="1942810"/>
            <a:ext cx="656364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907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7998</TotalTime>
  <Words>118</Words>
  <Application>Microsoft Office PowerPoint</Application>
  <PresentationFormat>와이드스크린</PresentationFormat>
  <Paragraphs>38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윤세영</dc:creator>
  <cp:lastModifiedBy>윤세영</cp:lastModifiedBy>
  <cp:revision>1533</cp:revision>
  <dcterms:created xsi:type="dcterms:W3CDTF">2023-12-09T10:18:26Z</dcterms:created>
  <dcterms:modified xsi:type="dcterms:W3CDTF">2024-11-10T13:09:33Z</dcterms:modified>
  <cp:version/>
</cp:coreProperties>
</file>