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300" r:id="rId4"/>
    <p:sldId id="301" r:id="rId5"/>
    <p:sldId id="303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bYPQtRYsn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https://youtu.be/wbYPQtRYsnc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ACL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Spring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자바 웹 프레임워크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의 보안 </a:t>
            </a:r>
            <a:r>
              <a:rPr lang="en-US" altLang="ko-KR" dirty="0" smtClean="0"/>
              <a:t>Spring Security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ACL </a:t>
            </a:r>
            <a:r>
              <a:rPr lang="ko-KR" altLang="en-US" dirty="0" smtClean="0"/>
              <a:t>설정 전용 모듈 지원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Todo </a:t>
            </a:r>
            <a:r>
              <a:rPr lang="ko-KR" altLang="en-US" dirty="0" smtClean="0"/>
              <a:t>리스트에 대한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Todo)</a:t>
            </a:r>
          </a:p>
          <a:p>
            <a:pPr lvl="1"/>
            <a:r>
              <a:rPr lang="ko-KR" altLang="en-US" dirty="0" smtClean="0"/>
              <a:t>새로운 </a:t>
            </a:r>
            <a:r>
              <a:rPr lang="en-US" altLang="ko-KR" dirty="0" smtClean="0"/>
              <a:t>todo</a:t>
            </a:r>
            <a:r>
              <a:rPr lang="ko-KR" altLang="en-US" dirty="0" smtClean="0"/>
              <a:t>가 생성될 경우 접근 권한을 설정하는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1988" y="3027891"/>
            <a:ext cx="7180235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ObjectIdentity oid = new ObjectIdentityImpl(Todo.class, todo.getId());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MutableAcl acl = mutableAclService.createAcl(oid);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acl.insertAce(0, READ, new PrincipalSid(todo.getOwner()), true);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acl.insertAce(1, WRITE, </a:t>
            </a:r>
            <a:r>
              <a:rPr lang="en-US" altLang="ko-KR" dirty="0"/>
              <a:t>new PrincipalSid(todo.getOwner()), true);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acl.insertAce(2, DELETE, </a:t>
            </a:r>
            <a:r>
              <a:rPr lang="en-US" altLang="ko-KR" dirty="0"/>
              <a:t>new PrincipalSid(todo.getOwner()), true);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acl.insertAce(3, </a:t>
            </a:r>
            <a:r>
              <a:rPr lang="en-US" altLang="ko-KR" dirty="0"/>
              <a:t>READ, new PrincipalSid</a:t>
            </a:r>
            <a:r>
              <a:rPr lang="en-US" altLang="ko-KR" dirty="0" smtClean="0"/>
              <a:t>(“ADMIN”), </a:t>
            </a:r>
            <a:r>
              <a:rPr lang="en-US" altLang="ko-KR" dirty="0"/>
              <a:t>true);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acl.insertAce(4, WRITE, </a:t>
            </a:r>
            <a:r>
              <a:rPr lang="en-US" altLang="ko-KR" dirty="0"/>
              <a:t>new PrincipalSid</a:t>
            </a:r>
            <a:r>
              <a:rPr lang="en-US" altLang="ko-KR" dirty="0" smtClean="0"/>
              <a:t>(</a:t>
            </a:r>
            <a:r>
              <a:rPr lang="en-US" altLang="ko-KR" dirty="0"/>
              <a:t>“ADMIN”</a:t>
            </a:r>
            <a:r>
              <a:rPr lang="en-US" altLang="ko-KR" dirty="0" smtClean="0"/>
              <a:t>), </a:t>
            </a:r>
            <a:r>
              <a:rPr lang="en-US" altLang="ko-KR" dirty="0"/>
              <a:t>true</a:t>
            </a:r>
            <a:r>
              <a:rPr lang="en-US" altLang="ko-K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acl.insertAce(5, DELETE, </a:t>
            </a:r>
            <a:r>
              <a:rPr lang="en-US" altLang="ko-KR" dirty="0"/>
              <a:t>new PrincipalSid</a:t>
            </a:r>
            <a:r>
              <a:rPr lang="en-US" altLang="ko-KR" dirty="0" smtClean="0"/>
              <a:t>(</a:t>
            </a:r>
            <a:r>
              <a:rPr lang="en-US" altLang="ko-KR" dirty="0"/>
              <a:t>“ADMIN”</a:t>
            </a:r>
            <a:r>
              <a:rPr lang="en-US" altLang="ko-KR" dirty="0" smtClean="0"/>
              <a:t>), </a:t>
            </a:r>
            <a:r>
              <a:rPr lang="en-US" altLang="ko-KR" dirty="0"/>
              <a:t>true</a:t>
            </a:r>
            <a:r>
              <a:rPr lang="en-US" altLang="ko-KR" dirty="0" smtClean="0"/>
              <a:t>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31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Spring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어노테이션을</a:t>
            </a:r>
            <a:r>
              <a:rPr lang="ko-KR" altLang="en-US" dirty="0" smtClean="0"/>
              <a:t> 통해 더 간단하게 구현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서비스 구현 클래스에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save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구현 예시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104" y="3529263"/>
            <a:ext cx="4240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@Override</a:t>
            </a:r>
          </a:p>
          <a:p>
            <a:r>
              <a:rPr lang="en-US" altLang="ko-KR" dirty="0" smtClean="0"/>
              <a:t>@PreAuthorize(“hasAuthority(‘USER’)”)</a:t>
            </a:r>
          </a:p>
          <a:p>
            <a:r>
              <a:rPr lang="en-US" altLang="ko-KR" dirty="0" smtClean="0"/>
              <a:t>public void save(Todo todo) {</a:t>
            </a:r>
          </a:p>
          <a:p>
            <a:r>
              <a:rPr lang="en-US" altLang="ko-KR" dirty="0" smtClean="0"/>
              <a:t>    // save code</a:t>
            </a:r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463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Hyperledger Fabric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정책에 따른 리소스 접근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configtx.yaml</a:t>
            </a:r>
            <a:r>
              <a:rPr lang="ko-KR" altLang="en-US" dirty="0" smtClean="0"/>
              <a:t>에서 설정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Signature Policy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ImplicitMeta Policy</a:t>
            </a:r>
            <a:r>
              <a:rPr lang="ko-KR" altLang="en-US" dirty="0" smtClean="0"/>
              <a:t>로 나뉨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9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Hyperledger Fabric - Signature Policy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정책을 충족시키기 위해 로그인 해야 하는 사용자 식별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MyPolicy </a:t>
            </a:r>
            <a:r>
              <a:rPr lang="ko-KR" altLang="en-US" dirty="0" smtClean="0"/>
              <a:t>정책에 대해 </a:t>
            </a:r>
            <a:r>
              <a:rPr lang="en-US" altLang="ko-KR" dirty="0" smtClean="0"/>
              <a:t>Org1</a:t>
            </a:r>
            <a:r>
              <a:rPr lang="ko-KR" altLang="en-US" dirty="0" smtClean="0"/>
              <a:t>의 피어나 </a:t>
            </a:r>
            <a:r>
              <a:rPr lang="en-US" altLang="ko-KR" dirty="0" smtClean="0"/>
              <a:t>Org2</a:t>
            </a:r>
            <a:r>
              <a:rPr lang="ko-KR" altLang="en-US" dirty="0" smtClean="0"/>
              <a:t>의 피어 하나의 서명만 있어도 시행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AND, OR, NOutOf </a:t>
            </a:r>
            <a:r>
              <a:rPr lang="ko-KR" altLang="en-US" dirty="0" smtClean="0"/>
              <a:t>함수 사용 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다양한 정책 설정 가능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3440" y="2142308"/>
            <a:ext cx="4126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Policies:</a:t>
            </a:r>
          </a:p>
          <a:p>
            <a:r>
              <a:rPr lang="en-US" altLang="ko-KR" dirty="0"/>
              <a:t>  MyPolicy:</a:t>
            </a:r>
          </a:p>
          <a:p>
            <a:r>
              <a:rPr lang="en-US" altLang="ko-KR" dirty="0"/>
              <a:t>    Type: Signature</a:t>
            </a:r>
          </a:p>
          <a:p>
            <a:r>
              <a:rPr lang="en-US" altLang="ko-KR" dirty="0"/>
              <a:t>    Rule: </a:t>
            </a:r>
            <a:r>
              <a:rPr lang="en-US" altLang="ko-KR" dirty="0" smtClean="0"/>
              <a:t>“OR(‘Org1.peer’, ‘Org2.peer’)”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23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Hyperledger Fabric - </a:t>
            </a:r>
            <a:r>
              <a:rPr lang="en-US" altLang="ko-KR" dirty="0" smtClean="0"/>
              <a:t>ImplicitMeta </a:t>
            </a:r>
            <a:r>
              <a:rPr lang="en-US" altLang="ko-KR" dirty="0"/>
              <a:t>Policy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Signature Policy</a:t>
            </a:r>
            <a:r>
              <a:rPr lang="ko-KR" altLang="en-US" dirty="0" smtClean="0"/>
              <a:t>에서 정의된 정책에 대해 보다 깊은 정의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역할에 따른 구분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Admins: </a:t>
            </a:r>
            <a:r>
              <a:rPr lang="ko-KR" altLang="en-US" dirty="0" smtClean="0"/>
              <a:t>네트워크의 주요 운영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Writers: </a:t>
            </a:r>
            <a:r>
              <a:rPr lang="ko-KR" altLang="en-US" dirty="0" smtClean="0"/>
              <a:t>원장 업데이트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Readers: </a:t>
            </a:r>
            <a:r>
              <a:rPr lang="ko-KR" altLang="en-US" dirty="0" smtClean="0"/>
              <a:t>원장 조회 역할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03" y="2941291"/>
            <a:ext cx="3567306" cy="2583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5791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접근 제어 목록 </a:t>
            </a:r>
            <a:r>
              <a:rPr lang="en-US" altLang="ko-KR" dirty="0" smtClean="0"/>
              <a:t>(Access Control List)</a:t>
            </a:r>
          </a:p>
          <a:p>
            <a:endParaRPr lang="en-US" altLang="ko-KR" dirty="0"/>
          </a:p>
          <a:p>
            <a:r>
              <a:rPr lang="ko-KR" altLang="en-US" dirty="0" smtClean="0"/>
              <a:t>특정 개체에 대한 접근 허가 목록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XYZ </a:t>
            </a:r>
            <a:r>
              <a:rPr lang="ko-KR" altLang="en-US" dirty="0" smtClean="0"/>
              <a:t>파일에 대한 </a:t>
            </a:r>
            <a:r>
              <a:rPr lang="en-US" altLang="ko-KR" dirty="0" smtClean="0"/>
              <a:t>ACL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(Alice, delete)</a:t>
            </a:r>
            <a:r>
              <a:rPr lang="ko-KR" altLang="en-US" dirty="0" smtClean="0"/>
              <a:t>일 경우 </a:t>
            </a:r>
            <a:r>
              <a:rPr lang="en-US" altLang="ko-KR" dirty="0" smtClean="0"/>
              <a:t>Alice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XYZ </a:t>
            </a:r>
            <a:r>
              <a:rPr lang="ko-KR" altLang="en-US" dirty="0" smtClean="0"/>
              <a:t>파일 삭제 권한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74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</a:t>
            </a:r>
            <a:r>
              <a:rPr lang="ko-KR" altLang="en-US" dirty="0"/>
              <a:t> </a:t>
            </a:r>
            <a:r>
              <a:rPr lang="ko-KR" altLang="en-US" dirty="0" smtClean="0"/>
              <a:t>적용 분야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시스템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네트워킹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6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 - </a:t>
            </a:r>
            <a:r>
              <a:rPr lang="ko-KR" altLang="en-US" dirty="0" smtClean="0"/>
              <a:t>파일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setfacl </a:t>
            </a:r>
            <a:r>
              <a:rPr lang="ko-KR" altLang="en-US" dirty="0" smtClean="0"/>
              <a:t>명령어를 사용하여 설정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-m : </a:t>
            </a:r>
            <a:r>
              <a:rPr lang="ko-KR" altLang="en-US" dirty="0" smtClean="0"/>
              <a:t>권한 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-x : </a:t>
            </a:r>
            <a:r>
              <a:rPr lang="ko-KR" altLang="en-US" dirty="0" smtClean="0"/>
              <a:t>권한 삭제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-R : </a:t>
            </a:r>
            <a:r>
              <a:rPr lang="ko-KR" altLang="en-US" dirty="0" smtClean="0"/>
              <a:t>하위 디렉토리까지 변경 </a:t>
            </a:r>
            <a:r>
              <a:rPr lang="en-US" altLang="ko-KR" dirty="0" smtClean="0"/>
              <a:t>(recursive)</a:t>
            </a:r>
          </a:p>
          <a:p>
            <a:pPr lvl="1"/>
            <a:r>
              <a:rPr lang="en-US" altLang="ko-KR" dirty="0" smtClean="0"/>
              <a:t>-b : </a:t>
            </a:r>
            <a:r>
              <a:rPr lang="ko-KR" altLang="en-US" dirty="0" smtClean="0"/>
              <a:t>지정한 권한 전부 제거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ex) setfacl –m u:John:rwx /test</a:t>
            </a:r>
          </a:p>
          <a:p>
            <a:pPr lvl="1"/>
            <a:r>
              <a:rPr lang="ko-KR" altLang="en-US" dirty="0" smtClean="0"/>
              <a:t>유저 </a:t>
            </a:r>
            <a:r>
              <a:rPr lang="en-US" altLang="ko-KR" dirty="0" smtClean="0"/>
              <a:t>John</a:t>
            </a:r>
            <a:r>
              <a:rPr lang="ko-KR" altLang="en-US" dirty="0" smtClean="0"/>
              <a:t>에게 </a:t>
            </a:r>
            <a:r>
              <a:rPr lang="en-US" altLang="ko-KR" dirty="0" smtClean="0"/>
              <a:t>/test </a:t>
            </a:r>
            <a:r>
              <a:rPr lang="ko-KR" altLang="en-US" dirty="0" smtClean="0"/>
              <a:t>디렉토리 </a:t>
            </a:r>
            <a:r>
              <a:rPr lang="en-US" altLang="ko-KR" dirty="0" smtClean="0"/>
              <a:t>rwx </a:t>
            </a:r>
            <a:r>
              <a:rPr lang="ko-KR" altLang="en-US" dirty="0" smtClean="0"/>
              <a:t>권한 설정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29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 - </a:t>
            </a:r>
            <a:r>
              <a:rPr lang="ko-KR" altLang="en-US" dirty="0" smtClean="0"/>
              <a:t>파일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getfacl </a:t>
            </a:r>
            <a:r>
              <a:rPr lang="ko-KR" altLang="en-US" dirty="0"/>
              <a:t>명령어를 통해 설정된 </a:t>
            </a:r>
            <a:r>
              <a:rPr lang="en-US" altLang="ko-KR" dirty="0"/>
              <a:t>ACL </a:t>
            </a:r>
            <a:r>
              <a:rPr lang="ko-KR" altLang="en-US" dirty="0"/>
              <a:t>권한</a:t>
            </a:r>
            <a:r>
              <a:rPr lang="en-US" altLang="ko-KR" dirty="0"/>
              <a:t> </a:t>
            </a:r>
            <a:r>
              <a:rPr lang="ko-KR" altLang="en-US" dirty="0"/>
              <a:t>확인 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$ getfacl /acct</a:t>
            </a:r>
          </a:p>
          <a:p>
            <a:r>
              <a:rPr lang="en-US" altLang="ko-KR" dirty="0" smtClean="0"/>
              <a:t># </a:t>
            </a:r>
            <a:r>
              <a:rPr lang="en-US" altLang="ko-KR" dirty="0"/>
              <a:t>file: </a:t>
            </a:r>
            <a:r>
              <a:rPr lang="en-US" altLang="ko-KR" dirty="0" smtClean="0"/>
              <a:t>file1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# </a:t>
            </a:r>
            <a:r>
              <a:rPr lang="en-US" altLang="ko-KR" dirty="0"/>
              <a:t>owner: </a:t>
            </a:r>
            <a:r>
              <a:rPr lang="en-US" altLang="ko-KR" dirty="0" smtClean="0"/>
              <a:t>Amy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# </a:t>
            </a:r>
            <a:r>
              <a:rPr lang="en-US" altLang="ko-KR" dirty="0"/>
              <a:t>group: </a:t>
            </a:r>
            <a:r>
              <a:rPr lang="en-US" altLang="ko-KR" dirty="0" smtClean="0"/>
              <a:t>acct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user</a:t>
            </a:r>
            <a:r>
              <a:rPr lang="en-US" altLang="ko-KR" dirty="0"/>
              <a:t>::rwx</a:t>
            </a:r>
            <a:br>
              <a:rPr lang="en-US" altLang="ko-KR" dirty="0"/>
            </a:br>
            <a:r>
              <a:rPr lang="en-US" altLang="ko-KR" dirty="0" smtClean="0"/>
              <a:t>user:Arthur:rwx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user:Ann:rwx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group</a:t>
            </a:r>
            <a:r>
              <a:rPr lang="en-US" altLang="ko-KR" dirty="0"/>
              <a:t>::r-x</a:t>
            </a:r>
            <a:br>
              <a:rPr lang="en-US" altLang="ko-KR" dirty="0"/>
            </a:br>
            <a:r>
              <a:rPr lang="en-US" altLang="ko-KR" dirty="0" smtClean="0"/>
              <a:t>mask</a:t>
            </a:r>
            <a:r>
              <a:rPr lang="en-US" altLang="ko-KR" dirty="0"/>
              <a:t>::rwx</a:t>
            </a:r>
            <a:br>
              <a:rPr lang="en-US" altLang="ko-KR" dirty="0"/>
            </a:br>
            <a:r>
              <a:rPr lang="en-US" altLang="ko-KR" dirty="0" smtClean="0"/>
              <a:t>other</a:t>
            </a:r>
            <a:r>
              <a:rPr lang="en-US" altLang="ko-KR" dirty="0"/>
              <a:t>::</a:t>
            </a:r>
            <a:r>
              <a:rPr lang="en-US" altLang="ko-KR" dirty="0" smtClean="0"/>
              <a:t>r-x</a:t>
            </a:r>
          </a:p>
          <a:p>
            <a:endParaRPr lang="en-US" altLang="ko-KR" dirty="0"/>
          </a:p>
          <a:p>
            <a:r>
              <a:rPr lang="ko-KR" altLang="en-US" dirty="0" smtClean="0"/>
              <a:t>디렉토리 </a:t>
            </a:r>
            <a:r>
              <a:rPr lang="en-US" altLang="ko-KR" dirty="0" smtClean="0"/>
              <a:t>/acct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Arthur, Ann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rwx</a:t>
            </a:r>
            <a:r>
              <a:rPr lang="ko-KR" altLang="en-US" dirty="0" smtClean="0"/>
              <a:t>가 적용된 모습</a:t>
            </a:r>
            <a:endParaRPr lang="en-US" altLang="ko-KR" dirty="0" smtClean="0"/>
          </a:p>
          <a:p>
            <a:r>
              <a:rPr lang="en-US" altLang="ko-KR" dirty="0"/>
              <a:t>mask : </a:t>
            </a:r>
            <a:r>
              <a:rPr lang="ko-KR" altLang="en-US" dirty="0"/>
              <a:t>해당 파일</a:t>
            </a:r>
            <a:r>
              <a:rPr lang="en-US" altLang="ko-KR" dirty="0"/>
              <a:t>/</a:t>
            </a:r>
            <a:r>
              <a:rPr lang="ko-KR" altLang="en-US" dirty="0"/>
              <a:t>디렉토리에 대해 가질 수 있는 최대 </a:t>
            </a:r>
            <a:r>
              <a:rPr lang="ko-KR" altLang="en-US" dirty="0" smtClean="0"/>
              <a:t>권한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5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 - </a:t>
            </a:r>
            <a:r>
              <a:rPr lang="ko-KR" altLang="en-US" dirty="0" smtClean="0"/>
              <a:t>파일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ACL </a:t>
            </a:r>
            <a:r>
              <a:rPr lang="ko-KR" altLang="en-US" dirty="0" smtClean="0"/>
              <a:t>적용을 위해서는 파티션이 </a:t>
            </a:r>
            <a:r>
              <a:rPr lang="en-US" altLang="ko-KR" dirty="0" smtClean="0"/>
              <a:t>ACL</a:t>
            </a:r>
            <a:r>
              <a:rPr lang="ko-KR" altLang="en-US" dirty="0" smtClean="0"/>
              <a:t>을 지원하도록 마운트 해야 함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CentOS 5.2</a:t>
            </a:r>
            <a:r>
              <a:rPr lang="ko-KR" altLang="en-US" dirty="0" smtClean="0"/>
              <a:t>에서는 설치 시 파티션에 </a:t>
            </a:r>
            <a:r>
              <a:rPr lang="en-US" altLang="ko-KR" dirty="0" smtClean="0"/>
              <a:t>ACL </a:t>
            </a:r>
            <a:r>
              <a:rPr lang="ko-KR" altLang="en-US" dirty="0" smtClean="0"/>
              <a:t>자동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5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 - </a:t>
            </a:r>
            <a:r>
              <a:rPr lang="ko-KR" altLang="en-US" dirty="0" smtClean="0"/>
              <a:t>네트워킹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Standard ACL (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ACL)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Extended ACL (</a:t>
            </a:r>
            <a:r>
              <a:rPr lang="ko-KR" altLang="en-US" dirty="0" smtClean="0"/>
              <a:t>확장 </a:t>
            </a:r>
            <a:r>
              <a:rPr lang="en-US" altLang="ko-KR" dirty="0" smtClean="0"/>
              <a:t>ACL)</a:t>
            </a:r>
          </a:p>
          <a:p>
            <a:endParaRPr lang="en-US" altLang="ko-KR" dirty="0"/>
          </a:p>
          <a:p>
            <a:r>
              <a:rPr lang="en-US" altLang="ko-KR" dirty="0" smtClean="0"/>
              <a:t>Named Standard ACL</a:t>
            </a:r>
            <a:endParaRPr lang="en-US" altLang="ko-KR" dirty="0"/>
          </a:p>
          <a:p>
            <a:r>
              <a:rPr lang="en-US" altLang="ko-KR" dirty="0" smtClean="0"/>
              <a:t>Named Extended ACL</a:t>
            </a:r>
          </a:p>
          <a:p>
            <a:pPr lvl="1"/>
            <a:r>
              <a:rPr lang="en-US" altLang="ko-KR" dirty="0" smtClean="0"/>
              <a:t>ACL </a:t>
            </a:r>
            <a:r>
              <a:rPr lang="ko-KR" altLang="en-US" dirty="0" smtClean="0"/>
              <a:t>선언 시 번호가 아닌 사용자 </a:t>
            </a:r>
            <a:r>
              <a:rPr lang="ko-KR" altLang="en-US" dirty="0" err="1" smtClean="0"/>
              <a:t>설정값</a:t>
            </a:r>
            <a:r>
              <a:rPr lang="ko-KR" altLang="en-US" dirty="0" smtClean="0"/>
              <a:t>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31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 - </a:t>
            </a:r>
            <a:r>
              <a:rPr lang="ko-KR" altLang="en-US" dirty="0" smtClean="0"/>
              <a:t>네트워킹 </a:t>
            </a:r>
            <a:r>
              <a:rPr lang="en-US" altLang="ko-KR" dirty="0" smtClean="0"/>
              <a:t>- Standard ACL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52753" cy="5057775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출발지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주소만 참조하여 패킷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1~99, 1300~1999 </a:t>
            </a:r>
            <a:r>
              <a:rPr lang="ko-KR" altLang="en-US" dirty="0" smtClean="0"/>
              <a:t>번호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패킷 자체를 막기 때문에 특정 서비스를 막고 싶어도 다른 서비스들까지 모두 막게 됨</a:t>
            </a:r>
            <a:endParaRPr lang="ko-KR" altLang="en-US" dirty="0"/>
          </a:p>
        </p:txBody>
      </p:sp>
      <p:pic>
        <p:nvPicPr>
          <p:cNvPr id="1026" name="Picture 2" descr="https://blog.kakaocdn.net/dn/lM0Hc/btqAEr4oBwW/BZ60e4f3VNoh5kb7bcHM7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79" y="1898105"/>
            <a:ext cx="5234901" cy="257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5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ACL - </a:t>
            </a:r>
            <a:r>
              <a:rPr lang="ko-KR" altLang="en-US" dirty="0" smtClean="0"/>
              <a:t>네트워킹 </a:t>
            </a:r>
            <a:r>
              <a:rPr lang="en-US" altLang="ko-KR" dirty="0" smtClean="0"/>
              <a:t>- Extended ACL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5877341" cy="5057775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TCP, UDP, </a:t>
            </a:r>
            <a:r>
              <a:rPr lang="ko-KR" altLang="en-US" dirty="0" smtClean="0"/>
              <a:t>포트번호를 참조하여 패킷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100~199, 2000~2699 </a:t>
            </a:r>
            <a:r>
              <a:rPr lang="ko-KR" altLang="en-US" dirty="0" smtClean="0"/>
              <a:t>번호 사용</a:t>
            </a:r>
            <a:endParaRPr lang="ko-KR" altLang="en-US" dirty="0"/>
          </a:p>
        </p:txBody>
      </p:sp>
      <p:pic>
        <p:nvPicPr>
          <p:cNvPr id="2050" name="Picture 2" descr="https://blog.kakaocdn.net/dn/re6a5/btqAGDbOQ2O/hyJhQgwUGqdYRxLQx3XSJ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3" y="2059405"/>
            <a:ext cx="5257987" cy="260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98497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480</Words>
  <Application>Microsoft Office PowerPoint</Application>
  <PresentationFormat>와이드스크린</PresentationFormat>
  <Paragraphs>128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함초롬돋움</vt:lpstr>
      <vt:lpstr>Arial</vt:lpstr>
      <vt:lpstr>CryptoCraft 테마</vt:lpstr>
      <vt:lpstr>제목 테마</vt:lpstr>
      <vt:lpstr>ACL</vt:lpstr>
      <vt:lpstr>ACL</vt:lpstr>
      <vt:lpstr>ACL 적용 분야</vt:lpstr>
      <vt:lpstr>ACL - 파일 시스템</vt:lpstr>
      <vt:lpstr>ACL - 파일 시스템</vt:lpstr>
      <vt:lpstr>ACL - 파일 시스템</vt:lpstr>
      <vt:lpstr>ACL - 네트워킹</vt:lpstr>
      <vt:lpstr>ACL - 네트워킹 - Standard ACL</vt:lpstr>
      <vt:lpstr>ACL - 네트워킹 - Extended ACL</vt:lpstr>
      <vt:lpstr>Java Spring</vt:lpstr>
      <vt:lpstr>Java Spring</vt:lpstr>
      <vt:lpstr>Hyperledger Fabric</vt:lpstr>
      <vt:lpstr>Hyperledger Fabric - Signature Policy</vt:lpstr>
      <vt:lpstr>Hyperledger Fabric - ImplicitMeta Policy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52</cp:revision>
  <dcterms:created xsi:type="dcterms:W3CDTF">2019-03-05T04:29:07Z</dcterms:created>
  <dcterms:modified xsi:type="dcterms:W3CDTF">2021-05-22T19:03:03Z</dcterms:modified>
</cp:coreProperties>
</file>