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301" r:id="rId4"/>
    <p:sldId id="302" r:id="rId5"/>
    <p:sldId id="306" r:id="rId6"/>
    <p:sldId id="307" r:id="rId7"/>
    <p:sldId id="297" r:id="rId8"/>
    <p:sldId id="298" r:id="rId9"/>
    <p:sldId id="305" r:id="rId10"/>
    <p:sldId id="299" r:id="rId11"/>
    <p:sldId id="303" r:id="rId12"/>
    <p:sldId id="300" r:id="rId13"/>
    <p:sldId id="291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99D496-7EA8-D84F-841F-461DEA5CA03D}" v="99" dt="2021-05-23T05:54:41.472"/>
    <p1510:client id="{ECE35100-1152-4A07-9154-FB50648EFE14}" v="297" dt="2021-05-23T10:07:46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9" autoAdjust="0"/>
    <p:restoredTop sz="92643" autoAdjust="0"/>
  </p:normalViewPr>
  <p:slideViewPr>
    <p:cSldViewPr snapToGrid="0">
      <p:cViewPr>
        <p:scale>
          <a:sx n="50" d="100"/>
          <a:sy n="50" d="100"/>
        </p:scale>
        <p:origin x="1112" y="2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-KYuS23qwVY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PRESENT</a:t>
            </a:r>
            <a:r>
              <a:rPr lang="ko-KR" altLang="en-US" sz="4400" dirty="0"/>
              <a:t> </a:t>
            </a:r>
            <a:r>
              <a:rPr lang="ko-KR" altLang="en-US" sz="4400" dirty="0" err="1"/>
              <a:t>마스킹</a:t>
            </a:r>
            <a:r>
              <a:rPr lang="ko-KR" altLang="en-US" sz="4400" dirty="0"/>
              <a:t> 구현</a:t>
            </a:r>
            <a:br>
              <a:rPr lang="en-US" altLang="ko-KR" sz="4400" dirty="0"/>
            </a:b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000" b="1">
                <a:hlinkClick r:id="rId2"/>
              </a:rPr>
              <a:t>https://youtu.be/-KYuS23qwVY</a:t>
            </a:r>
            <a:r>
              <a:rPr lang="en-US" altLang="ko-KR" sz="2000" b="1"/>
              <a:t> 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8BBADA-F22C-AE48-8A0F-93105DCFC04A}"/>
              </a:ext>
            </a:extLst>
          </p:cNvPr>
          <p:cNvSpPr txBox="1"/>
          <p:nvPr/>
        </p:nvSpPr>
        <p:spPr>
          <a:xfrm>
            <a:off x="12554174" y="5099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 </a:t>
            </a:r>
            <a:r>
              <a:rPr lang="ko-KR" altLang="en-US" dirty="0" err="1"/>
              <a:t>마스킹</a:t>
            </a:r>
            <a:r>
              <a:rPr lang="ko-KR" altLang="en-US" dirty="0"/>
              <a:t> 최적화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77CC3-1F7A-D546-9B9A-31CC43FEE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kumimoji="1" lang="en" altLang="ko-Kore-KR" sz="2000" dirty="0"/>
          </a:p>
          <a:p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6BF569-8107-104E-A343-BB7A7673E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71" b="32108"/>
          <a:stretch/>
        </p:blipFill>
        <p:spPr>
          <a:xfrm>
            <a:off x="738421" y="2261937"/>
            <a:ext cx="5207688" cy="26180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68E7F41-7197-294E-943C-8143013063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41222"/>
          <a:stretch/>
        </p:blipFill>
        <p:spPr>
          <a:xfrm>
            <a:off x="6504408" y="2573456"/>
            <a:ext cx="5207688" cy="19950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93BBE56-2F3A-4754-82A6-04CD5AFDE977}"/>
              </a:ext>
            </a:extLst>
          </p:cNvPr>
          <p:cNvSpPr/>
          <p:nvPr/>
        </p:nvSpPr>
        <p:spPr>
          <a:xfrm>
            <a:off x="6753197" y="2823193"/>
            <a:ext cx="2869774" cy="1812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151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 </a:t>
            </a:r>
            <a:r>
              <a:rPr lang="ko-KR" altLang="en-US" dirty="0" err="1"/>
              <a:t>마스킹</a:t>
            </a:r>
            <a:r>
              <a:rPr lang="ko-KR" altLang="en-US" dirty="0"/>
              <a:t> 최적화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77CC3-1F7A-D546-9B9A-31CC43FEE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kumimoji="1" lang="en" altLang="ko-Kore-KR" sz="2000" dirty="0"/>
          </a:p>
          <a:p>
            <a:r>
              <a:rPr kumimoji="1" lang="en-US" altLang="ko-KR" sz="2000" dirty="0" err="1"/>
              <a:t>Permutate_func_zero_mask_opt</a:t>
            </a:r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043D1B-7CC1-3141-9F94-A699DD1E7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57" y="2374322"/>
            <a:ext cx="4134593" cy="25431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D2EDBD-0F47-4C9E-A306-CE6C5E0F40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526" r="46309" b="17666"/>
          <a:stretch/>
        </p:blipFill>
        <p:spPr>
          <a:xfrm>
            <a:off x="307039" y="2429290"/>
            <a:ext cx="4105153" cy="19431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1228C2E-9E29-492B-BDC4-16A244DA570D}"/>
              </a:ext>
            </a:extLst>
          </p:cNvPr>
          <p:cNvSpPr/>
          <p:nvPr/>
        </p:nvSpPr>
        <p:spPr>
          <a:xfrm>
            <a:off x="345306" y="4168321"/>
            <a:ext cx="2935830" cy="2938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FACF87-2C92-4A8B-9E93-34A6D1CE785A}"/>
              </a:ext>
            </a:extLst>
          </p:cNvPr>
          <p:cNvSpPr/>
          <p:nvPr/>
        </p:nvSpPr>
        <p:spPr>
          <a:xfrm>
            <a:off x="5552306" y="4568371"/>
            <a:ext cx="1780130" cy="2938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3DCAFF-2DB2-4466-B049-7A91BD2D2828}"/>
              </a:ext>
            </a:extLst>
          </p:cNvPr>
          <p:cNvSpPr/>
          <p:nvPr/>
        </p:nvSpPr>
        <p:spPr>
          <a:xfrm>
            <a:off x="5552306" y="2282371"/>
            <a:ext cx="2885030" cy="29383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9FD2AF1-3889-449C-8889-2D434F16AA6D}"/>
              </a:ext>
            </a:extLst>
          </p:cNvPr>
          <p:cNvCxnSpPr/>
          <p:nvPr/>
        </p:nvCxnSpPr>
        <p:spPr>
          <a:xfrm>
            <a:off x="4051300" y="3516085"/>
            <a:ext cx="10776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3EE07502-2834-4FE9-9FBA-3A9B8486C7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938"/>
          <a:stretch/>
        </p:blipFill>
        <p:spPr>
          <a:xfrm>
            <a:off x="8432361" y="1207749"/>
            <a:ext cx="3759639" cy="230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99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PRESENT </a:t>
            </a:r>
            <a:r>
              <a:rPr kumimoji="1" lang="ko-KR" altLang="en-US" dirty="0" err="1"/>
              <a:t>마스킹</a:t>
            </a:r>
            <a:r>
              <a:rPr kumimoji="1" lang="ko-KR" altLang="en-US" dirty="0"/>
              <a:t> 최적화</a:t>
            </a:r>
            <a:endParaRPr kumimoji="1"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77CC3-1F7A-D546-9B9A-31CC43FEE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kumimoji="1" lang="en-US" altLang="ko-KR" sz="2400" dirty="0"/>
          </a:p>
          <a:p>
            <a:r>
              <a:rPr kumimoji="1" lang="en-US" altLang="ko-KR" sz="2000" dirty="0"/>
              <a:t>PRESENT </a:t>
            </a:r>
            <a:r>
              <a:rPr kumimoji="1" lang="ko-KR" altLang="en-US" sz="2000" dirty="0" err="1"/>
              <a:t>마스킹</a:t>
            </a:r>
            <a:r>
              <a:rPr kumimoji="1" lang="ko-KR" altLang="en-US" sz="2000" dirty="0"/>
              <a:t> 최적화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pPr lvl="1"/>
            <a:r>
              <a:rPr kumimoji="1" lang="ko-KR" altLang="en-US" sz="1600" dirty="0"/>
              <a:t>마스크 값 고정 </a:t>
            </a:r>
            <a:r>
              <a:rPr kumimoji="1" lang="en-US" altLang="ko-KR" sz="1600" dirty="0"/>
              <a:t>( </a:t>
            </a:r>
            <a:r>
              <a:rPr kumimoji="1" lang="ko-KR" altLang="en-US" sz="1600" dirty="0"/>
              <a:t>총 </a:t>
            </a:r>
            <a:r>
              <a:rPr kumimoji="1" lang="en-US" altLang="ko-KR" sz="1600" dirty="0"/>
              <a:t>8</a:t>
            </a:r>
            <a:r>
              <a:rPr kumimoji="1" lang="ko-KR" altLang="en-US" sz="1600" dirty="0"/>
              <a:t>개의 마스크 값 사용</a:t>
            </a:r>
            <a:r>
              <a:rPr kumimoji="1" lang="en-US" altLang="ko-KR" sz="1600" dirty="0"/>
              <a:t>)</a:t>
            </a:r>
          </a:p>
          <a:p>
            <a:pPr lvl="1"/>
            <a:endParaRPr kumimoji="1" lang="en-US" altLang="ko-KR" sz="1600" dirty="0"/>
          </a:p>
          <a:p>
            <a:pPr lvl="1"/>
            <a:r>
              <a:rPr kumimoji="1" lang="ko-KR" altLang="en-US" sz="1600" dirty="0" err="1"/>
              <a:t>마스킹된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비트슬라이싱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PRESENT</a:t>
            </a:r>
            <a:r>
              <a:rPr kumimoji="1" lang="ko-KR" altLang="en-US" sz="1600" dirty="0"/>
              <a:t>에 비해 </a:t>
            </a:r>
            <a:r>
              <a:rPr kumimoji="1" lang="en-US" altLang="ko-KR" sz="1600" dirty="0"/>
              <a:t>1.15</a:t>
            </a:r>
            <a:r>
              <a:rPr kumimoji="1" lang="ko-KR" altLang="en-US" sz="1600" dirty="0"/>
              <a:t>배 속도 향상</a:t>
            </a:r>
            <a:endParaRPr kumimoji="1" lang="en-US" altLang="ko-KR" sz="1600" dirty="0"/>
          </a:p>
          <a:p>
            <a:pPr lvl="1"/>
            <a:endParaRPr kumimoji="1" lang="en-US" altLang="ko-KR" sz="1600" dirty="0"/>
          </a:p>
          <a:p>
            <a:pPr marL="457200" lvl="1" indent="0">
              <a:buNone/>
            </a:pPr>
            <a:r>
              <a:rPr kumimoji="1" lang="en-US" altLang="ko-KR" sz="1600" dirty="0"/>
              <a:t>	</a:t>
            </a:r>
            <a:endParaRPr kumimoji="1" lang="en" altLang="ko-Kore-KR" sz="16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DD9F6D5-67D6-4CD5-B1C8-869608BA2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318060"/>
              </p:ext>
            </p:extLst>
          </p:nvPr>
        </p:nvGraphicFramePr>
        <p:xfrm>
          <a:off x="411162" y="4222115"/>
          <a:ext cx="10744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6638">
                  <a:extLst>
                    <a:ext uri="{9D8B030D-6E8A-4147-A177-3AD203B41FA5}">
                      <a16:colId xmlns:a16="http://schemas.microsoft.com/office/drawing/2014/main" val="340024168"/>
                    </a:ext>
                  </a:extLst>
                </a:gridCol>
                <a:gridCol w="2316162">
                  <a:extLst>
                    <a:ext uri="{9D8B030D-6E8A-4147-A177-3AD203B41FA5}">
                      <a16:colId xmlns:a16="http://schemas.microsoft.com/office/drawing/2014/main" val="3813054944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3961509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enc_10,000</a:t>
                      </a:r>
                      <a:r>
                        <a:rPr lang="ko-KR" altLang="en-US" dirty="0"/>
                        <a:t>번 동작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CPU cycle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69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비트슬라이스로 구현된 </a:t>
                      </a:r>
                      <a:r>
                        <a:rPr lang="en-US" altLang="ko-KR" dirty="0"/>
                        <a:t>PRESENT(reference)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 </a:t>
                      </a:r>
                      <a:r>
                        <a:rPr lang="en-US" altLang="ko-Kore-KR" dirty="0"/>
                        <a:t>0</a:t>
                      </a:r>
                      <a:r>
                        <a:rPr lang="en-US" altLang="ko-KR" dirty="0"/>
                        <a:t>.139344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4485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10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마스킹된 </a:t>
                      </a:r>
                      <a:r>
                        <a:rPr lang="en-US" altLang="ko-Kore-KR" dirty="0"/>
                        <a:t>PRESENT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.172269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934558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63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dirty="0"/>
                        <a:t>마스킹된 </a:t>
                      </a:r>
                      <a:r>
                        <a:rPr lang="en-US" altLang="ko-Kore-KR" dirty="0"/>
                        <a:t>PRESENT </a:t>
                      </a:r>
                      <a:r>
                        <a:rPr lang="ko-Kore-KR" altLang="en-US" dirty="0"/>
                        <a:t>최적화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.884144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396106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208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2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77CC3-1F7A-D546-9B9A-31CC43FEE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ko-KR" sz="2000" dirty="0"/>
          </a:p>
          <a:p>
            <a:r>
              <a:rPr kumimoji="1" lang="en-US" altLang="ko-KR" sz="2000" dirty="0"/>
              <a:t>2007</a:t>
            </a:r>
            <a:r>
              <a:rPr kumimoji="1" lang="ko-KR" altLang="en-US" sz="2000" dirty="0"/>
              <a:t>년 제안된 </a:t>
            </a:r>
            <a:r>
              <a:rPr kumimoji="1" lang="en-US" altLang="ko-KR" sz="2000" dirty="0"/>
              <a:t>SPN </a:t>
            </a:r>
            <a:r>
              <a:rPr kumimoji="1" lang="ko-KR" altLang="en-US" sz="2000" dirty="0"/>
              <a:t>구조의 경량 블록 암호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en-US" altLang="ko-KR" sz="2000" dirty="0"/>
              <a:t>31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Round</a:t>
            </a:r>
          </a:p>
          <a:p>
            <a:endParaRPr kumimoji="1" lang="en-US" altLang="ko-KR" sz="2000" dirty="0"/>
          </a:p>
          <a:p>
            <a:r>
              <a:rPr kumimoji="1" lang="en-US" altLang="ko-KR" sz="2000" dirty="0"/>
              <a:t>Block size :  64bit</a:t>
            </a:r>
          </a:p>
          <a:p>
            <a:endParaRPr kumimoji="1" lang="en-US" altLang="ko-KR" sz="2000" dirty="0"/>
          </a:p>
          <a:p>
            <a:r>
              <a:rPr kumimoji="1" lang="en-US" altLang="ko-KR" sz="2000" dirty="0"/>
              <a:t>Key length : 80bit, 128bit</a:t>
            </a:r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413DD2-E233-D145-A4F7-EED231B17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18"/>
          <a:stretch/>
        </p:blipFill>
        <p:spPr>
          <a:xfrm>
            <a:off x="6530039" y="1583628"/>
            <a:ext cx="4673291" cy="412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0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77CC3-1F7A-D546-9B9A-31CC43FEE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kumimoji="1" lang="en" altLang="ko-Kore-KR" sz="2000" dirty="0"/>
          </a:p>
          <a:p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413DD2-E233-D145-A4F7-EED231B17F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18"/>
          <a:stretch/>
        </p:blipFill>
        <p:spPr>
          <a:xfrm>
            <a:off x="1285213" y="1450847"/>
            <a:ext cx="3842921" cy="446078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8FBAA4E-8E6A-0945-BBE7-DD1D49AF97EF}"/>
              </a:ext>
            </a:extLst>
          </p:cNvPr>
          <p:cNvSpPr/>
          <p:nvPr/>
        </p:nvSpPr>
        <p:spPr>
          <a:xfrm>
            <a:off x="1503462" y="2450368"/>
            <a:ext cx="1577789" cy="8590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BC74411-F78B-5247-8A98-8C7E4CEEFDF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242733" y="2997200"/>
            <a:ext cx="1904651" cy="59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C87FBB-642B-5F47-A421-D8882B3EBE3F}"/>
              </a:ext>
            </a:extLst>
          </p:cNvPr>
          <p:cNvSpPr txBox="1"/>
          <p:nvPr/>
        </p:nvSpPr>
        <p:spPr>
          <a:xfrm>
            <a:off x="2854693" y="6515656"/>
            <a:ext cx="8925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000" dirty="0"/>
              <a:t>Reis, T.B.; </a:t>
            </a:r>
            <a:r>
              <a:rPr lang="en" altLang="ko-Kore-KR" sz="1000" dirty="0" err="1"/>
              <a:t>Aranha</a:t>
            </a:r>
            <a:r>
              <a:rPr lang="en" altLang="ko-Kore-KR" sz="1000" dirty="0"/>
              <a:t>, D.F.; </a:t>
            </a:r>
            <a:r>
              <a:rPr lang="en" altLang="ko-Kore-KR" sz="1000" dirty="0" err="1"/>
              <a:t>López</a:t>
            </a:r>
            <a:r>
              <a:rPr lang="en" altLang="ko-Kore-KR" sz="1000" dirty="0"/>
              <a:t>, J. PRESENT runs fast. In Proceedings of the International Conference on Cryptographic Hardware and Embedded Systems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3DBA260-2316-4BC6-BA77-8A6927E45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384" y="2267753"/>
            <a:ext cx="4589296" cy="264199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169EBF-2AF0-47BC-BACE-B76F7E2A4B3D}"/>
              </a:ext>
            </a:extLst>
          </p:cNvPr>
          <p:cNvSpPr/>
          <p:nvPr/>
        </p:nvSpPr>
        <p:spPr>
          <a:xfrm>
            <a:off x="5467583" y="3166773"/>
            <a:ext cx="1403102" cy="8566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309DDCF-EEBB-4F45-91B1-2F73E8984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4614" y="1729281"/>
            <a:ext cx="3504529" cy="382379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F75404-3B0B-461D-95CE-014F5C8F8F66}"/>
              </a:ext>
            </a:extLst>
          </p:cNvPr>
          <p:cNvSpPr/>
          <p:nvPr/>
        </p:nvSpPr>
        <p:spPr>
          <a:xfrm>
            <a:off x="8304613" y="2140551"/>
            <a:ext cx="3796423" cy="17456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597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77CC3-1F7A-D546-9B9A-31CC43FEE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kumimoji="1" lang="en" altLang="ko-Kore-KR" sz="2000" dirty="0"/>
          </a:p>
          <a:p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C87FBB-642B-5F47-A421-D8882B3EBE3F}"/>
              </a:ext>
            </a:extLst>
          </p:cNvPr>
          <p:cNvSpPr txBox="1"/>
          <p:nvPr/>
        </p:nvSpPr>
        <p:spPr>
          <a:xfrm>
            <a:off x="2854693" y="6515656"/>
            <a:ext cx="8925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000" dirty="0"/>
              <a:t>Reis, T.B.; </a:t>
            </a:r>
            <a:r>
              <a:rPr lang="en" altLang="ko-Kore-KR" sz="1000" dirty="0" err="1"/>
              <a:t>Aranha</a:t>
            </a:r>
            <a:r>
              <a:rPr lang="en" altLang="ko-Kore-KR" sz="1000" dirty="0"/>
              <a:t>, D.F.; </a:t>
            </a:r>
            <a:r>
              <a:rPr lang="en" altLang="ko-Kore-KR" sz="1000" dirty="0" err="1"/>
              <a:t>López</a:t>
            </a:r>
            <a:r>
              <a:rPr lang="en" altLang="ko-Kore-KR" sz="1000" dirty="0"/>
              <a:t>, J. PRESENT runs fast. In Proceedings of the International Conference on Cryptographic Hardware and Embedded Systems</a:t>
            </a:r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3DEABADF-6449-4E54-A2F1-D84F955C39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908" y="1152525"/>
            <a:ext cx="3987172" cy="514890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F58299C-6381-4D14-8283-FE669253E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72" y="1275266"/>
            <a:ext cx="5598628" cy="305918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D57634C-1266-4B1A-B6D3-2754AB9DF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85" y="4358770"/>
            <a:ext cx="4355571" cy="192383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88C1845-FAFD-4680-8990-62CCFEA368B5}"/>
              </a:ext>
            </a:extLst>
          </p:cNvPr>
          <p:cNvSpPr/>
          <p:nvPr/>
        </p:nvSpPr>
        <p:spPr>
          <a:xfrm>
            <a:off x="1735447" y="5352229"/>
            <a:ext cx="805621" cy="7694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368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77CC3-1F7A-D546-9B9A-31CC43FEE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kumimoji="1" lang="en" altLang="ko-Kore-KR" sz="2000" dirty="0"/>
          </a:p>
          <a:p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C87FBB-642B-5F47-A421-D8882B3EBE3F}"/>
              </a:ext>
            </a:extLst>
          </p:cNvPr>
          <p:cNvSpPr txBox="1"/>
          <p:nvPr/>
        </p:nvSpPr>
        <p:spPr>
          <a:xfrm>
            <a:off x="2854693" y="6515656"/>
            <a:ext cx="89253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000" dirty="0"/>
              <a:t>Reis, T.B.; </a:t>
            </a:r>
            <a:r>
              <a:rPr lang="en" altLang="ko-Kore-KR" sz="1000" dirty="0" err="1"/>
              <a:t>Aranha</a:t>
            </a:r>
            <a:r>
              <a:rPr lang="en" altLang="ko-Kore-KR" sz="1000" dirty="0"/>
              <a:t>, D.F.; </a:t>
            </a:r>
            <a:r>
              <a:rPr lang="en" altLang="ko-Kore-KR" sz="1000" dirty="0" err="1"/>
              <a:t>López</a:t>
            </a:r>
            <a:r>
              <a:rPr lang="en" altLang="ko-Kore-KR" sz="1000" dirty="0"/>
              <a:t>, J. PRESENT runs fast. In Proceedings of the International Conference on Cryptographic Hardware and Embedded Systems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4D73C4F-0001-4D4B-A6F4-F6ADFA0CB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362" y="3429000"/>
            <a:ext cx="3979383" cy="2446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DFF505-D301-4D52-876A-3F774B3E0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692" y="1577801"/>
            <a:ext cx="5438775" cy="895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2CA96C-0EF9-44BA-BA25-3A8AEBCE9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093" y="2856779"/>
            <a:ext cx="1339973" cy="2864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FAEDC8B-36DF-4205-9AA4-DC6E131F8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7280" y="2725240"/>
            <a:ext cx="4589296" cy="264199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71AE026-69EB-4D31-AF3F-49E38AE22466}"/>
              </a:ext>
            </a:extLst>
          </p:cNvPr>
          <p:cNvSpPr/>
          <p:nvPr/>
        </p:nvSpPr>
        <p:spPr>
          <a:xfrm>
            <a:off x="7877479" y="3624260"/>
            <a:ext cx="1403102" cy="8566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911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 </a:t>
            </a:r>
            <a:r>
              <a:rPr lang="ko-KR" altLang="en-US" dirty="0" err="1"/>
              <a:t>마스킹</a:t>
            </a:r>
            <a:r>
              <a:rPr lang="ko-KR" altLang="en-US" dirty="0"/>
              <a:t> 구현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77CC3-1F7A-D546-9B9A-31CC43FEE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kumimoji="1" lang="en" altLang="ko-Kore-KR" sz="2000" dirty="0"/>
          </a:p>
          <a:p>
            <a:r>
              <a:rPr lang="en-US" altLang="ko-KR" sz="1400" dirty="0" err="1"/>
              <a:t>getRand</a:t>
            </a:r>
            <a:r>
              <a:rPr lang="en-US" altLang="ko-KR" sz="1400" dirty="0"/>
              <a:t> : </a:t>
            </a:r>
            <a:r>
              <a:rPr lang="ko-KR" altLang="en-US" sz="1400" dirty="0"/>
              <a:t>마스크 값 생성을 위해 </a:t>
            </a:r>
            <a:r>
              <a:rPr lang="en-US" altLang="ko-KR" sz="1400" dirty="0"/>
              <a:t>rand()</a:t>
            </a:r>
            <a:r>
              <a:rPr lang="ko-KR" altLang="en-US" sz="1400" dirty="0"/>
              <a:t> 사용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MaskArray</a:t>
            </a:r>
            <a:r>
              <a:rPr lang="en-US" altLang="ko-KR" sz="1400" dirty="0"/>
              <a:t> : </a:t>
            </a:r>
            <a:r>
              <a:rPr lang="ko-KR" altLang="en-US" sz="1400" dirty="0"/>
              <a:t>랜덤 마스크를 생성 후</a:t>
            </a:r>
            <a:r>
              <a:rPr lang="en-US" altLang="ko-KR" sz="1400" dirty="0"/>
              <a:t>, </a:t>
            </a:r>
            <a:r>
              <a:rPr lang="ko-KR" altLang="en-US" sz="1400" dirty="0"/>
              <a:t>적용하여 배열로 마스크 값 저장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UnMaskArray</a:t>
            </a:r>
            <a:r>
              <a:rPr lang="en-US" altLang="ko-KR" sz="1400" dirty="0"/>
              <a:t> : </a:t>
            </a:r>
            <a:r>
              <a:rPr lang="ko-KR" altLang="en-US" sz="1400" dirty="0"/>
              <a:t>배열에 저장된 마스크 값 연산하여 마스크 값 제거</a:t>
            </a:r>
          </a:p>
          <a:p>
            <a:pPr marL="0" indent="0">
              <a:buNone/>
            </a:pPr>
            <a:endParaRPr kumimoji="1"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F6FB99-1280-4E20-ADC1-CD7D3E8E4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72" b="3001"/>
          <a:stretch/>
        </p:blipFill>
        <p:spPr>
          <a:xfrm>
            <a:off x="6389560" y="1489374"/>
            <a:ext cx="5207688" cy="38792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2BCDF3E-87D6-4B58-B37F-88A34D5290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0" b="34444"/>
          <a:stretch/>
        </p:blipFill>
        <p:spPr>
          <a:xfrm>
            <a:off x="594752" y="3650445"/>
            <a:ext cx="3504412" cy="255985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856968A-11ED-46E1-96F6-73A6CE782C34}"/>
              </a:ext>
            </a:extLst>
          </p:cNvPr>
          <p:cNvSpPr/>
          <p:nvPr/>
        </p:nvSpPr>
        <p:spPr>
          <a:xfrm>
            <a:off x="7243862" y="2633133"/>
            <a:ext cx="1553005" cy="1862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173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 </a:t>
            </a:r>
            <a:r>
              <a:rPr lang="ko-KR" altLang="en-US" dirty="0" err="1"/>
              <a:t>마스킹</a:t>
            </a:r>
            <a:r>
              <a:rPr lang="ko-KR" altLang="en-US" dirty="0"/>
              <a:t> 구현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77CC3-1F7A-D546-9B9A-31CC43FEE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kumimoji="1" lang="en" altLang="ko-Kore-KR" sz="2000" dirty="0"/>
          </a:p>
          <a:p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1C22D0-601C-BD4C-B0C0-BAF417FC7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38" y="1393387"/>
            <a:ext cx="5006014" cy="4576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772EBD-E965-4A5E-92FA-B9A1C01ED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893" y="1481137"/>
            <a:ext cx="3409950" cy="38957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940231F-9792-4B73-9875-7A1B6B45A20A}"/>
              </a:ext>
            </a:extLst>
          </p:cNvPr>
          <p:cNvSpPr/>
          <p:nvPr/>
        </p:nvSpPr>
        <p:spPr>
          <a:xfrm>
            <a:off x="792262" y="1891568"/>
            <a:ext cx="2814538" cy="6738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7556F5-A689-4B15-8322-1C36C5B12297}"/>
              </a:ext>
            </a:extLst>
          </p:cNvPr>
          <p:cNvSpPr/>
          <p:nvPr/>
        </p:nvSpPr>
        <p:spPr>
          <a:xfrm>
            <a:off x="7058893" y="1891567"/>
            <a:ext cx="2364507" cy="10378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B51A0B-8F74-489E-B5E3-2D30BC3F40E6}"/>
              </a:ext>
            </a:extLst>
          </p:cNvPr>
          <p:cNvSpPr/>
          <p:nvPr/>
        </p:nvSpPr>
        <p:spPr>
          <a:xfrm>
            <a:off x="7067357" y="2929466"/>
            <a:ext cx="2364507" cy="93566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E0D22A75-2F91-4924-A313-D5B0EF60114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0" r="3128" b="65433"/>
          <a:stretch/>
        </p:blipFill>
        <p:spPr>
          <a:xfrm>
            <a:off x="2154540" y="4480937"/>
            <a:ext cx="4904353" cy="17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2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 </a:t>
            </a:r>
            <a:r>
              <a:rPr lang="ko-KR" altLang="en-US" dirty="0" err="1"/>
              <a:t>마스킹</a:t>
            </a:r>
            <a:r>
              <a:rPr lang="ko-KR" altLang="en-US" dirty="0"/>
              <a:t> 구현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77CC3-1F7A-D546-9B9A-31CC43FEE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kumimoji="1" lang="en" altLang="ko-Kore-KR" sz="2000" dirty="0"/>
          </a:p>
          <a:p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26CE3D3-FD79-4947-94E7-88D4C72BB1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" y="1696811"/>
            <a:ext cx="5480350" cy="31854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B62F18C-D2E8-42F4-97B8-66EFAF6D8D57}"/>
              </a:ext>
            </a:extLst>
          </p:cNvPr>
          <p:cNvSpPr/>
          <p:nvPr/>
        </p:nvSpPr>
        <p:spPr>
          <a:xfrm>
            <a:off x="784597" y="2599267"/>
            <a:ext cx="4744136" cy="2455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8DF7E0-6648-42E3-A704-10EBD02DCD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938"/>
          <a:stretch/>
        </p:blipFill>
        <p:spPr>
          <a:xfrm>
            <a:off x="6702712" y="2045692"/>
            <a:ext cx="4952174" cy="304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7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PRESENT </a:t>
            </a:r>
            <a:r>
              <a:rPr lang="ko-KR" altLang="en-US" dirty="0" err="1"/>
              <a:t>마스킹</a:t>
            </a:r>
            <a:r>
              <a:rPr lang="ko-KR" altLang="en-US" dirty="0"/>
              <a:t> 구현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A77CC3-1F7A-D546-9B9A-31CC43FEE9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kumimoji="1" lang="en" altLang="ko-Kore-KR" sz="2000" dirty="0"/>
          </a:p>
          <a:p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48DFED-89D8-6B42-B186-7B0BFE758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050" y="1231082"/>
            <a:ext cx="4949325" cy="43958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D5E67D-3AD9-3449-A457-F9BCCB24C3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906" r="63695" b="18150"/>
          <a:stretch/>
        </p:blipFill>
        <p:spPr>
          <a:xfrm>
            <a:off x="8639041" y="2576488"/>
            <a:ext cx="2463066" cy="20767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B69901-6AC3-4EA5-BB94-9C504D68DFF8}"/>
              </a:ext>
            </a:extLst>
          </p:cNvPr>
          <p:cNvSpPr/>
          <p:nvPr/>
        </p:nvSpPr>
        <p:spPr>
          <a:xfrm>
            <a:off x="5605254" y="2583707"/>
            <a:ext cx="2355055" cy="2018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B357F36-212E-4D6F-B29A-FF0AE9330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16" y="1428749"/>
            <a:ext cx="4067175" cy="40005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D96A992-243A-409A-BA4D-C16C165A4C4C}"/>
              </a:ext>
            </a:extLst>
          </p:cNvPr>
          <p:cNvSpPr/>
          <p:nvPr/>
        </p:nvSpPr>
        <p:spPr>
          <a:xfrm>
            <a:off x="848770" y="2976009"/>
            <a:ext cx="2751078" cy="11532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6B9578-DEFC-4715-9DC5-09E1D3D92287}"/>
              </a:ext>
            </a:extLst>
          </p:cNvPr>
          <p:cNvSpPr/>
          <p:nvPr/>
        </p:nvSpPr>
        <p:spPr>
          <a:xfrm>
            <a:off x="8867222" y="2441733"/>
            <a:ext cx="2342646" cy="6401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475459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4972</TotalTime>
  <Words>243</Words>
  <Application>Microsoft Office PowerPoint</Application>
  <PresentationFormat>와이드스크린</PresentationFormat>
  <Paragraphs>85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CryptoCraft 테마</vt:lpstr>
      <vt:lpstr>제목 테마</vt:lpstr>
      <vt:lpstr>PRESENT 마스킹 구현 </vt:lpstr>
      <vt:lpstr>PRESENT</vt:lpstr>
      <vt:lpstr>PRESENT</vt:lpstr>
      <vt:lpstr>PRESENT</vt:lpstr>
      <vt:lpstr>PRESENT</vt:lpstr>
      <vt:lpstr>PRESENT 마스킹 구현</vt:lpstr>
      <vt:lpstr>PRESENT 마스킹 구현</vt:lpstr>
      <vt:lpstr>PRESENT 마스킹 구현</vt:lpstr>
      <vt:lpstr>PRESENT 마스킹 구현</vt:lpstr>
      <vt:lpstr>PRESENT 마스킹 최적화 </vt:lpstr>
      <vt:lpstr>PRESENT 마스킹 최적화</vt:lpstr>
      <vt:lpstr>PRESENT 마스킹 최적화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심민주</cp:lastModifiedBy>
  <cp:revision>42</cp:revision>
  <dcterms:created xsi:type="dcterms:W3CDTF">2019-03-05T04:29:07Z</dcterms:created>
  <dcterms:modified xsi:type="dcterms:W3CDTF">2021-05-23T10:08:47Z</dcterms:modified>
</cp:coreProperties>
</file>