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7" r:id="rId5"/>
    <p:sldId id="282" r:id="rId6"/>
    <p:sldId id="288" r:id="rId7"/>
    <p:sldId id="284" r:id="rId8"/>
    <p:sldId id="281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D784A-D3DE-C540-86D4-0A20E3F41963}" v="48" dt="2024-04-28T17:18:1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94660"/>
  </p:normalViewPr>
  <p:slideViewPr>
    <p:cSldViewPr snapToGrid="0">
      <p:cViewPr>
        <p:scale>
          <a:sx n="123" d="100"/>
          <a:sy n="123" d="100"/>
        </p:scale>
        <p:origin x="3512" y="1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2024. 4. 28.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sQskcm6tx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r>
              <a:rPr lang="en-US" altLang="ko-KR" dirty="0"/>
              <a:t> ver2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https://youtu.be/KsQskcm6tx0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2021</a:t>
            </a:r>
            <a:r>
              <a:rPr lang="ko-KR" altLang="en-US" sz="2400" dirty="0"/>
              <a:t>년 말부터 국내 </a:t>
            </a:r>
            <a:r>
              <a:rPr lang="ko-KR" altLang="en-US" sz="2400" dirty="0" err="1"/>
              <a:t>양자내성암호</a:t>
            </a:r>
            <a:r>
              <a:rPr lang="ko-KR" altLang="en-US" sz="2400" dirty="0"/>
              <a:t> 표준 선정을 위한 </a:t>
            </a:r>
            <a:r>
              <a:rPr lang="en-US" altLang="ko-KR" sz="2400" dirty="0" err="1"/>
              <a:t>KpqC</a:t>
            </a:r>
            <a:r>
              <a:rPr lang="ko-KR" altLang="en-US" sz="2400" dirty="0"/>
              <a:t> 공모전이 진행 중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작년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2</a:t>
            </a:r>
            <a:r>
              <a:rPr lang="ko-KR" altLang="en-US" sz="2400" dirty="0"/>
              <a:t>라운드 진출 알고리즘 </a:t>
            </a:r>
            <a:r>
              <a:rPr lang="en-US" altLang="ko-KR" sz="2400" dirty="0"/>
              <a:t>8</a:t>
            </a:r>
            <a:r>
              <a:rPr lang="ko-KR" altLang="en-US" sz="2400" dirty="0"/>
              <a:t>종 발표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24.4~24.11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라운드가 진행 중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61186-D46A-7F51-081B-2090BCC5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068735"/>
            <a:ext cx="5250906" cy="26367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ADAC53-6785-2E54-0708-3EB5A5E87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01" y="2993972"/>
            <a:ext cx="4813505" cy="2711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8FE92-348B-6C0D-E8D2-4C3257206260}"/>
              </a:ext>
            </a:extLst>
          </p:cNvPr>
          <p:cNvSpPr txBox="1"/>
          <p:nvPr/>
        </p:nvSpPr>
        <p:spPr>
          <a:xfrm>
            <a:off x="6938344" y="6519448"/>
            <a:ext cx="46413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https</a:t>
            </a:r>
            <a:r>
              <a:rPr lang="ko-KR" altLang="en-US" sz="1050" dirty="0"/>
              <a:t>://</a:t>
            </a:r>
            <a:r>
              <a:rPr lang="ko-KR" altLang="en-US" sz="1050" dirty="0" err="1"/>
              <a:t>www.kpqc.or.kr</a:t>
            </a:r>
            <a:r>
              <a:rPr lang="ko-KR" altLang="en-US" sz="1050" dirty="0"/>
              <a:t>/competition_02.html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C5AF5-F612-92F5-5E67-72A3116FAB45}"/>
              </a:ext>
            </a:extLst>
          </p:cNvPr>
          <p:cNvSpPr/>
          <p:nvPr/>
        </p:nvSpPr>
        <p:spPr>
          <a:xfrm>
            <a:off x="6433168" y="3554879"/>
            <a:ext cx="4706773" cy="483047"/>
          </a:xfrm>
          <a:prstGeom prst="rect">
            <a:avLst/>
          </a:prstGeom>
          <a:solidFill>
            <a:schemeClr val="accent2">
              <a:alpha val="1267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r>
              <a:rPr lang="ko-KR" altLang="en-US" dirty="0"/>
              <a:t> </a:t>
            </a:r>
            <a:r>
              <a:rPr lang="en-US" altLang="ko-KR" dirty="0"/>
              <a:t>ver2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KpqClean</a:t>
            </a:r>
            <a:r>
              <a:rPr lang="en-US" altLang="ko-KR" sz="2400" dirty="0"/>
              <a:t> </a:t>
            </a:r>
            <a:r>
              <a:rPr lang="ko-KR" altLang="en-US" sz="2400" dirty="0"/>
              <a:t>프로젝트</a:t>
            </a:r>
            <a:endParaRPr lang="en-US" altLang="ko-KR" sz="2400" dirty="0"/>
          </a:p>
          <a:p>
            <a:pPr lvl="1"/>
            <a:r>
              <a:rPr lang="ko-KR" altLang="en-US" sz="2000" dirty="0"/>
              <a:t>동일한 환경에서 </a:t>
            </a:r>
            <a:r>
              <a:rPr lang="en-US" altLang="ko-KR" sz="2000" dirty="0"/>
              <a:t>2</a:t>
            </a:r>
            <a:r>
              <a:rPr lang="ko-KR" altLang="en-US" sz="2000" dirty="0"/>
              <a:t>라운드 알고리즘에 대한 성능 측정을 위해 프로젝트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작년에 시작한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프로젝트를 기반으로 새로운 방향성으로 작업</a:t>
            </a:r>
            <a:endParaRPr lang="en-US" altLang="ko-KR" sz="2000" dirty="0"/>
          </a:p>
          <a:p>
            <a:pPr lvl="2"/>
            <a:r>
              <a:rPr lang="en-US" altLang="ko-KR" dirty="0" err="1"/>
              <a:t>PQClean</a:t>
            </a:r>
            <a:r>
              <a:rPr lang="ko-KR" altLang="en-US" dirty="0"/>
              <a:t>과 거의 유사한 구조를 띄게 변경</a:t>
            </a:r>
            <a:endParaRPr lang="en-US" altLang="ko-KR" dirty="0"/>
          </a:p>
          <a:p>
            <a:pPr lvl="2"/>
            <a:r>
              <a:rPr lang="en-US" altLang="ko-KR" dirty="0" err="1"/>
              <a:t>PQClean</a:t>
            </a:r>
            <a:r>
              <a:rPr lang="ko-KR" altLang="en-US" dirty="0"/>
              <a:t>과 </a:t>
            </a:r>
            <a:r>
              <a:rPr lang="ko-KR" altLang="en-US" dirty="0" err="1"/>
              <a:t>차별점</a:t>
            </a:r>
            <a:r>
              <a:rPr lang="en-US" altLang="ko-KR" dirty="0"/>
              <a:t>...?</a:t>
            </a:r>
          </a:p>
          <a:p>
            <a:pPr lvl="3"/>
            <a:r>
              <a:rPr lang="ko-KR" altLang="en-US" sz="2000" dirty="0"/>
              <a:t>하나의 </a:t>
            </a:r>
            <a:r>
              <a:rPr lang="en-US" altLang="ko-KR" sz="2000" dirty="0" err="1"/>
              <a:t>makefile</a:t>
            </a:r>
            <a:r>
              <a:rPr lang="ko-KR" altLang="en-US" sz="2000" dirty="0"/>
              <a:t>로 </a:t>
            </a:r>
            <a:r>
              <a:rPr lang="en-US" altLang="ko-KR" sz="2000" dirty="0"/>
              <a:t>x86, aarch64</a:t>
            </a:r>
            <a:r>
              <a:rPr lang="ko-KR" altLang="en-US" sz="2000" dirty="0"/>
              <a:t>에서 성능 측정 가능</a:t>
            </a:r>
            <a:endParaRPr lang="en-US" altLang="ko-KR" sz="2000" dirty="0"/>
          </a:p>
          <a:p>
            <a:pPr lvl="3"/>
            <a:r>
              <a:rPr lang="en-US" altLang="ko-KR" sz="2000" dirty="0" err="1"/>
              <a:t>PQClean</a:t>
            </a:r>
            <a:r>
              <a:rPr lang="ko-KR" altLang="en-US" sz="2000" dirty="0"/>
              <a:t> 프로젝트에는 </a:t>
            </a:r>
            <a:r>
              <a:rPr lang="en-US" altLang="ko-KR" sz="2000" dirty="0"/>
              <a:t>m1cycles.c</a:t>
            </a:r>
            <a:r>
              <a:rPr lang="ko-KR" altLang="en-US" sz="2000" dirty="0"/>
              <a:t> 가 없기때문에</a:t>
            </a:r>
            <a:endParaRPr lang="en-US" altLang="ko-KR" sz="2000" dirty="0"/>
          </a:p>
          <a:p>
            <a:pPr marL="1371600" lvl="3" indent="0">
              <a:buNone/>
            </a:pPr>
            <a:r>
              <a:rPr lang="en-US" altLang="ko-KR" sz="2000" dirty="0"/>
              <a:t>x86 </a:t>
            </a:r>
            <a:r>
              <a:rPr lang="ko-KR" altLang="en-US" sz="2000" dirty="0"/>
              <a:t>상에서 벤치마크 되어 있다고 판단됨 </a:t>
            </a:r>
            <a:r>
              <a:rPr lang="en-US" altLang="ko-KR" sz="2000" dirty="0"/>
              <a:t>(</a:t>
            </a:r>
            <a:r>
              <a:rPr lang="ko-KR" altLang="en-US" sz="2000" dirty="0"/>
              <a:t>확인 필요</a:t>
            </a:r>
            <a:r>
              <a:rPr lang="en-US" altLang="ko-KR" sz="2000" dirty="0"/>
              <a:t>)</a:t>
            </a:r>
          </a:p>
          <a:p>
            <a:pPr lvl="1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9FCBE-7B35-728B-2B6F-47600BE8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8" y="4169594"/>
            <a:ext cx="5286717" cy="2352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9F6ADA-8FB0-55D2-F81B-21D45BA5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86" y="4407647"/>
            <a:ext cx="4174325" cy="18026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965F88-51FB-20A0-5326-39B73C206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499" y="2452818"/>
            <a:ext cx="4020300" cy="1716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D4896-E369-514B-0E1C-4A3535B2C40B}"/>
              </a:ext>
            </a:extLst>
          </p:cNvPr>
          <p:cNvSpPr txBox="1"/>
          <p:nvPr/>
        </p:nvSpPr>
        <p:spPr>
          <a:xfrm>
            <a:off x="5682922" y="1111199"/>
            <a:ext cx="6312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혁동님 세미나</a:t>
            </a:r>
            <a:endParaRPr lang="en-US" altLang="ko-KR" sz="1000" dirty="0"/>
          </a:p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www.youtube.com</a:t>
            </a:r>
            <a:r>
              <a:rPr lang="ko-KR" altLang="en-US" sz="1000" dirty="0"/>
              <a:t>/</a:t>
            </a:r>
            <a:r>
              <a:rPr lang="ko-KR" altLang="en-US" sz="1000" dirty="0" err="1"/>
              <a:t>watch?v</a:t>
            </a:r>
            <a:r>
              <a:rPr lang="ko-KR" altLang="en-US" sz="1000" dirty="0"/>
              <a:t>=9-AXrGfheCo&amp;list=PLdOq9g7U6Pdt5ZlWeffEU-ViDUS6j-jFS&amp;index=95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9EA56-0A21-D327-8302-F0962B4B7097}"/>
              </a:ext>
            </a:extLst>
          </p:cNvPr>
          <p:cNvSpPr txBox="1"/>
          <p:nvPr/>
        </p:nvSpPr>
        <p:spPr>
          <a:xfrm>
            <a:off x="6332517" y="6392915"/>
            <a:ext cx="613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kpqc-cryptocraft</a:t>
            </a:r>
            <a:r>
              <a:rPr lang="ko-KR" altLang="en-US" dirty="0"/>
              <a:t>/KpqClean_ver2</a:t>
            </a:r>
          </a:p>
        </p:txBody>
      </p:sp>
    </p:spTree>
    <p:extLst>
      <p:ext uri="{BB962C8B-B14F-4D97-AF65-F5344CB8AC3E}">
        <p14:creationId xmlns:p14="http://schemas.microsoft.com/office/powerpoint/2010/main" val="20391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r>
              <a:rPr lang="ko-KR" altLang="en-US" dirty="0"/>
              <a:t> </a:t>
            </a:r>
            <a:r>
              <a:rPr lang="en-US" altLang="ko-KR" dirty="0"/>
              <a:t>ver2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동일한 환경에서 </a:t>
            </a:r>
            <a:r>
              <a:rPr lang="en-US" altLang="ko-KR" sz="2000" dirty="0"/>
              <a:t>2</a:t>
            </a:r>
            <a:r>
              <a:rPr lang="ko-KR" altLang="en-US" sz="2000" dirty="0"/>
              <a:t>라운드 알고리즘에 대한 성능 측정을 위해 </a:t>
            </a:r>
            <a:r>
              <a:rPr lang="en-US" altLang="ko-KR" sz="2000" dirty="0" err="1"/>
              <a:t>PQClean</a:t>
            </a:r>
            <a:r>
              <a:rPr lang="ko-KR" altLang="en-US" sz="2000" dirty="0"/>
              <a:t>의 코드로 대체 작업 수행</a:t>
            </a:r>
            <a:endParaRPr lang="en-US" altLang="ko-KR" sz="2000" dirty="0"/>
          </a:p>
          <a:p>
            <a:r>
              <a:rPr lang="ko-KR" altLang="en-US" sz="2000" dirty="0"/>
              <a:t>이외에 동일하게 사용하는 </a:t>
            </a:r>
            <a:r>
              <a:rPr lang="en-US" altLang="ko-KR" sz="2000" dirty="0"/>
              <a:t>aes256ctr</a:t>
            </a:r>
            <a:r>
              <a:rPr lang="ko-KR" altLang="en-US" sz="2000" dirty="0"/>
              <a:t>나 </a:t>
            </a:r>
            <a:r>
              <a:rPr lang="en-US" altLang="ko-KR" sz="2000" dirty="0"/>
              <a:t>KAT</a:t>
            </a:r>
            <a:r>
              <a:rPr lang="ko-KR" altLang="en-US" sz="2000" dirty="0"/>
              <a:t>파일 생성을 위한 </a:t>
            </a:r>
            <a:r>
              <a:rPr lang="en-US" altLang="ko-KR" sz="2000" dirty="0" err="1"/>
              <a:t>rng.c</a:t>
            </a:r>
            <a:r>
              <a:rPr lang="ko-KR" altLang="en-US" sz="2000" dirty="0"/>
              <a:t> 등은 </a:t>
            </a:r>
            <a:r>
              <a:rPr lang="en-US" altLang="ko-KR" sz="2000" dirty="0" err="1"/>
              <a:t>PQClean</a:t>
            </a:r>
            <a:r>
              <a:rPr lang="ko-KR" altLang="en-US" sz="2000" dirty="0"/>
              <a:t> 이외의 </a:t>
            </a:r>
            <a:br>
              <a:rPr lang="en-US" altLang="ko-KR" sz="2000" dirty="0"/>
            </a:br>
            <a:r>
              <a:rPr lang="en-US" altLang="ko-KR" sz="2000" dirty="0"/>
              <a:t>NIST</a:t>
            </a:r>
            <a:r>
              <a:rPr lang="ko-KR" altLang="en-US" sz="2000" dirty="0"/>
              <a:t> 코드 등을 사용하여 모든 알고리즘들이 동일한 </a:t>
            </a:r>
            <a:r>
              <a:rPr lang="en-US" altLang="ko-KR" sz="2000" dirty="0"/>
              <a:t>common</a:t>
            </a:r>
            <a:r>
              <a:rPr lang="ko-KR" altLang="en-US" sz="2000" dirty="0"/>
              <a:t> 파일을 사용하게 수정 작업 진행</a:t>
            </a:r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054B3-0D9E-63A3-900B-A004447B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590" y="3429000"/>
            <a:ext cx="2628900" cy="2425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222EC8F-F2C1-DEA5-9353-E80B5058F378}"/>
              </a:ext>
            </a:extLst>
          </p:cNvPr>
          <p:cNvGrpSpPr/>
          <p:nvPr/>
        </p:nvGrpSpPr>
        <p:grpSpPr>
          <a:xfrm>
            <a:off x="121914" y="2505540"/>
            <a:ext cx="5334856" cy="3527742"/>
            <a:chOff x="761144" y="1739265"/>
            <a:chExt cx="4196804" cy="28141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FC622C-F45A-5271-19D7-C07E6DA30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144" y="1739265"/>
              <a:ext cx="4196804" cy="281413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2C0FB7-49D7-C632-C018-7C3A00CB130F}"/>
                </a:ext>
              </a:extLst>
            </p:cNvPr>
            <p:cNvSpPr/>
            <p:nvPr/>
          </p:nvSpPr>
          <p:spPr>
            <a:xfrm>
              <a:off x="825335" y="2641560"/>
              <a:ext cx="4132613" cy="255320"/>
            </a:xfrm>
            <a:prstGeom prst="rect">
              <a:avLst/>
            </a:prstGeom>
            <a:solidFill>
              <a:schemeClr val="accent2">
                <a:alpha val="126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87F1A6-1C70-2E47-FA28-14CD78135C6F}"/>
                </a:ext>
              </a:extLst>
            </p:cNvPr>
            <p:cNvSpPr/>
            <p:nvPr/>
          </p:nvSpPr>
          <p:spPr>
            <a:xfrm>
              <a:off x="793239" y="3173680"/>
              <a:ext cx="4132613" cy="255320"/>
            </a:xfrm>
            <a:prstGeom prst="rect">
              <a:avLst/>
            </a:prstGeom>
            <a:solidFill>
              <a:schemeClr val="accent2">
                <a:alpha val="126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6EAF8E-F0DB-04B0-F6BB-B7FFEA8C51D5}"/>
                </a:ext>
              </a:extLst>
            </p:cNvPr>
            <p:cNvSpPr/>
            <p:nvPr/>
          </p:nvSpPr>
          <p:spPr>
            <a:xfrm>
              <a:off x="793239" y="3707855"/>
              <a:ext cx="4132613" cy="526746"/>
            </a:xfrm>
            <a:prstGeom prst="rect">
              <a:avLst/>
            </a:prstGeom>
            <a:solidFill>
              <a:schemeClr val="accent2">
                <a:alpha val="1267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38CCA71-DB29-1177-A682-F71D6C4F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88" y="2505540"/>
            <a:ext cx="1466698" cy="37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KpqClean</a:t>
            </a:r>
            <a:r>
              <a:rPr lang="ko-KR" altLang="en-US" dirty="0"/>
              <a:t> </a:t>
            </a:r>
            <a:r>
              <a:rPr lang="en-US" altLang="ko-KR" dirty="0"/>
              <a:t>ver2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8B6DC6-898C-FA29-2ACF-6AEBE7E5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6" y="1152525"/>
            <a:ext cx="7772400" cy="5052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CC57F4-5728-108B-D8A1-4BBF1EBC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665" y="3477420"/>
            <a:ext cx="1768988" cy="32163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9D0063-038E-5C82-7B04-F7B021A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50" y="3758129"/>
            <a:ext cx="1861485" cy="28939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88BA20-58C0-09BF-8176-A127E4A2F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880" y="3772453"/>
            <a:ext cx="1940733" cy="286525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835F1D-D67C-743A-575D-BB94E1779E3E}"/>
              </a:ext>
            </a:extLst>
          </p:cNvPr>
          <p:cNvSpPr/>
          <p:nvPr/>
        </p:nvSpPr>
        <p:spPr>
          <a:xfrm>
            <a:off x="0" y="1412983"/>
            <a:ext cx="4177145" cy="320064"/>
          </a:xfrm>
          <a:prstGeom prst="rect">
            <a:avLst/>
          </a:prstGeom>
          <a:solidFill>
            <a:schemeClr val="accent2">
              <a:alpha val="1267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16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586C4-2E62-627D-CD6B-30364738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92" y="1164390"/>
            <a:ext cx="3607278" cy="23865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8D54DE-BE57-FF67-40F6-1BBD8C61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82" y="3182123"/>
            <a:ext cx="3535124" cy="2975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487A0-5A66-8919-FC07-2B7DF59E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023" y="2488205"/>
            <a:ext cx="3219513" cy="2011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3C401A-E982-489C-ACCE-B6B14C6CE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94" y="1335089"/>
            <a:ext cx="3219512" cy="4069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EB290-7A9A-9E24-0EE9-5A86FFCB1805}"/>
              </a:ext>
            </a:extLst>
          </p:cNvPr>
          <p:cNvSpPr txBox="1"/>
          <p:nvPr/>
        </p:nvSpPr>
        <p:spPr>
          <a:xfrm>
            <a:off x="5929604" y="6457577"/>
            <a:ext cx="61302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gist.github.com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dougallj</a:t>
            </a:r>
            <a:r>
              <a:rPr lang="ko-KR" altLang="en-US" sz="1000" dirty="0"/>
              <a:t>/5bafb113492047c865c0c8cfbc930155#file-m1_robsize-c-L390</a:t>
            </a:r>
          </a:p>
        </p:txBody>
      </p:sp>
    </p:spTree>
    <p:extLst>
      <p:ext uri="{BB962C8B-B14F-4D97-AF65-F5344CB8AC3E}">
        <p14:creationId xmlns:p14="http://schemas.microsoft.com/office/powerpoint/2010/main" val="33907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측정 시 주의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102559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aarch64</a:t>
            </a:r>
            <a:r>
              <a:rPr lang="ko-KR" altLang="en-US" sz="2400" dirty="0"/>
              <a:t> 환경에서 </a:t>
            </a:r>
            <a:r>
              <a:rPr lang="en-US" altLang="ko-KR" sz="2400" dirty="0" err="1"/>
              <a:t>sudo</a:t>
            </a:r>
            <a:r>
              <a:rPr lang="en-US" altLang="ko-KR" sz="2400" dirty="0"/>
              <a:t> ./</a:t>
            </a:r>
            <a:r>
              <a:rPr lang="en-US" altLang="ko-KR" sz="2400" dirty="0" err="1"/>
              <a:t>KpqC_bench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입력 해야함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341869-8A17-3EAF-CB33-3753F963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23" y="4066966"/>
            <a:ext cx="3875637" cy="21631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D5433A-4EDE-1356-7EB9-8DCC32A9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0" y="1753032"/>
            <a:ext cx="4424876" cy="7358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32D02A-101E-8BEE-D91E-13B82532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0" y="2722042"/>
            <a:ext cx="5278327" cy="1521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52558E-2053-5ADE-97E8-F8E97EF05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005" y="1917636"/>
            <a:ext cx="4071075" cy="1873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745D2D-B84A-F9C0-DA91-677C3B087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893" y="4327555"/>
            <a:ext cx="4349620" cy="2442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2DF44D-A24D-E617-0583-B4F140DA6F07}"/>
              </a:ext>
            </a:extLst>
          </p:cNvPr>
          <p:cNvSpPr/>
          <p:nvPr/>
        </p:nvSpPr>
        <p:spPr>
          <a:xfrm>
            <a:off x="10276609" y="4098139"/>
            <a:ext cx="779318" cy="176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842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측정 방향성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642D9-11ED-23BD-5603-62864A5C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5" y="1619443"/>
            <a:ext cx="4795720" cy="4485253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082ED3-278A-2E63-B446-0619493EC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5"/>
          <a:stretch/>
        </p:blipFill>
        <p:spPr>
          <a:xfrm>
            <a:off x="6620943" y="2677404"/>
            <a:ext cx="4795721" cy="26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3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/>
              <a:t>현재 </a:t>
            </a:r>
            <a:r>
              <a:rPr lang="en-US" altLang="ko-KR" sz="2000" dirty="0"/>
              <a:t>AVX2 </a:t>
            </a:r>
            <a:r>
              <a:rPr lang="ko-KR" altLang="en-US" sz="2000" dirty="0"/>
              <a:t>작업 중</a:t>
            </a:r>
            <a:endParaRPr lang="en-US" altLang="ko-KR" sz="1600" dirty="0"/>
          </a:p>
          <a:p>
            <a:pPr lvl="1"/>
            <a:r>
              <a:rPr lang="ko-KR" altLang="en-US" sz="1600" dirty="0"/>
              <a:t>일부 알고리즘의 성능 측정 결과 </a:t>
            </a:r>
            <a:r>
              <a:rPr lang="en-US" altLang="ko-KR" sz="1600" dirty="0" err="1"/>
              <a:t>KeyGen</a:t>
            </a:r>
            <a:r>
              <a:rPr lang="ko-KR" altLang="en-US" sz="1600" dirty="0"/>
              <a:t> 값이 튀는 현상도 추가로 확인되어 해당 부분도 다시 검증 예정</a:t>
            </a:r>
            <a:endParaRPr lang="en-US" altLang="ko-KR" sz="1600" dirty="0"/>
          </a:p>
          <a:p>
            <a:pPr lvl="1"/>
            <a:r>
              <a:rPr lang="en-US" altLang="ko-KR" sz="1600" dirty="0"/>
              <a:t>5</a:t>
            </a:r>
            <a:r>
              <a:rPr lang="ko-KR" altLang="en-US" sz="1600" dirty="0"/>
              <a:t>월 초에 </a:t>
            </a:r>
            <a:r>
              <a:rPr lang="en-US" altLang="ko-KR" sz="1600" dirty="0"/>
              <a:t>AVX2</a:t>
            </a:r>
            <a:r>
              <a:rPr lang="ko-KR" altLang="en-US" sz="1600" dirty="0"/>
              <a:t> 작업을 마무리하고 </a:t>
            </a:r>
            <a:r>
              <a:rPr lang="ko-KR" altLang="en-US" sz="1600" dirty="0" err="1"/>
              <a:t>깃헙</a:t>
            </a:r>
            <a:r>
              <a:rPr lang="ko-KR" altLang="en-US" sz="1600" dirty="0"/>
              <a:t> 업로드 예정</a:t>
            </a:r>
            <a:endParaRPr lang="en-US" altLang="ko-KR" sz="1200" dirty="0"/>
          </a:p>
          <a:p>
            <a:r>
              <a:rPr lang="ko-KR" altLang="en-US" sz="2000" dirty="0"/>
              <a:t>작년과 동일하게 </a:t>
            </a:r>
            <a:r>
              <a:rPr lang="en-US" altLang="ko-KR" sz="2000" dirty="0" err="1"/>
              <a:t>Valgrind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활용하여 메모리 사용량과 </a:t>
            </a:r>
            <a:r>
              <a:rPr lang="en-US" altLang="ko-KR" sz="2000" dirty="0"/>
              <a:t>constant timing </a:t>
            </a:r>
            <a:r>
              <a:rPr lang="ko-KR" altLang="en-US" sz="2000" dirty="0"/>
              <a:t>검증 등을 수행할 계획</a:t>
            </a:r>
            <a:endParaRPr lang="en-US" altLang="ko-KR" sz="2000" dirty="0"/>
          </a:p>
          <a:p>
            <a:pPr lvl="1"/>
            <a:r>
              <a:rPr lang="ko-KR" altLang="en-US" sz="1600" dirty="0"/>
              <a:t>이 과정에서 </a:t>
            </a:r>
            <a:r>
              <a:rPr lang="en-US" altLang="ko-KR" sz="1600" dirty="0"/>
              <a:t>SUPERCOP</a:t>
            </a:r>
            <a:r>
              <a:rPr lang="ko-KR" altLang="en-US" sz="1600" dirty="0"/>
              <a:t>도 같이 활용할 예정</a:t>
            </a:r>
            <a:endParaRPr lang="en-US" altLang="ko-KR" sz="1600" dirty="0"/>
          </a:p>
          <a:p>
            <a:pPr lvl="1"/>
            <a:r>
              <a:rPr lang="ko-KR" altLang="en-US" sz="1600" dirty="0"/>
              <a:t>하지만 </a:t>
            </a:r>
            <a:r>
              <a:rPr lang="en-US" altLang="ko-KR" sz="1600" dirty="0"/>
              <a:t>SUPERCOP</a:t>
            </a:r>
            <a:r>
              <a:rPr lang="ko-KR" altLang="en-US" sz="1600" dirty="0"/>
              <a:t>은 아직 정확한 사용 방법을 습득하지 못하여 익숙한 </a:t>
            </a:r>
            <a:r>
              <a:rPr lang="en-US" altLang="ko-KR" sz="1600" dirty="0" err="1"/>
              <a:t>Valgrind</a:t>
            </a:r>
            <a:r>
              <a:rPr lang="ko-KR" altLang="en-US" sz="1600" dirty="0"/>
              <a:t>로 먼저 수행하려고 합니다</a:t>
            </a:r>
            <a:r>
              <a:rPr lang="en-US" altLang="ko-KR" sz="1600" dirty="0"/>
              <a:t>...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498046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184</TotalTime>
  <Words>296</Words>
  <Application>Microsoft Macintosh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KpqClean ver2</vt:lpstr>
      <vt:lpstr>KpqClean</vt:lpstr>
      <vt:lpstr>KpqClean ver2</vt:lpstr>
      <vt:lpstr>KpqClean ver2</vt:lpstr>
      <vt:lpstr>KpqClean ver2</vt:lpstr>
      <vt:lpstr>성능 측정</vt:lpstr>
      <vt:lpstr>성능 측정 시 주의 사항</vt:lpstr>
      <vt:lpstr>성능 측정 방향성</vt:lpstr>
      <vt:lpstr>향후 계획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심민주</dc:creator>
  <cp:keywords/>
  <dc:description/>
  <cp:lastModifiedBy>심민주</cp:lastModifiedBy>
  <cp:revision>2</cp:revision>
  <dcterms:created xsi:type="dcterms:W3CDTF">2024-03-13T05:27:40Z</dcterms:created>
  <dcterms:modified xsi:type="dcterms:W3CDTF">2024-04-28T17:18:45Z</dcterms:modified>
  <cp:category/>
</cp:coreProperties>
</file>