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2" r:id="rId1"/>
    <p:sldMasterId id="2147483653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541" y="1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7faf645c_2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7faf645c_2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5f7faf645c_2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f7faf645c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f7faf645c_3_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5f7faf645c_3_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f7faf645c_2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f7faf645c_2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5f7faf645c_2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7faf645c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7faf645c_1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5f7faf645c_1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f7faf645c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f7faf645c_2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5f7faf645c_2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f7faf645c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f7faf645c_3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5f7faf645c_3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f7faf645c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f7faf645c_3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5f7faf645c_3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5f7faf645c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5f7faf645c_2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5f7faf645c_2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f7faf645c_3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f7faf645c_3_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5f7faf645c_3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640" y="6078694"/>
            <a:ext cx="3026852" cy="64278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/>
          <p:nvPr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30337" y="6128121"/>
            <a:ext cx="1311798" cy="64278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10715442" y="6627168"/>
            <a:ext cx="1358064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https://crypto.modoo.at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>
  <p:cSld name="목차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214601" y="1217530"/>
            <a:ext cx="2394862" cy="43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ko-K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3"/>
          <p:cNvCxnSpPr/>
          <p:nvPr/>
        </p:nvCxnSpPr>
        <p:spPr>
          <a:xfrm>
            <a:off x="429209" y="1735494"/>
            <a:ext cx="2021632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3797638" y="1217530"/>
            <a:ext cx="7380430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3797638" y="2133371"/>
            <a:ext cx="7380428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3"/>
          </p:nvPr>
        </p:nvSpPr>
        <p:spPr>
          <a:xfrm>
            <a:off x="3797638" y="3052552"/>
            <a:ext cx="7380428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4"/>
          </p:nvPr>
        </p:nvSpPr>
        <p:spPr>
          <a:xfrm>
            <a:off x="3797638" y="3968393"/>
            <a:ext cx="7380427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 txBox="1">
            <a:spLocks noGrp="1"/>
          </p:cNvSpPr>
          <p:nvPr>
            <p:ph type="body" idx="5"/>
          </p:nvPr>
        </p:nvSpPr>
        <p:spPr>
          <a:xfrm>
            <a:off x="3797638" y="4884234"/>
            <a:ext cx="7380426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 b="0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7260" y="5538242"/>
            <a:ext cx="1709544" cy="83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종료">
  <p:cSld name="종료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4663011" y="2300370"/>
            <a:ext cx="286597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Google Shape;40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564" y="6472840"/>
            <a:ext cx="758636" cy="371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rgbClr val="2E75B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64" y="6472840"/>
            <a:ext cx="758636" cy="37173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slab-gatech/sgx-bom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youtu.be/X3R6pqi1gyo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sds/spectre-attack-sgx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hyperlink" Target="https://github.com/jovanbulck/sgx-step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youtu.be/rU4jc5JScqE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1ghtym0/sgx-tim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ko-KR"/>
              <a:t>SGX 공격 코드 실행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한성대 김경호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ko-KR">
                <a:solidFill>
                  <a:srgbClr val="3A3838"/>
                </a:solidFill>
              </a:rPr>
              <a:t>4.  SGX-Timing</a:t>
            </a:r>
            <a:endParaRPr/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63" y="1376225"/>
            <a:ext cx="5037675" cy="7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775" y="1152525"/>
            <a:ext cx="5947777" cy="50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587" y="2606625"/>
            <a:ext cx="5100849" cy="341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</a:rPr>
              <a:t>5.  SGX-Bomb</a:t>
            </a:r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600" u="sng">
                <a:solidFill>
                  <a:schemeClr val="hlink"/>
                </a:solidFill>
                <a:hlinkClick r:id="rId3"/>
              </a:rPr>
              <a:t>https://github.com/sslab-gatech/sgx-bomb</a:t>
            </a:r>
            <a:endParaRPr sz="1600"/>
          </a:p>
        </p:txBody>
      </p:sp>
      <p:pic>
        <p:nvPicPr>
          <p:cNvPr id="149" name="Google Shape;1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25" y="1152513"/>
            <a:ext cx="3581400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8275" y="1152525"/>
            <a:ext cx="4841849" cy="521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 txBox="1"/>
          <p:nvPr/>
        </p:nvSpPr>
        <p:spPr>
          <a:xfrm>
            <a:off x="625575" y="3141175"/>
            <a:ext cx="5883000" cy="27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SGX의 보안 특성을 이용한 공격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SGX는 데이터의 무결성을 위반하는 Event 발생 시 시스템을 멈춤으로써 방어하는 특성을 이용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Rowhammer Attack을 이용하여 Enclave 내부 메모리 Read 시도를 유발시켜 시스템 멈춤</a:t>
            </a:r>
            <a:endParaRPr sz="1800"/>
          </a:p>
        </p:txBody>
      </p:sp>
      <p:sp>
        <p:nvSpPr>
          <p:cNvPr id="152" name="Google Shape;152;p17"/>
          <p:cNvSpPr txBox="1"/>
          <p:nvPr/>
        </p:nvSpPr>
        <p:spPr>
          <a:xfrm>
            <a:off x="489675" y="5603550"/>
            <a:ext cx="4302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u="sng">
                <a:solidFill>
                  <a:schemeClr val="hlink"/>
                </a:solidFill>
                <a:hlinkClick r:id="rId6"/>
              </a:rPr>
              <a:t>https://youtu.be/X3R6pqi1gyo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Arial"/>
              <a:buNone/>
            </a:pPr>
            <a:r>
              <a:rPr lang="ko-KR">
                <a:solidFill>
                  <a:srgbClr val="3A3838"/>
                </a:solidFill>
              </a:rPr>
              <a:t>5.  SGX-Bomb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175" y="1432050"/>
            <a:ext cx="5277349" cy="26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6425" y="1129775"/>
            <a:ext cx="5923701" cy="5240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175" y="4563600"/>
            <a:ext cx="5164949" cy="11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3797638" y="1217530"/>
            <a:ext cx="7380430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ko-KR"/>
              <a:t>SGX + Attack + Github</a:t>
            </a:r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3797638" y="2133371"/>
            <a:ext cx="7380428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ko-KR"/>
              <a:t>2.  Spectre</a:t>
            </a:r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body" idx="3"/>
          </p:nvPr>
        </p:nvSpPr>
        <p:spPr>
          <a:xfrm>
            <a:off x="3797638" y="3052552"/>
            <a:ext cx="7380428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ko-KR"/>
              <a:t>3.  Foreshadow</a:t>
            </a:r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body" idx="4"/>
          </p:nvPr>
        </p:nvSpPr>
        <p:spPr>
          <a:xfrm>
            <a:off x="3797638" y="3968393"/>
            <a:ext cx="7380427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ko-KR"/>
              <a:t>4.  SGX-Timing</a:t>
            </a: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5"/>
          </p:nvPr>
        </p:nvSpPr>
        <p:spPr>
          <a:xfrm>
            <a:off x="3797638" y="4884234"/>
            <a:ext cx="7380426" cy="71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</a:pPr>
            <a:r>
              <a:rPr lang="ko-KR"/>
              <a:t>5.  SGX-Bomb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545700" y="207750"/>
            <a:ext cx="112344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3600"/>
              <a:buAutoNum type="arabicPeriod"/>
            </a:pPr>
            <a:r>
              <a:rPr lang="ko-KR">
                <a:solidFill>
                  <a:srgbClr val="3A3838"/>
                </a:solidFill>
              </a:rPr>
              <a:t>SGX + Attack + Github</a:t>
            </a:r>
            <a:endParaRPr/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25" y="1106800"/>
            <a:ext cx="6086475" cy="299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25" y="4456400"/>
            <a:ext cx="6086475" cy="137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1750" y="1666900"/>
            <a:ext cx="5098326" cy="299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2. Spectre</a:t>
            </a:r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dirty="0"/>
              <a:t> 							 </a:t>
            </a:r>
            <a:r>
              <a:rPr lang="ko-KR" sz="1800" u="sng" dirty="0">
                <a:solidFill>
                  <a:schemeClr val="hlink"/>
                </a:solidFill>
                <a:hlinkClick r:id="rId3"/>
              </a:rPr>
              <a:t>https://github.com/lsds/spectre-attack-sgx</a:t>
            </a:r>
            <a:endParaRPr sz="1800" dirty="0"/>
          </a:p>
        </p:txBody>
      </p:sp>
      <p:pic>
        <p:nvPicPr>
          <p:cNvPr id="81" name="Google Shape;8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3350" y="2135100"/>
            <a:ext cx="5878650" cy="4256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175" y="1152525"/>
            <a:ext cx="356235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925" y="2135100"/>
            <a:ext cx="5445275" cy="42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2. Spectre  | What is Spectre?</a:t>
            </a: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411163" y="1192450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Out of Order Execution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성능 향상을 위해 비순차적으로 명령어를 실행 (뒤에 명령어를 먼저 실행 가능)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Speculative Execution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if문 같은 예측문을 예상하여 사전에 내부 명령어를 실행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 Cache Side Channel Attack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/>
              <a:t>프로그램의 수행 속도에서 캐쉬와 메모리를 읽는 시간의 차이를 이용한 공격</a:t>
            </a:r>
            <a:endParaRPr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275" y="4247832"/>
            <a:ext cx="4716800" cy="5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2. Spectre  | 코드 분석</a:t>
            </a:r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25" y="1152525"/>
            <a:ext cx="5945082" cy="50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7000" y="1152525"/>
            <a:ext cx="5354001" cy="50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</a:rPr>
              <a:t>3.  Foreshadow</a:t>
            </a:r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900" y="1162350"/>
            <a:ext cx="4583250" cy="127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6275" y="1026900"/>
            <a:ext cx="5206626" cy="525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 txBox="1"/>
          <p:nvPr/>
        </p:nvSpPr>
        <p:spPr>
          <a:xfrm>
            <a:off x="768663" y="2628050"/>
            <a:ext cx="4295700" cy="4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hlink"/>
                </a:solidFill>
                <a:hlinkClick r:id="rId5"/>
              </a:rPr>
              <a:t>https://github.com/jovanbulck/sgx-step</a:t>
            </a:r>
            <a:endParaRPr sz="1800"/>
          </a:p>
        </p:txBody>
      </p:sp>
      <p:pic>
        <p:nvPicPr>
          <p:cNvPr id="110" name="Google Shape;11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770" y="3735125"/>
            <a:ext cx="5327226" cy="197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</a:rPr>
              <a:t>3.  Foreshadow</a:t>
            </a:r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75" y="1165200"/>
            <a:ext cx="5851849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75" y="2773850"/>
            <a:ext cx="58518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3775" y="1165200"/>
            <a:ext cx="5517099" cy="50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/>
        </p:nvSpPr>
        <p:spPr>
          <a:xfrm>
            <a:off x="492475" y="4578650"/>
            <a:ext cx="5084400" cy="16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linux-sgx 의 경우 2.4 version 사용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NUC에서 실패 (추후 i5-6200u에서 실험 예정)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-KR" sz="1800"/>
              <a:t>System Error 발생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1" name="Google Shape;121;p14"/>
          <p:cNvSpPr txBox="1"/>
          <p:nvPr/>
        </p:nvSpPr>
        <p:spPr>
          <a:xfrm>
            <a:off x="791875" y="3890075"/>
            <a:ext cx="4485600" cy="5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u="sng">
                <a:solidFill>
                  <a:schemeClr val="hlink"/>
                </a:solidFill>
                <a:hlinkClick r:id="rId6"/>
              </a:rPr>
              <a:t>https://youtu.be/rU4jc5JScqE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rgbClr val="3A3838"/>
                </a:solidFill>
              </a:rPr>
              <a:t>4.  SGX-Timing</a:t>
            </a:r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700" cy="505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1800" u="sng">
                <a:solidFill>
                  <a:schemeClr val="hlink"/>
                </a:solidFill>
                <a:hlinkClick r:id="rId3"/>
              </a:rPr>
              <a:t>https://github.com/m1ghtym0/sgx-timin</a:t>
            </a:r>
            <a:r>
              <a:rPr lang="ko-KR" sz="1800" u="sng">
                <a:solidFill>
                  <a:schemeClr val="hlink"/>
                </a:solidFill>
                <a:hlinkClick r:id="rId3"/>
              </a:rPr>
              <a:t>g</a:t>
            </a:r>
            <a:endParaRPr sz="1800"/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925" y="1298938"/>
            <a:ext cx="373380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925" y="2807425"/>
            <a:ext cx="5817176" cy="24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4075" y="1297675"/>
            <a:ext cx="5326800" cy="47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119800" y="5430500"/>
            <a:ext cx="6269100" cy="9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Cache-timing Attack을 이용한 AES 키 추출</a:t>
            </a:r>
            <a:endParaRPr sz="20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ko-KR" sz="2000"/>
              <a:t>컴파일 오류가 상당히 많이 나서 추후 코드 분석 필요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와이드스크린</PresentationFormat>
  <Paragraphs>59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Malgun Gothic</vt:lpstr>
      <vt:lpstr>Arial</vt:lpstr>
      <vt:lpstr>제목 테마</vt:lpstr>
      <vt:lpstr>CryptoCraft 테마</vt:lpstr>
      <vt:lpstr>SGX 공격 코드 실행 </vt:lpstr>
      <vt:lpstr>PowerPoint 프레젠테이션</vt:lpstr>
      <vt:lpstr>SGX + Attack + Github</vt:lpstr>
      <vt:lpstr>2. Spectre</vt:lpstr>
      <vt:lpstr>2. Spectre  | What is Spectre?</vt:lpstr>
      <vt:lpstr>2. Spectre  | 코드 분석</vt:lpstr>
      <vt:lpstr>3.  Foreshadow</vt:lpstr>
      <vt:lpstr>3.  Foreshadow</vt:lpstr>
      <vt:lpstr>4.  SGX-Timing</vt:lpstr>
      <vt:lpstr>4.  SGX-Timing</vt:lpstr>
      <vt:lpstr>5.  SGX-Bomb</vt:lpstr>
      <vt:lpstr>5.  SGX-Bomb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SGX 공격 코드 실행 </dc:title>
  <cp:lastModifiedBy>info2</cp:lastModifiedBy>
  <cp:revision>1</cp:revision>
  <dcterms:modified xsi:type="dcterms:W3CDTF">2019-08-14T02:05:28Z</dcterms:modified>
</cp:coreProperties>
</file>