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317" r:id="rId4"/>
    <p:sldId id="281" r:id="rId5"/>
    <p:sldId id="307" r:id="rId6"/>
    <p:sldId id="306" r:id="rId7"/>
    <p:sldId id="282" r:id="rId8"/>
    <p:sldId id="283" r:id="rId9"/>
    <p:sldId id="313" r:id="rId10"/>
    <p:sldId id="318" r:id="rId11"/>
    <p:sldId id="310" r:id="rId12"/>
    <p:sldId id="263" r:id="rId13"/>
    <p:sldId id="314" r:id="rId14"/>
    <p:sldId id="308" r:id="rId15"/>
    <p:sldId id="311" r:id="rId16"/>
    <p:sldId id="309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08540-1889-BA42-9F01-8C0EC609F35D}" v="198" dt="2022-06-20T03:01:28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7DC08540-1889-BA42-9F01-8C0EC609F35D}"/>
    <pc:docChg chg="undo custSel addSld delSld modSld sldOrd">
      <pc:chgData name="김현준" userId="185f8337-2247-4f37-8bdb-f28dabdaedae" providerId="ADAL" clId="{7DC08540-1889-BA42-9F01-8C0EC609F35D}" dt="2022-06-20T03:01:28.337" v="6075"/>
      <pc:docMkLst>
        <pc:docMk/>
      </pc:docMkLst>
      <pc:sldChg chg="addSp modSp add ord">
        <pc:chgData name="김현준" userId="185f8337-2247-4f37-8bdb-f28dabdaedae" providerId="ADAL" clId="{7DC08540-1889-BA42-9F01-8C0EC609F35D}" dt="2022-06-20T02:32:08.752" v="6074" actId="1076"/>
        <pc:sldMkLst>
          <pc:docMk/>
          <pc:sldMk cId="3735496114" sldId="263"/>
        </pc:sldMkLst>
        <pc:spChg chg="add mod">
          <ac:chgData name="김현준" userId="185f8337-2247-4f37-8bdb-f28dabdaedae" providerId="ADAL" clId="{7DC08540-1889-BA42-9F01-8C0EC609F35D}" dt="2022-06-19T11:20:26.738" v="3681" actId="1076"/>
          <ac:spMkLst>
            <pc:docMk/>
            <pc:sldMk cId="3735496114" sldId="263"/>
            <ac:spMk id="2" creationId="{53A8B7E5-1726-5240-A1F5-1241322D0317}"/>
          </ac:spMkLst>
        </pc:spChg>
        <pc:spChg chg="mod">
          <ac:chgData name="김현준" userId="185f8337-2247-4f37-8bdb-f28dabdaedae" providerId="ADAL" clId="{7DC08540-1889-BA42-9F01-8C0EC609F35D}" dt="2022-06-19T11:10:29.966" v="3350" actId="20577"/>
          <ac:spMkLst>
            <pc:docMk/>
            <pc:sldMk cId="3735496114" sldId="263"/>
            <ac:spMk id="112" creationId="{00000000-0000-0000-0000-000000000000}"/>
          </ac:spMkLst>
        </pc:spChg>
        <pc:spChg chg="mod">
          <ac:chgData name="김현준" userId="185f8337-2247-4f37-8bdb-f28dabdaedae" providerId="ADAL" clId="{7DC08540-1889-BA42-9F01-8C0EC609F35D}" dt="2022-06-20T02:32:06.023" v="6073" actId="20577"/>
          <ac:spMkLst>
            <pc:docMk/>
            <pc:sldMk cId="3735496114" sldId="263"/>
            <ac:spMk id="113" creationId="{00000000-0000-0000-0000-000000000000}"/>
          </ac:spMkLst>
        </pc:spChg>
        <pc:picChg chg="mod modCrop">
          <ac:chgData name="김현준" userId="185f8337-2247-4f37-8bdb-f28dabdaedae" providerId="ADAL" clId="{7DC08540-1889-BA42-9F01-8C0EC609F35D}" dt="2022-06-20T02:32:08.752" v="6074" actId="1076"/>
          <ac:picMkLst>
            <pc:docMk/>
            <pc:sldMk cId="3735496114" sldId="263"/>
            <ac:picMk id="114" creationId="{00000000-0000-0000-0000-000000000000}"/>
          </ac:picMkLst>
        </pc:picChg>
      </pc:sldChg>
      <pc:sldChg chg="modSp">
        <pc:chgData name="김현준" userId="185f8337-2247-4f37-8bdb-f28dabdaedae" providerId="ADAL" clId="{7DC08540-1889-BA42-9F01-8C0EC609F35D}" dt="2022-06-20T03:01:28.337" v="6075"/>
        <pc:sldMkLst>
          <pc:docMk/>
          <pc:sldMk cId="2406322206" sldId="269"/>
        </pc:sldMkLst>
        <pc:spChg chg="mod">
          <ac:chgData name="김현준" userId="185f8337-2247-4f37-8bdb-f28dabdaedae" providerId="ADAL" clId="{7DC08540-1889-BA42-9F01-8C0EC609F35D}" dt="2022-06-20T02:11:40.182" v="5992" actId="1076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김현준" userId="185f8337-2247-4f37-8bdb-f28dabdaedae" providerId="ADAL" clId="{7DC08540-1889-BA42-9F01-8C0EC609F35D}" dt="2022-06-20T03:01:28.337" v="6075"/>
          <ac:spMkLst>
            <pc:docMk/>
            <pc:sldMk cId="2406322206" sldId="269"/>
            <ac:spMk id="3" creationId="{00000000-0000-0000-0000-000000000000}"/>
          </ac:spMkLst>
        </pc:spChg>
      </pc:sldChg>
      <pc:sldChg chg="del">
        <pc:chgData name="김현준" userId="185f8337-2247-4f37-8bdb-f28dabdaedae" providerId="ADAL" clId="{7DC08540-1889-BA42-9F01-8C0EC609F35D}" dt="2022-06-19T09:43:10.715" v="86" actId="2696"/>
        <pc:sldMkLst>
          <pc:docMk/>
          <pc:sldMk cId="575598755" sldId="275"/>
        </pc:sldMkLst>
      </pc:sldChg>
      <pc:sldChg chg="modSp del">
        <pc:chgData name="김현준" userId="185f8337-2247-4f37-8bdb-f28dabdaedae" providerId="ADAL" clId="{7DC08540-1889-BA42-9F01-8C0EC609F35D}" dt="2022-06-19T11:28:10.181" v="3814" actId="2696"/>
        <pc:sldMkLst>
          <pc:docMk/>
          <pc:sldMk cId="20776081" sldId="280"/>
        </pc:sldMkLst>
        <pc:spChg chg="mod">
          <ac:chgData name="김현준" userId="185f8337-2247-4f37-8bdb-f28dabdaedae" providerId="ADAL" clId="{7DC08540-1889-BA42-9F01-8C0EC609F35D}" dt="2022-06-19T11:28:06.573" v="3812"/>
          <ac:spMkLst>
            <pc:docMk/>
            <pc:sldMk cId="20776081" sldId="280"/>
            <ac:spMk id="2" creationId="{00000000-0000-0000-0000-000000000000}"/>
          </ac:spMkLst>
        </pc:spChg>
      </pc:sldChg>
      <pc:sldChg chg="modSp add">
        <pc:chgData name="김현준" userId="185f8337-2247-4f37-8bdb-f28dabdaedae" providerId="ADAL" clId="{7DC08540-1889-BA42-9F01-8C0EC609F35D}" dt="2022-06-20T02:07:05.676" v="5805" actId="20577"/>
        <pc:sldMkLst>
          <pc:docMk/>
          <pc:sldMk cId="1798496332" sldId="281"/>
        </pc:sldMkLst>
        <pc:spChg chg="mod">
          <ac:chgData name="김현준" userId="185f8337-2247-4f37-8bdb-f28dabdaedae" providerId="ADAL" clId="{7DC08540-1889-BA42-9F01-8C0EC609F35D}" dt="2022-06-19T09:44:12.431" v="209" actId="20577"/>
          <ac:spMkLst>
            <pc:docMk/>
            <pc:sldMk cId="1798496332" sldId="281"/>
            <ac:spMk id="2" creationId="{58E2B17F-39F8-6448-BABC-80B4ACD3CF44}"/>
          </ac:spMkLst>
        </pc:spChg>
        <pc:spChg chg="mod">
          <ac:chgData name="김현준" userId="185f8337-2247-4f37-8bdb-f28dabdaedae" providerId="ADAL" clId="{7DC08540-1889-BA42-9F01-8C0EC609F35D}" dt="2022-06-20T02:07:05.676" v="5805" actId="20577"/>
          <ac:spMkLst>
            <pc:docMk/>
            <pc:sldMk cId="1798496332" sldId="281"/>
            <ac:spMk id="3" creationId="{CD0BB3BC-1997-794F-9031-5DE13C2629E2}"/>
          </ac:spMkLst>
        </pc:spChg>
      </pc:sldChg>
      <pc:sldChg chg="modSp add">
        <pc:chgData name="김현준" userId="185f8337-2247-4f37-8bdb-f28dabdaedae" providerId="ADAL" clId="{7DC08540-1889-BA42-9F01-8C0EC609F35D}" dt="2022-06-20T02:10:49.250" v="5989" actId="20577"/>
        <pc:sldMkLst>
          <pc:docMk/>
          <pc:sldMk cId="3506359243" sldId="282"/>
        </pc:sldMkLst>
        <pc:spChg chg="mod">
          <ac:chgData name="김현준" userId="185f8337-2247-4f37-8bdb-f28dabdaedae" providerId="ADAL" clId="{7DC08540-1889-BA42-9F01-8C0EC609F35D}" dt="2022-06-19T09:53:22.815" v="333"/>
          <ac:spMkLst>
            <pc:docMk/>
            <pc:sldMk cId="3506359243" sldId="282"/>
            <ac:spMk id="2" creationId="{7E77833C-93BF-5E4F-9892-0B6A7F8C8EA1}"/>
          </ac:spMkLst>
        </pc:spChg>
        <pc:spChg chg="mod">
          <ac:chgData name="김현준" userId="185f8337-2247-4f37-8bdb-f28dabdaedae" providerId="ADAL" clId="{7DC08540-1889-BA42-9F01-8C0EC609F35D}" dt="2022-06-20T02:10:49.250" v="5989" actId="20577"/>
          <ac:spMkLst>
            <pc:docMk/>
            <pc:sldMk cId="3506359243" sldId="282"/>
            <ac:spMk id="3" creationId="{9943E9D7-2EFA-A940-A2A7-70F31F428BD4}"/>
          </ac:spMkLst>
        </pc:spChg>
      </pc:sldChg>
      <pc:sldChg chg="modSp add">
        <pc:chgData name="김현준" userId="185f8337-2247-4f37-8bdb-f28dabdaedae" providerId="ADAL" clId="{7DC08540-1889-BA42-9F01-8C0EC609F35D}" dt="2022-06-19T10:33:55.333" v="2275"/>
        <pc:sldMkLst>
          <pc:docMk/>
          <pc:sldMk cId="4125867425" sldId="283"/>
        </pc:sldMkLst>
        <pc:spChg chg="mod">
          <ac:chgData name="김현준" userId="185f8337-2247-4f37-8bdb-f28dabdaedae" providerId="ADAL" clId="{7DC08540-1889-BA42-9F01-8C0EC609F35D}" dt="2022-06-19T10:02:28.003" v="881" actId="20577"/>
          <ac:spMkLst>
            <pc:docMk/>
            <pc:sldMk cId="4125867425" sldId="283"/>
            <ac:spMk id="2" creationId="{486E0F69-1D51-AB43-8250-CE6473A4182F}"/>
          </ac:spMkLst>
        </pc:spChg>
        <pc:spChg chg="mod">
          <ac:chgData name="김현준" userId="185f8337-2247-4f37-8bdb-f28dabdaedae" providerId="ADAL" clId="{7DC08540-1889-BA42-9F01-8C0EC609F35D}" dt="2022-06-19T10:33:55.333" v="2275"/>
          <ac:spMkLst>
            <pc:docMk/>
            <pc:sldMk cId="4125867425" sldId="283"/>
            <ac:spMk id="3" creationId="{8BF6D3C3-5AC1-ED4C-8B8E-86FC17B2DA91}"/>
          </ac:spMkLst>
        </pc:spChg>
      </pc:sldChg>
      <pc:sldChg chg="delSp modSp add ord">
        <pc:chgData name="김현준" userId="185f8337-2247-4f37-8bdb-f28dabdaedae" providerId="ADAL" clId="{7DC08540-1889-BA42-9F01-8C0EC609F35D}" dt="2022-06-20T02:10:12.760" v="5988" actId="20577"/>
        <pc:sldMkLst>
          <pc:docMk/>
          <pc:sldMk cId="1517459321" sldId="306"/>
        </pc:sldMkLst>
        <pc:spChg chg="mod">
          <ac:chgData name="김현준" userId="185f8337-2247-4f37-8bdb-f28dabdaedae" providerId="ADAL" clId="{7DC08540-1889-BA42-9F01-8C0EC609F35D}" dt="2022-06-19T10:19:52.406" v="1752"/>
          <ac:spMkLst>
            <pc:docMk/>
            <pc:sldMk cId="1517459321" sldId="306"/>
            <ac:spMk id="2" creationId="{57017900-4356-46D8-9EFC-B5BCC18E9B8C}"/>
          </ac:spMkLst>
        </pc:spChg>
        <pc:spChg chg="mod">
          <ac:chgData name="김현준" userId="185f8337-2247-4f37-8bdb-f28dabdaedae" providerId="ADAL" clId="{7DC08540-1889-BA42-9F01-8C0EC609F35D}" dt="2022-06-20T02:10:12.760" v="5988" actId="20577"/>
          <ac:spMkLst>
            <pc:docMk/>
            <pc:sldMk cId="1517459321" sldId="306"/>
            <ac:spMk id="3" creationId="{83628020-A707-42E8-8BCA-CE14D6F77402}"/>
          </ac:spMkLst>
        </pc:spChg>
        <pc:spChg chg="del">
          <ac:chgData name="김현준" userId="185f8337-2247-4f37-8bdb-f28dabdaedae" providerId="ADAL" clId="{7DC08540-1889-BA42-9F01-8C0EC609F35D}" dt="2022-06-19T10:20:25.180" v="1778"/>
          <ac:spMkLst>
            <pc:docMk/>
            <pc:sldMk cId="1517459321" sldId="306"/>
            <ac:spMk id="4" creationId="{EE534FD4-64ED-4803-8053-45FF8F90840E}"/>
          </ac:spMkLst>
        </pc:spChg>
      </pc:sldChg>
      <pc:sldChg chg="add">
        <pc:chgData name="김현준" userId="185f8337-2247-4f37-8bdb-f28dabdaedae" providerId="ADAL" clId="{7DC08540-1889-BA42-9F01-8C0EC609F35D}" dt="2022-06-19T09:47:08.493" v="298"/>
        <pc:sldMkLst>
          <pc:docMk/>
          <pc:sldMk cId="1457683956" sldId="307"/>
        </pc:sldMkLst>
      </pc:sldChg>
      <pc:sldChg chg="add del">
        <pc:chgData name="김현준" userId="185f8337-2247-4f37-8bdb-f28dabdaedae" providerId="ADAL" clId="{7DC08540-1889-BA42-9F01-8C0EC609F35D}" dt="2022-06-19T10:19:43.918" v="1751" actId="2696"/>
        <pc:sldMkLst>
          <pc:docMk/>
          <pc:sldMk cId="552317040" sldId="308"/>
        </pc:sldMkLst>
      </pc:sldChg>
      <pc:sldChg chg="addSp modSp add">
        <pc:chgData name="김현준" userId="185f8337-2247-4f37-8bdb-f28dabdaedae" providerId="ADAL" clId="{7DC08540-1889-BA42-9F01-8C0EC609F35D}" dt="2022-06-19T11:24:45.858" v="3786" actId="20577"/>
        <pc:sldMkLst>
          <pc:docMk/>
          <pc:sldMk cId="1171649762" sldId="308"/>
        </pc:sldMkLst>
        <pc:spChg chg="mod">
          <ac:chgData name="김현준" userId="185f8337-2247-4f37-8bdb-f28dabdaedae" providerId="ADAL" clId="{7DC08540-1889-BA42-9F01-8C0EC609F35D}" dt="2022-06-19T10:48:07.943" v="2476" actId="20577"/>
          <ac:spMkLst>
            <pc:docMk/>
            <pc:sldMk cId="1171649762" sldId="308"/>
            <ac:spMk id="2" creationId="{ADDF87D1-880A-5F46-A121-395C30ED1046}"/>
          </ac:spMkLst>
        </pc:spChg>
        <pc:spChg chg="mod">
          <ac:chgData name="김현준" userId="185f8337-2247-4f37-8bdb-f28dabdaedae" providerId="ADAL" clId="{7DC08540-1889-BA42-9F01-8C0EC609F35D}" dt="2022-06-19T11:24:45.858" v="3786" actId="20577"/>
          <ac:spMkLst>
            <pc:docMk/>
            <pc:sldMk cId="1171649762" sldId="308"/>
            <ac:spMk id="3" creationId="{E5B22FC4-E1BE-994C-BB60-39C1D6A8FA1F}"/>
          </ac:spMkLst>
        </pc:spChg>
        <pc:graphicFrameChg chg="add mod modGraphic">
          <ac:chgData name="김현준" userId="185f8337-2247-4f37-8bdb-f28dabdaedae" providerId="ADAL" clId="{7DC08540-1889-BA42-9F01-8C0EC609F35D}" dt="2022-06-19T10:58:18.687" v="2989" actId="1076"/>
          <ac:graphicFrameMkLst>
            <pc:docMk/>
            <pc:sldMk cId="1171649762" sldId="308"/>
            <ac:graphicFrameMk id="4" creationId="{8368ACF2-BC79-B040-B63E-ADD8BA7C9D03}"/>
          </ac:graphicFrameMkLst>
        </pc:graphicFrameChg>
      </pc:sldChg>
      <pc:sldChg chg="modSp add">
        <pc:chgData name="김현준" userId="185f8337-2247-4f37-8bdb-f28dabdaedae" providerId="ADAL" clId="{7DC08540-1889-BA42-9F01-8C0EC609F35D}" dt="2022-06-20T02:04:34.719" v="5759" actId="20577"/>
        <pc:sldMkLst>
          <pc:docMk/>
          <pc:sldMk cId="250189356" sldId="309"/>
        </pc:sldMkLst>
        <pc:spChg chg="mod">
          <ac:chgData name="김현준" userId="185f8337-2247-4f37-8bdb-f28dabdaedae" providerId="ADAL" clId="{7DC08540-1889-BA42-9F01-8C0EC609F35D}" dt="2022-06-19T11:04:15.695" v="3343" actId="20577"/>
          <ac:spMkLst>
            <pc:docMk/>
            <pc:sldMk cId="250189356" sldId="309"/>
            <ac:spMk id="2" creationId="{1092BC59-9777-3044-B0E1-E3A7ADA1CFBE}"/>
          </ac:spMkLst>
        </pc:spChg>
        <pc:spChg chg="mod">
          <ac:chgData name="김현준" userId="185f8337-2247-4f37-8bdb-f28dabdaedae" providerId="ADAL" clId="{7DC08540-1889-BA42-9F01-8C0EC609F35D}" dt="2022-06-20T02:04:34.719" v="5759" actId="20577"/>
          <ac:spMkLst>
            <pc:docMk/>
            <pc:sldMk cId="250189356" sldId="309"/>
            <ac:spMk id="3" creationId="{4BA3DF6D-275E-CE45-AE2C-FE537F4DB85D}"/>
          </ac:spMkLst>
        </pc:spChg>
      </pc:sldChg>
      <pc:sldChg chg="addSp modSp add ord">
        <pc:chgData name="김현준" userId="185f8337-2247-4f37-8bdb-f28dabdaedae" providerId="ADAL" clId="{7DC08540-1889-BA42-9F01-8C0EC609F35D}" dt="2022-06-20T01:53:56.814" v="5645" actId="1076"/>
        <pc:sldMkLst>
          <pc:docMk/>
          <pc:sldMk cId="3387006954" sldId="310"/>
        </pc:sldMkLst>
        <pc:spChg chg="mod">
          <ac:chgData name="김현준" userId="185f8337-2247-4f37-8bdb-f28dabdaedae" providerId="ADAL" clId="{7DC08540-1889-BA42-9F01-8C0EC609F35D}" dt="2022-06-20T01:46:05.048" v="5499" actId="20577"/>
          <ac:spMkLst>
            <pc:docMk/>
            <pc:sldMk cId="3387006954" sldId="310"/>
            <ac:spMk id="2" creationId="{A8D930C5-520F-2247-A631-0A7DE276075C}"/>
          </ac:spMkLst>
        </pc:spChg>
        <pc:spChg chg="mod">
          <ac:chgData name="김현준" userId="185f8337-2247-4f37-8bdb-f28dabdaedae" providerId="ADAL" clId="{7DC08540-1889-BA42-9F01-8C0EC609F35D}" dt="2022-06-20T01:53:47.422" v="5641" actId="20577"/>
          <ac:spMkLst>
            <pc:docMk/>
            <pc:sldMk cId="3387006954" sldId="310"/>
            <ac:spMk id="3" creationId="{28395428-583E-0D46-BA30-AD158151D994}"/>
          </ac:spMkLst>
        </pc:spChg>
        <pc:graphicFrameChg chg="add mod modGraphic">
          <ac:chgData name="김현준" userId="185f8337-2247-4f37-8bdb-f28dabdaedae" providerId="ADAL" clId="{7DC08540-1889-BA42-9F01-8C0EC609F35D}" dt="2022-06-20T01:53:56.814" v="5645" actId="1076"/>
          <ac:graphicFrameMkLst>
            <pc:docMk/>
            <pc:sldMk cId="3387006954" sldId="310"/>
            <ac:graphicFrameMk id="4" creationId="{8E14E3A8-752E-6E44-9588-23DAE5F9390F}"/>
          </ac:graphicFrameMkLst>
        </pc:graphicFrameChg>
      </pc:sldChg>
      <pc:sldChg chg="modSp add">
        <pc:chgData name="김현준" userId="185f8337-2247-4f37-8bdb-f28dabdaedae" providerId="ADAL" clId="{7DC08540-1889-BA42-9F01-8C0EC609F35D}" dt="2022-06-20T01:35:53.102" v="5088" actId="20577"/>
        <pc:sldMkLst>
          <pc:docMk/>
          <pc:sldMk cId="267737154" sldId="311"/>
        </pc:sldMkLst>
        <pc:spChg chg="mod">
          <ac:chgData name="김현준" userId="185f8337-2247-4f37-8bdb-f28dabdaedae" providerId="ADAL" clId="{7DC08540-1889-BA42-9F01-8C0EC609F35D}" dt="2022-06-20T01:35:53.102" v="5088" actId="20577"/>
          <ac:spMkLst>
            <pc:docMk/>
            <pc:sldMk cId="267737154" sldId="311"/>
            <ac:spMk id="2" creationId="{AF0FBFC3-5D1F-4E4D-BA67-855C522FA914}"/>
          </ac:spMkLst>
        </pc:spChg>
        <pc:spChg chg="mod">
          <ac:chgData name="김현준" userId="185f8337-2247-4f37-8bdb-f28dabdaedae" providerId="ADAL" clId="{7DC08540-1889-BA42-9F01-8C0EC609F35D}" dt="2022-06-20T01:34:19.645" v="4969" actId="20577"/>
          <ac:spMkLst>
            <pc:docMk/>
            <pc:sldMk cId="267737154" sldId="311"/>
            <ac:spMk id="3" creationId="{113C9424-A74C-6242-BC08-A9A35871DC1C}"/>
          </ac:spMkLst>
        </pc:spChg>
      </pc:sldChg>
      <pc:sldChg chg="modSp add del">
        <pc:chgData name="김현준" userId="185f8337-2247-4f37-8bdb-f28dabdaedae" providerId="ADAL" clId="{7DC08540-1889-BA42-9F01-8C0EC609F35D}" dt="2022-06-19T11:10:31.502" v="3351" actId="2696"/>
        <pc:sldMkLst>
          <pc:docMk/>
          <pc:sldMk cId="818581058" sldId="312"/>
        </pc:sldMkLst>
        <pc:spChg chg="mod">
          <ac:chgData name="김현준" userId="185f8337-2247-4f37-8bdb-f28dabdaedae" providerId="ADAL" clId="{7DC08540-1889-BA42-9F01-8C0EC609F35D}" dt="2022-06-19T11:10:25.578" v="3348"/>
          <ac:spMkLst>
            <pc:docMk/>
            <pc:sldMk cId="818581058" sldId="312"/>
            <ac:spMk id="2" creationId="{026E9D3B-9E81-984F-82BB-3707FA81CED7}"/>
          </ac:spMkLst>
        </pc:spChg>
        <pc:spChg chg="mod">
          <ac:chgData name="김현준" userId="185f8337-2247-4f37-8bdb-f28dabdaedae" providerId="ADAL" clId="{7DC08540-1889-BA42-9F01-8C0EC609F35D}" dt="2022-06-19T11:02:29.568" v="3257"/>
          <ac:spMkLst>
            <pc:docMk/>
            <pc:sldMk cId="818581058" sldId="312"/>
            <ac:spMk id="3" creationId="{9169ED3B-7489-764A-98EF-57A82A052BBB}"/>
          </ac:spMkLst>
        </pc:spChg>
      </pc:sldChg>
      <pc:sldChg chg="addSp delSp modSp add">
        <pc:chgData name="김현준" userId="185f8337-2247-4f37-8bdb-f28dabdaedae" providerId="ADAL" clId="{7DC08540-1889-BA42-9F01-8C0EC609F35D}" dt="2022-06-20T01:41:00.014" v="5254" actId="1076"/>
        <pc:sldMkLst>
          <pc:docMk/>
          <pc:sldMk cId="383567928" sldId="313"/>
        </pc:sldMkLst>
        <pc:spChg chg="mod">
          <ac:chgData name="김현준" userId="185f8337-2247-4f37-8bdb-f28dabdaedae" providerId="ADAL" clId="{7DC08540-1889-BA42-9F01-8C0EC609F35D}" dt="2022-06-19T11:44:38.405" v="4070" actId="20577"/>
          <ac:spMkLst>
            <pc:docMk/>
            <pc:sldMk cId="383567928" sldId="313"/>
            <ac:spMk id="2" creationId="{A29AA7A4-50EE-8C41-9C86-C46E0444772B}"/>
          </ac:spMkLst>
        </pc:spChg>
        <pc:spChg chg="mod">
          <ac:chgData name="김현준" userId="185f8337-2247-4f37-8bdb-f28dabdaedae" providerId="ADAL" clId="{7DC08540-1889-BA42-9F01-8C0EC609F35D}" dt="2022-06-20T01:40:52.760" v="5251" actId="20577"/>
          <ac:spMkLst>
            <pc:docMk/>
            <pc:sldMk cId="383567928" sldId="313"/>
            <ac:spMk id="3" creationId="{2CEC46B3-9E28-DF4E-9F53-D7D727C82625}"/>
          </ac:spMkLst>
        </pc:spChg>
        <pc:picChg chg="add mod">
          <ac:chgData name="김현준" userId="185f8337-2247-4f37-8bdb-f28dabdaedae" providerId="ADAL" clId="{7DC08540-1889-BA42-9F01-8C0EC609F35D}" dt="2022-06-20T01:41:00.014" v="5254" actId="1076"/>
          <ac:picMkLst>
            <pc:docMk/>
            <pc:sldMk cId="383567928" sldId="313"/>
            <ac:picMk id="4" creationId="{B3DBFD2D-029C-1F48-BCFE-5E98922C0ADE}"/>
          </ac:picMkLst>
        </pc:picChg>
        <pc:picChg chg="add del">
          <ac:chgData name="김현준" userId="185f8337-2247-4f37-8bdb-f28dabdaedae" providerId="ADAL" clId="{7DC08540-1889-BA42-9F01-8C0EC609F35D}" dt="2022-06-20T00:09:18.356" v="4252"/>
          <ac:picMkLst>
            <pc:docMk/>
            <pc:sldMk cId="383567928" sldId="313"/>
            <ac:picMk id="5" creationId="{89C791A6-A24A-7D4A-937A-13398B5098C1}"/>
          </ac:picMkLst>
        </pc:picChg>
      </pc:sldChg>
      <pc:sldChg chg="addSp modSp add ord">
        <pc:chgData name="김현준" userId="185f8337-2247-4f37-8bdb-f28dabdaedae" providerId="ADAL" clId="{7DC08540-1889-BA42-9F01-8C0EC609F35D}" dt="2022-06-20T02:08:32.946" v="5969" actId="12"/>
        <pc:sldMkLst>
          <pc:docMk/>
          <pc:sldMk cId="1293118740" sldId="314"/>
        </pc:sldMkLst>
        <pc:spChg chg="mod">
          <ac:chgData name="김현준" userId="185f8337-2247-4f37-8bdb-f28dabdaedae" providerId="ADAL" clId="{7DC08540-1889-BA42-9F01-8C0EC609F35D}" dt="2022-06-20T01:35:59.204" v="5096" actId="20577"/>
          <ac:spMkLst>
            <pc:docMk/>
            <pc:sldMk cId="1293118740" sldId="314"/>
            <ac:spMk id="2" creationId="{A2C3C60E-4C71-DB47-8351-7CF389F18757}"/>
          </ac:spMkLst>
        </pc:spChg>
        <pc:spChg chg="mod">
          <ac:chgData name="김현준" userId="185f8337-2247-4f37-8bdb-f28dabdaedae" providerId="ADAL" clId="{7DC08540-1889-BA42-9F01-8C0EC609F35D}" dt="2022-06-20T02:08:32.946" v="5969" actId="12"/>
          <ac:spMkLst>
            <pc:docMk/>
            <pc:sldMk cId="1293118740" sldId="314"/>
            <ac:spMk id="3" creationId="{62549B17-7D92-9244-B843-D7CD3FA6C73E}"/>
          </ac:spMkLst>
        </pc:spChg>
        <pc:graphicFrameChg chg="add mod modGraphic">
          <ac:chgData name="김현준" userId="185f8337-2247-4f37-8bdb-f28dabdaedae" providerId="ADAL" clId="{7DC08540-1889-BA42-9F01-8C0EC609F35D}" dt="2022-06-20T02:03:24.703" v="5734" actId="1076"/>
          <ac:graphicFrameMkLst>
            <pc:docMk/>
            <pc:sldMk cId="1293118740" sldId="314"/>
            <ac:graphicFrameMk id="4" creationId="{6EDA7146-CFA3-AE4B-97D1-8595E30E1D28}"/>
          </ac:graphicFrameMkLst>
        </pc:graphicFrameChg>
      </pc:sldChg>
      <pc:sldChg chg="add del">
        <pc:chgData name="김현준" userId="185f8337-2247-4f37-8bdb-f28dabdaedae" providerId="ADAL" clId="{7DC08540-1889-BA42-9F01-8C0EC609F35D}" dt="2022-06-20T01:18:19.614" v="4825" actId="2696"/>
        <pc:sldMkLst>
          <pc:docMk/>
          <pc:sldMk cId="1625747433" sldId="315"/>
        </pc:sldMkLst>
      </pc:sldChg>
      <pc:sldChg chg="add del">
        <pc:chgData name="김현준" userId="185f8337-2247-4f37-8bdb-f28dabdaedae" providerId="ADAL" clId="{7DC08540-1889-BA42-9F01-8C0EC609F35D}" dt="2022-06-19T11:28:04.575" v="3810" actId="2696"/>
        <pc:sldMkLst>
          <pc:docMk/>
          <pc:sldMk cId="1437986318" sldId="316"/>
        </pc:sldMkLst>
      </pc:sldChg>
      <pc:sldChg chg="modSp add">
        <pc:chgData name="김현준" userId="185f8337-2247-4f37-8bdb-f28dabdaedae" providerId="ADAL" clId="{7DC08540-1889-BA42-9F01-8C0EC609F35D}" dt="2022-06-20T02:08:53.921" v="5973" actId="20577"/>
        <pc:sldMkLst>
          <pc:docMk/>
          <pc:sldMk cId="2310785905" sldId="317"/>
        </pc:sldMkLst>
        <pc:spChg chg="mod">
          <ac:chgData name="김현준" userId="185f8337-2247-4f37-8bdb-f28dabdaedae" providerId="ADAL" clId="{7DC08540-1889-BA42-9F01-8C0EC609F35D}" dt="2022-06-19T11:28:08.878" v="3813"/>
          <ac:spMkLst>
            <pc:docMk/>
            <pc:sldMk cId="2310785905" sldId="317"/>
            <ac:spMk id="2" creationId="{00000000-0000-0000-0000-000000000000}"/>
          </ac:spMkLst>
        </pc:spChg>
        <pc:spChg chg="mod">
          <ac:chgData name="김현준" userId="185f8337-2247-4f37-8bdb-f28dabdaedae" providerId="ADAL" clId="{7DC08540-1889-BA42-9F01-8C0EC609F35D}" dt="2022-06-20T02:08:53.921" v="5973" actId="20577"/>
          <ac:spMkLst>
            <pc:docMk/>
            <pc:sldMk cId="2310785905" sldId="317"/>
            <ac:spMk id="3" creationId="{00000000-0000-0000-0000-000000000000}"/>
          </ac:spMkLst>
        </pc:spChg>
      </pc:sldChg>
      <pc:sldChg chg="addSp delSp modSp add">
        <pc:chgData name="김현준" userId="185f8337-2247-4f37-8bdb-f28dabdaedae" providerId="ADAL" clId="{7DC08540-1889-BA42-9F01-8C0EC609F35D}" dt="2022-06-20T02:06:14.142" v="5789" actId="20577"/>
        <pc:sldMkLst>
          <pc:docMk/>
          <pc:sldMk cId="2046385238" sldId="318"/>
        </pc:sldMkLst>
        <pc:spChg chg="mod">
          <ac:chgData name="김현준" userId="185f8337-2247-4f37-8bdb-f28dabdaedae" providerId="ADAL" clId="{7DC08540-1889-BA42-9F01-8C0EC609F35D}" dt="2022-06-19T11:43:00.353" v="4025"/>
          <ac:spMkLst>
            <pc:docMk/>
            <pc:sldMk cId="2046385238" sldId="318"/>
            <ac:spMk id="2" creationId="{8375DA60-C379-9040-84DF-8BA30C8C48B3}"/>
          </ac:spMkLst>
        </pc:spChg>
        <pc:spChg chg="mod">
          <ac:chgData name="김현준" userId="185f8337-2247-4f37-8bdb-f28dabdaedae" providerId="ADAL" clId="{7DC08540-1889-BA42-9F01-8C0EC609F35D}" dt="2022-06-20T02:06:14.142" v="5789" actId="20577"/>
          <ac:spMkLst>
            <pc:docMk/>
            <pc:sldMk cId="2046385238" sldId="318"/>
            <ac:spMk id="3" creationId="{0F3990E4-EEE2-D943-A487-1235641D2B1F}"/>
          </ac:spMkLst>
        </pc:spChg>
        <pc:spChg chg="add del mod">
          <ac:chgData name="김현준" userId="185f8337-2247-4f37-8bdb-f28dabdaedae" providerId="ADAL" clId="{7DC08540-1889-BA42-9F01-8C0EC609F35D}" dt="2022-06-20T01:17:01.426" v="4713"/>
          <ac:spMkLst>
            <pc:docMk/>
            <pc:sldMk cId="2046385238" sldId="318"/>
            <ac:spMk id="5" creationId="{8F818E41-6D36-0D4E-BD24-AE3A2FECDD34}"/>
          </ac:spMkLst>
        </pc:spChg>
        <pc:graphicFrameChg chg="add mod modGraphic">
          <ac:chgData name="김현준" userId="185f8337-2247-4f37-8bdb-f28dabdaedae" providerId="ADAL" clId="{7DC08540-1889-BA42-9F01-8C0EC609F35D}" dt="2022-06-20T01:32:34.735" v="4846" actId="1076"/>
          <ac:graphicFrameMkLst>
            <pc:docMk/>
            <pc:sldMk cId="2046385238" sldId="318"/>
            <ac:graphicFrameMk id="4" creationId="{54C52C2D-AD4C-C542-85AC-EC7DA1017C1D}"/>
          </ac:graphicFrameMkLst>
        </pc:graphicFrameChg>
      </pc:sldChg>
      <pc:sldChg chg="modSp add del">
        <pc:chgData name="김현준" userId="185f8337-2247-4f37-8bdb-f28dabdaedae" providerId="ADAL" clId="{7DC08540-1889-BA42-9F01-8C0EC609F35D}" dt="2022-06-20T01:38:39.218" v="5145" actId="2696"/>
        <pc:sldMkLst>
          <pc:docMk/>
          <pc:sldMk cId="3303115893" sldId="319"/>
        </pc:sldMkLst>
        <pc:spChg chg="mod">
          <ac:chgData name="김현준" userId="185f8337-2247-4f37-8bdb-f28dabdaedae" providerId="ADAL" clId="{7DC08540-1889-BA42-9F01-8C0EC609F35D}" dt="2022-06-19T13:23:13.048" v="4206" actId="20577"/>
          <ac:spMkLst>
            <pc:docMk/>
            <pc:sldMk cId="3303115893" sldId="319"/>
            <ac:spMk id="2" creationId="{F336E39D-5678-C74D-AEEC-183C3800CE9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2022. 6. 20.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2022. 6. 20.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83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2605d473_2_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192605d473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0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192605d473_2_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1192605d473_2_4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1192605d473_2_4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604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400" dirty="0"/>
              <a:t>CUDA GPU </a:t>
            </a:r>
            <a:r>
              <a:rPr lang="ko-KR" altLang="en-US" sz="4400" dirty="0"/>
              <a:t>상에서 </a:t>
            </a:r>
            <a:br>
              <a:rPr lang="en-US" altLang="ko-KR" sz="4400" dirty="0"/>
            </a:br>
            <a:r>
              <a:rPr lang="ko-KR" altLang="en-US" sz="4400" dirty="0"/>
              <a:t>경량 블록 암호 구현에 대한 고찰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4622799"/>
            <a:ext cx="12192001" cy="1137669"/>
          </a:xfrm>
        </p:spPr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/qIpTkAsp6H8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930C5-520F-2247-A631-0A7DE276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키 탐색 </a:t>
            </a:r>
            <a:r>
              <a:rPr lang="en-US" altLang="ko-KR" dirty="0"/>
              <a:t>vs</a:t>
            </a:r>
            <a:r>
              <a:rPr lang="ko-KR" altLang="en-US" dirty="0"/>
              <a:t> 대량 데이터 처리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95428-583E-0D46-BA30-AD158151D9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키 전수 조사의 경우 </a:t>
            </a:r>
            <a:r>
              <a:rPr lang="en-US" altLang="ko-KR" dirty="0"/>
              <a:t>GPU</a:t>
            </a:r>
            <a:r>
              <a:rPr lang="ko-KR" altLang="en-US" dirty="0"/>
              <a:t>로 데이터 전송을 최소화 할 수 있음</a:t>
            </a:r>
            <a:endParaRPr kumimoji="1"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배 이상 차이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E14E3A8-752E-6E44-9588-23DAE5F93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622727"/>
              </p:ext>
            </p:extLst>
          </p:nvPr>
        </p:nvGraphicFramePr>
        <p:xfrm>
          <a:off x="1620345" y="3534103"/>
          <a:ext cx="8951310" cy="94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770">
                  <a:extLst>
                    <a:ext uri="{9D8B030D-6E8A-4147-A177-3AD203B41FA5}">
                      <a16:colId xmlns:a16="http://schemas.microsoft.com/office/drawing/2014/main" val="3873915372"/>
                    </a:ext>
                  </a:extLst>
                </a:gridCol>
                <a:gridCol w="2983770">
                  <a:extLst>
                    <a:ext uri="{9D8B030D-6E8A-4147-A177-3AD203B41FA5}">
                      <a16:colId xmlns:a16="http://schemas.microsoft.com/office/drawing/2014/main" val="1110309588"/>
                    </a:ext>
                  </a:extLst>
                </a:gridCol>
                <a:gridCol w="2983770">
                  <a:extLst>
                    <a:ext uri="{9D8B030D-6E8A-4147-A177-3AD203B41FA5}">
                      <a16:colId xmlns:a16="http://schemas.microsoft.com/office/drawing/2014/main" val="1351360920"/>
                    </a:ext>
                  </a:extLst>
                </a:gridCol>
              </a:tblGrid>
              <a:tr h="4716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데이터 전송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42010"/>
                  </a:ext>
                </a:extLst>
              </a:tr>
              <a:tr h="471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604.8 M</a:t>
                      </a:r>
                      <a:r>
                        <a:rPr kumimoji="1" lang="en" altLang="ko-KR" sz="2400" dirty="0"/>
                        <a:t>keys</a:t>
                      </a:r>
                      <a:r>
                        <a:rPr lang="en-US" altLang="ko-KR" sz="2400" dirty="0"/>
                        <a:t>/s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" altLang="ko-KR" sz="2400" dirty="0"/>
                        <a:t>7891.7 </a:t>
                      </a:r>
                      <a:r>
                        <a:rPr kumimoji="1" lang="en" altLang="ko-KR" sz="2400" dirty="0" err="1"/>
                        <a:t>Mkeys</a:t>
                      </a:r>
                      <a:r>
                        <a:rPr kumimoji="1" lang="en" altLang="ko-KR" sz="2400" dirty="0"/>
                        <a:t>/s</a:t>
                      </a:r>
                      <a:r>
                        <a:rPr kumimoji="1" lang="ko-KR" altLang="en-US" sz="2400" dirty="0"/>
                        <a:t> 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00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92605d473_2_5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R" dirty="0"/>
              <a:t> </a:t>
            </a:r>
            <a:r>
              <a:rPr kumimoji="1" lang="ko-KR" altLang="en-US" dirty="0"/>
              <a:t>공유 메모리</a:t>
            </a:r>
            <a:endParaRPr dirty="0"/>
          </a:p>
        </p:txBody>
      </p:sp>
      <p:sp>
        <p:nvSpPr>
          <p:cNvPr id="113" name="Google Shape;113;g1192605d473_2_56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 dirty="0" err="1"/>
              <a:t>Shared</a:t>
            </a:r>
            <a:r>
              <a:rPr lang="ko-KR" sz="2400" dirty="0"/>
              <a:t> </a:t>
            </a:r>
            <a:r>
              <a:rPr lang="ko-KR" sz="2400" dirty="0" err="1"/>
              <a:t>memory</a:t>
            </a:r>
            <a:br>
              <a:rPr lang="en-US" altLang="ko-KR" sz="2400" dirty="0"/>
            </a:br>
            <a:r>
              <a:rPr lang="ko-KR" altLang="en-US" sz="2400" dirty="0"/>
              <a:t>공유 메모리는 </a:t>
            </a:r>
            <a:r>
              <a:rPr lang="en-US" altLang="ko-KR" sz="2400" dirty="0"/>
              <a:t>GPU</a:t>
            </a:r>
            <a:r>
              <a:rPr lang="ko-KR" altLang="en-US" sz="2400" dirty="0"/>
              <a:t>에서 가장 빠른 메모리 </a:t>
            </a:r>
            <a:endParaRPr lang="en-US" altLang="ko-KR"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ko-KR" sz="2400" dirty="0"/>
          </a:p>
          <a:p>
            <a:pPr marL="228600" indent="-228600">
              <a:spcBef>
                <a:spcPts val="0"/>
              </a:spcBef>
              <a:buSzPts val="2400"/>
            </a:pPr>
            <a:r>
              <a:rPr lang="ko-KR" altLang="en-US" sz="2400" dirty="0" err="1"/>
              <a:t>뱅크라는</a:t>
            </a:r>
            <a:r>
              <a:rPr lang="ko-KR" altLang="en-US" sz="2400" dirty="0"/>
              <a:t> </a:t>
            </a:r>
            <a:r>
              <a:rPr lang="en-US" altLang="ko-KR" sz="2400" dirty="0"/>
              <a:t>32</a:t>
            </a:r>
            <a:r>
              <a:rPr lang="ko-KR" altLang="en-US" sz="2400" dirty="0"/>
              <a:t>개의 동일한 사이즈 모듈로 </a:t>
            </a:r>
            <a:br>
              <a:rPr lang="en-US" altLang="ko-KR" sz="2400" dirty="0"/>
            </a:br>
            <a:r>
              <a:rPr lang="ko-KR" altLang="en-US" sz="2400" dirty="0"/>
              <a:t>나뉘며 각각 뱅크는 동시에 액세스 가능</a:t>
            </a:r>
            <a:endParaRPr lang="en-US" altLang="ko-KR"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ko-KR"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altLang="ko-KR" sz="24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altLang="ko-KR" sz="2400" dirty="0"/>
          </a:p>
          <a:p>
            <a:pPr marL="228600" lvl="0" indent="-228600">
              <a:spcBef>
                <a:spcPts val="0"/>
              </a:spcBef>
              <a:buSzPts val="2400"/>
            </a:pPr>
            <a:r>
              <a:rPr lang="ko-KR" altLang="en-US" sz="2400" dirty="0"/>
              <a:t>워프는 </a:t>
            </a:r>
            <a:r>
              <a:rPr lang="en-US" altLang="ko-KR" sz="2400" dirty="0"/>
              <a:t>32</a:t>
            </a:r>
            <a:r>
              <a:rPr lang="ko-KR" altLang="en-US" sz="2400" dirty="0"/>
              <a:t>개의 스레드 묶음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ko-KR" altLang="en-US" sz="2400" dirty="0"/>
              <a:t>워프의 각 스레드가 같은 뱅크에 액세스하면 뱅크 충돌이 발생</a:t>
            </a:r>
            <a:endParaRPr lang="en-US" altLang="ko-KR"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altLang="ko-KR" sz="2400" dirty="0"/>
          </a:p>
          <a:p>
            <a:pPr marL="228600" lvl="0" indent="-228600">
              <a:spcBef>
                <a:spcPts val="0"/>
              </a:spcBef>
              <a:buSzPts val="2400"/>
            </a:pPr>
            <a:r>
              <a:rPr lang="en-US" sz="2400" dirty="0"/>
              <a:t>AES </a:t>
            </a:r>
            <a:r>
              <a:rPr lang="ko-KR" altLang="en-US" sz="2400" dirty="0"/>
              <a:t>의 </a:t>
            </a:r>
            <a:r>
              <a:rPr lang="en-US" altLang="ko-KR" sz="2400" dirty="0"/>
              <a:t>T </a:t>
            </a:r>
            <a:r>
              <a:rPr lang="ko-KR" altLang="en-US" sz="2400" dirty="0"/>
              <a:t>테이블을 </a:t>
            </a:r>
            <a:r>
              <a:rPr lang="ko-KR" altLang="ko-KR" sz="2400" dirty="0"/>
              <a:t>공유 메모리에 보관하면 속도가 최소 10.23배 </a:t>
            </a:r>
            <a:r>
              <a:rPr lang="ko-KR" altLang="ko-KR" sz="2400" dirty="0" err="1"/>
              <a:t>빨라</a:t>
            </a:r>
            <a:r>
              <a:rPr lang="ko-KR" altLang="en-US" sz="2400" dirty="0" err="1"/>
              <a:t>짐</a:t>
            </a:r>
            <a:r>
              <a:rPr lang="ko-KR" altLang="en-US" sz="2400" dirty="0"/>
              <a:t>*</a:t>
            </a:r>
            <a:endParaRPr lang="en-US" altLang="ko-KR" sz="2400" dirty="0"/>
          </a:p>
          <a:p>
            <a:pPr marL="685800" lvl="1" indent="-228600">
              <a:spcBef>
                <a:spcPts val="0"/>
              </a:spcBef>
              <a:buSzPts val="2400"/>
            </a:pPr>
            <a:r>
              <a:rPr lang="ko-KR" altLang="ko-KR" sz="2000" dirty="0"/>
              <a:t>GPU 커널</a:t>
            </a:r>
            <a:r>
              <a:rPr lang="ko-KR" altLang="en-US" sz="2000" dirty="0"/>
              <a:t>에서</a:t>
            </a:r>
            <a:r>
              <a:rPr lang="ko-KR" altLang="ko-KR" sz="2000" dirty="0"/>
              <a:t> </a:t>
            </a:r>
            <a:r>
              <a:rPr lang="ko-KR" altLang="en-US" sz="2000" dirty="0"/>
              <a:t>각 </a:t>
            </a:r>
            <a:r>
              <a:rPr lang="ko-KR" altLang="ko-KR" sz="2000" dirty="0"/>
              <a:t>스레드</a:t>
            </a:r>
            <a:r>
              <a:rPr lang="ko-KR" altLang="en-US" sz="2000" dirty="0"/>
              <a:t>는</a:t>
            </a:r>
            <a:r>
              <a:rPr lang="ko-KR" altLang="ko-KR" sz="2000" dirty="0"/>
              <a:t> 전역 메모리에서 복사</a:t>
            </a:r>
            <a:r>
              <a:rPr lang="ko-KR" altLang="en-US" sz="2000" dirty="0"/>
              <a:t> 후 </a:t>
            </a:r>
            <a:r>
              <a:rPr lang="ko-KR" altLang="ko-KR" sz="2000" dirty="0"/>
              <a:t>공유 메모리에 </a:t>
            </a:r>
            <a:r>
              <a:rPr lang="ko-KR" altLang="en-US" sz="2000" dirty="0"/>
              <a:t>저장</a:t>
            </a:r>
            <a:endParaRPr lang="en-US" altLang="ko-KR" sz="2000" dirty="0"/>
          </a:p>
          <a:p>
            <a:pPr marL="685800" lvl="1" indent="-228600">
              <a:spcBef>
                <a:spcPts val="0"/>
              </a:spcBef>
              <a:buSzPts val="2400"/>
            </a:pPr>
            <a:r>
              <a:rPr lang="ko-KR" altLang="en-US" sz="2000" b="1" dirty="0">
                <a:solidFill>
                  <a:srgbClr val="2E75B6"/>
                </a:solidFill>
              </a:rPr>
              <a:t>뱅크 충돌이 발생하지 않도록 </a:t>
            </a:r>
            <a:br>
              <a:rPr lang="en-US" altLang="ko-KR" sz="2000" dirty="0"/>
            </a:br>
            <a:r>
              <a:rPr lang="en-US" altLang="ko-KR" sz="2000" dirty="0"/>
              <a:t>T[0],</a:t>
            </a:r>
            <a:r>
              <a:rPr lang="ko-KR" altLang="en-US" sz="2000" dirty="0"/>
              <a:t> </a:t>
            </a:r>
            <a:r>
              <a:rPr lang="en" altLang="ko-KR" sz="2000" dirty="0"/>
              <a:t>T[31], </a:t>
            </a:r>
            <a:r>
              <a:rPr lang="en-US" altLang="ko-KR" sz="2000" dirty="0"/>
              <a:t>T[63], T[95], T[127], T[159], T[191], T[223]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뱅크 </a:t>
            </a:r>
            <a:r>
              <a:rPr lang="en-US" altLang="ko-KR" sz="2000" dirty="0"/>
              <a:t>0</a:t>
            </a:r>
            <a:br>
              <a:rPr lang="en-US" altLang="ko-KR" sz="2000" dirty="0"/>
            </a:br>
            <a:r>
              <a:rPr lang="en-US" altLang="ko-KR" sz="2000" dirty="0"/>
              <a:t>T[1], T[32], T[64], T[96], T[128], T[160], T[192], T[224]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뱅크 </a:t>
            </a:r>
            <a:r>
              <a:rPr lang="en-US" altLang="ko-KR" sz="2000" dirty="0"/>
              <a:t>1</a:t>
            </a:r>
          </a:p>
          <a:p>
            <a:pPr marL="228600" lvl="0" indent="-228600">
              <a:spcBef>
                <a:spcPts val="0"/>
              </a:spcBef>
              <a:buSzPts val="2400"/>
            </a:pPr>
            <a:endParaRPr sz="2400" dirty="0"/>
          </a:p>
        </p:txBody>
      </p:sp>
      <p:pic>
        <p:nvPicPr>
          <p:cNvPr id="114" name="Google Shape;114;g1192605d473_2_56"/>
          <p:cNvPicPr preferRelativeResize="0"/>
          <p:nvPr/>
        </p:nvPicPr>
        <p:blipFill rotWithShape="1">
          <a:blip r:embed="rId3">
            <a:alphaModFix/>
          </a:blip>
          <a:srcRect t="8101"/>
          <a:stretch/>
        </p:blipFill>
        <p:spPr>
          <a:xfrm>
            <a:off x="6911440" y="767938"/>
            <a:ext cx="4987394" cy="299357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3A8B7E5-1726-5240-A1F5-1241322D0317}"/>
                  </a:ext>
                </a:extLst>
              </p:cNvPr>
              <p:cNvSpPr/>
              <p:nvPr/>
            </p:nvSpPr>
            <p:spPr>
              <a:xfrm>
                <a:off x="4585710" y="5443865"/>
                <a:ext cx="3962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3A8B7E5-1726-5240-A1F5-1241322D0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710" y="5443865"/>
                <a:ext cx="39626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496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C60E-4C71-DB47-8351-7CF389F18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실험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549B17-7D92-9244-B843-D7CD3FA6C7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여러 논문에서 테이블 구현 시 공유 메모리 사용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뱅크 충돌 방지 적용 </a:t>
            </a:r>
            <a:r>
              <a:rPr kumimoji="1" lang="en-US" altLang="ko-KR" sz="24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kumimoji="1" lang="en-US" altLang="ko-KR" sz="2400" dirty="0" err="1"/>
              <a:t>Bitslicing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구현 공유 메모리 사용</a:t>
            </a:r>
            <a:r>
              <a:rPr kumimoji="1" lang="en-US" altLang="ko-KR" sz="2400" dirty="0"/>
              <a:t>?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공유 메모리 동적 할당 적용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PRESENT 80 </a:t>
            </a:r>
            <a:r>
              <a:rPr kumimoji="1" lang="ko-KR" altLang="en-US" sz="2400" dirty="0" err="1"/>
              <a:t>비트슬라이싱</a:t>
            </a:r>
            <a:r>
              <a:rPr kumimoji="1" lang="ko-KR" altLang="en-US" sz="2400" dirty="0"/>
              <a:t> 구현에서 비교</a:t>
            </a:r>
            <a:endParaRPr kumimoji="1" lang="en-US" altLang="ko-KR" sz="2400" dirty="0"/>
          </a:p>
          <a:p>
            <a:r>
              <a:rPr kumimoji="1" lang="ko-KR" altLang="en-US" sz="2400" dirty="0"/>
              <a:t>공유 메모리 사용 시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다소 성능향상 </a:t>
            </a:r>
          </a:p>
          <a:p>
            <a:endParaRPr kumimoji="1" lang="en-US" altLang="ko-KR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DA7146-CFA3-AE4B-97D1-8595E30E1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0659"/>
              </p:ext>
            </p:extLst>
          </p:nvPr>
        </p:nvGraphicFramePr>
        <p:xfrm>
          <a:off x="631250" y="4322380"/>
          <a:ext cx="10929500" cy="943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75">
                  <a:extLst>
                    <a:ext uri="{9D8B030D-6E8A-4147-A177-3AD203B41FA5}">
                      <a16:colId xmlns:a16="http://schemas.microsoft.com/office/drawing/2014/main" val="3873915372"/>
                    </a:ext>
                  </a:extLst>
                </a:gridCol>
                <a:gridCol w="2732375">
                  <a:extLst>
                    <a:ext uri="{9D8B030D-6E8A-4147-A177-3AD203B41FA5}">
                      <a16:colId xmlns:a16="http://schemas.microsoft.com/office/drawing/2014/main" val="1110309588"/>
                    </a:ext>
                  </a:extLst>
                </a:gridCol>
                <a:gridCol w="2732375">
                  <a:extLst>
                    <a:ext uri="{9D8B030D-6E8A-4147-A177-3AD203B41FA5}">
                      <a16:colId xmlns:a16="http://schemas.microsoft.com/office/drawing/2014/main" val="1351360920"/>
                    </a:ext>
                  </a:extLst>
                </a:gridCol>
                <a:gridCol w="2732375">
                  <a:extLst>
                    <a:ext uri="{9D8B030D-6E8A-4147-A177-3AD203B41FA5}">
                      <a16:colId xmlns:a16="http://schemas.microsoft.com/office/drawing/2014/main" val="3075080901"/>
                    </a:ext>
                  </a:extLst>
                </a:gridCol>
              </a:tblGrid>
              <a:tr h="4716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400" dirty="0"/>
                        <a:t>공유 메모리 사용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X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</a:t>
                      </a:r>
                      <a:endParaRPr lang="ko-KR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성능향상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93042010"/>
                  </a:ext>
                </a:extLst>
              </a:tr>
              <a:tr h="471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604.8 M</a:t>
                      </a:r>
                      <a:r>
                        <a:rPr kumimoji="1" lang="en" altLang="ko-KR" sz="2400" dirty="0"/>
                        <a:t>keys</a:t>
                      </a:r>
                      <a:r>
                        <a:rPr lang="en-US" altLang="ko-KR" sz="2400" dirty="0"/>
                        <a:t>/s 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ko-KR" sz="2400" dirty="0"/>
                        <a:t>617.2 </a:t>
                      </a:r>
                      <a:r>
                        <a:rPr kumimoji="1" lang="en" altLang="ko-KR" sz="2400" dirty="0" err="1"/>
                        <a:t>mh</a:t>
                      </a:r>
                      <a:r>
                        <a:rPr kumimoji="1" lang="en" altLang="ko-KR" sz="2400" dirty="0"/>
                        <a:t>/s</a:t>
                      </a:r>
                      <a:r>
                        <a:rPr kumimoji="1" lang="ko-KR" altLang="en-US" sz="2400" dirty="0"/>
                        <a:t> </a:t>
                      </a:r>
                      <a:endParaRPr lang="ko-KR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3%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9166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118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F87D1-880A-5F46-A121-395C30ED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커널 내부 루프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5B22FC4-E1BE-994C-BB60-39C1D6A8FA1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" altLang="ko-KR" sz="2400" dirty="0"/>
                  <a:t>GPU </a:t>
                </a:r>
                <a:r>
                  <a:rPr lang="ko-KR" altLang="en-US" sz="2400" dirty="0"/>
                  <a:t>레지스터로 </a:t>
                </a:r>
                <a:r>
                  <a:rPr lang="ko-KR" altLang="en-US" sz="2400" dirty="0" err="1"/>
                  <a:t>평문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키</a:t>
                </a:r>
                <a:r>
                  <a:rPr lang="en-US" altLang="ko-KR" sz="2400" dirty="0"/>
                  <a:t>)</a:t>
                </a:r>
                <a:r>
                  <a:rPr lang="ko-KR" altLang="en-US" sz="2400" dirty="0" err="1"/>
                  <a:t>를</a:t>
                </a:r>
                <a:r>
                  <a:rPr lang="ko-KR" altLang="en-US" sz="2400" dirty="0"/>
                  <a:t> 로드 하고 커널 내부에서 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제한된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수정으로 루프</a:t>
                </a:r>
                <a:endParaRPr lang="en" altLang="ko-KR" sz="2400" dirty="0"/>
              </a:p>
              <a:p>
                <a:pPr lvl="1"/>
                <a:r>
                  <a:rPr lang="en-US" altLang="ko-KR" sz="2000" dirty="0"/>
                  <a:t>GPU</a:t>
                </a:r>
                <a:r>
                  <a:rPr lang="ko-KR" altLang="en-US" sz="2000" dirty="0"/>
                  <a:t>로 전송하는 데이터 최소화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/>
                  <a:t>메모리 액세스를 최소화 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Ex)</a:t>
                </a:r>
                <a:r>
                  <a:rPr lang="ko-KR" altLang="en-US" sz="2400" dirty="0"/>
                  <a:t> </a:t>
                </a:r>
                <a:r>
                  <a:rPr lang="ko-KR" altLang="en-US" sz="2400" dirty="0" err="1"/>
                  <a:t>평문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키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의 일부만 변경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키 전수 조사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	</a:t>
                </a:r>
              </a:p>
              <a:p>
                <a:pPr lvl="1"/>
                <a:r>
                  <a:rPr lang="ko-KR" altLang="en-US" sz="2000" dirty="0"/>
                  <a:t>고정되는 </a:t>
                </a:r>
                <a:r>
                  <a:rPr lang="en-US" altLang="ko-KR" sz="2000" dirty="0"/>
                  <a:t>A2 18 04 E0 61 78</a:t>
                </a:r>
                <a:r>
                  <a:rPr lang="ko-KR" altLang="en-US" sz="2000" dirty="0"/>
                  <a:t>만</a:t>
                </a:r>
                <a:r>
                  <a:rPr lang="en-US" altLang="ko-KR" sz="2000" dirty="0"/>
                  <a:t> GPU</a:t>
                </a:r>
                <a:r>
                  <a:rPr lang="ko-KR" altLang="en-US" sz="2000" dirty="0"/>
                  <a:t>로 전송</a:t>
                </a:r>
                <a:br>
                  <a:rPr lang="en-US" altLang="ko-KR" sz="2000" dirty="0"/>
                </a:br>
                <a:r>
                  <a:rPr lang="ko-KR" altLang="en-US" sz="2000" dirty="0"/>
                  <a:t>한번만 메모리 액세스하여 레지스터 저장 이후 </a:t>
                </a:r>
                <a:r>
                  <a:rPr lang="en-US" altLang="ko-KR" sz="2000" dirty="0"/>
                  <a:t>for </a:t>
                </a:r>
                <a:r>
                  <a:rPr lang="ko-KR" altLang="en-US" sz="2000" dirty="0"/>
                  <a:t>문으로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씩 증가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/>
                  <a:t>키 </a:t>
                </a:r>
                <a:r>
                  <a:rPr lang="en-US" altLang="ko-KR" sz="2000" dirty="0"/>
                  <a:t>: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0,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,2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,3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400" dirty="0"/>
                  <a:t>Ex)</a:t>
                </a:r>
                <a:r>
                  <a:rPr lang="ko-KR" altLang="en-US" sz="2400" dirty="0"/>
                  <a:t> 테이블 구현에서 호출 후 </a:t>
                </a:r>
                <a:r>
                  <a:rPr lang="en-US" altLang="ko-KR" sz="2400" dirty="0"/>
                  <a:t>for</a:t>
                </a:r>
                <a:r>
                  <a:rPr lang="ko-KR" altLang="en-US" sz="2400" dirty="0"/>
                  <a:t> 문에서 반복 사용</a:t>
                </a:r>
                <a:endParaRPr lang="en-US" altLang="ko-KR" sz="2400" dirty="0"/>
              </a:p>
              <a:p>
                <a:pPr marL="0" indent="0">
                  <a:buNone/>
                </a:pPr>
                <a:r>
                  <a:rPr lang="en-US" altLang="ko-KR" sz="2400" dirty="0"/>
                  <a:t>	</a:t>
                </a:r>
                <a:endParaRPr lang="en" altLang="ko-KR" sz="2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5B22FC4-E1BE-994C-BB60-39C1D6A8F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0" t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368ACF2-BC79-B040-B63E-ADD8BA7C9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21111"/>
              </p:ext>
            </p:extLst>
          </p:nvPr>
        </p:nvGraphicFramePr>
        <p:xfrm>
          <a:off x="1472372" y="3243580"/>
          <a:ext cx="4254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2">
                  <a:extLst>
                    <a:ext uri="{9D8B030D-6E8A-4147-A177-3AD203B41FA5}">
                      <a16:colId xmlns:a16="http://schemas.microsoft.com/office/drawing/2014/main" val="22452033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1900084220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69572540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1771149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4064313445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11030844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942901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20349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bg1"/>
                          </a:solidFill>
                        </a:rPr>
                        <a:t>A2</a:t>
                      </a:r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98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649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FBFC3-5D1F-4E4D-BA67-855C522F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실험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C9424-A74C-6242-BC08-A9A35871DC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err="1"/>
              <a:t>Bitslicing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내부 루프 사용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PRESENT key </a:t>
            </a:r>
            <a:r>
              <a:rPr kumimoji="1" lang="ko-KR" altLang="en-US" dirty="0"/>
              <a:t>탐색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Ex) </a:t>
            </a:r>
            <a:r>
              <a:rPr kumimoji="1" lang="ko-KR" altLang="en-US" dirty="0"/>
              <a:t>그리드당 블록 *</a:t>
            </a:r>
            <a:r>
              <a:rPr kumimoji="1" lang="en-US" altLang="ko-KR" dirty="0"/>
              <a:t>4,</a:t>
            </a:r>
            <a:r>
              <a:rPr kumimoji="1" lang="ko-KR" altLang="en-US" dirty="0"/>
              <a:t> 내부 </a:t>
            </a:r>
            <a:r>
              <a:rPr kumimoji="1" lang="en-US" altLang="ko-KR" dirty="0"/>
              <a:t>for </a:t>
            </a:r>
            <a:r>
              <a:rPr kumimoji="1" lang="ko-KR" altLang="en-US" dirty="0"/>
              <a:t>문 *</a:t>
            </a:r>
            <a:r>
              <a:rPr kumimoji="1" lang="en-US" altLang="ko-KR" dirty="0"/>
              <a:t>4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차이 </a:t>
            </a:r>
            <a:r>
              <a:rPr kumimoji="1" lang="en-US" altLang="ko-KR" dirty="0"/>
              <a:t>X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73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2BC59-9777-3044-B0E1-E3A7ADA1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블록 당 스레드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그리드 당 블록 조절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A3DF6D-275E-CE45-AE2C-FE537F4DB8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많으면 많을 수록 좋았음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제한 있음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어떤 요인인지 확인 필요 </a:t>
            </a:r>
          </a:p>
        </p:txBody>
      </p:sp>
    </p:spTree>
    <p:extLst>
      <p:ext uri="{BB962C8B-B14F-4D97-AF65-F5344CB8AC3E}">
        <p14:creationId xmlns:p14="http://schemas.microsoft.com/office/powerpoint/2010/main" val="25018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GPU </a:t>
            </a:r>
            <a:r>
              <a:rPr lang="ko-KR" altLang="en-US" dirty="0"/>
              <a:t>상에서 암호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1800" dirty="0" err="1"/>
              <a:t>사물인터넷</a:t>
            </a:r>
            <a:r>
              <a:rPr lang="en-US" altLang="ko-KR" sz="1800" dirty="0"/>
              <a:t>(</a:t>
            </a:r>
            <a:r>
              <a:rPr lang="en" altLang="ko-KR" sz="1800" dirty="0"/>
              <a:t>IoT), </a:t>
            </a:r>
            <a:r>
              <a:rPr lang="ko-KR" altLang="en-US" sz="1800" dirty="0" err="1"/>
              <a:t>클라우드</a:t>
            </a:r>
            <a:r>
              <a:rPr lang="ko-KR" altLang="en-US" sz="1800" dirty="0"/>
              <a:t> 컴퓨팅</a:t>
            </a:r>
            <a:r>
              <a:rPr lang="en-US" altLang="ko-KR" sz="1800" dirty="0"/>
              <a:t>, </a:t>
            </a:r>
            <a:r>
              <a:rPr lang="ko-KR" altLang="en-US" sz="1800" dirty="0"/>
              <a:t>빅데이터 등의 확산</a:t>
            </a:r>
            <a:r>
              <a:rPr lang="en-US" altLang="ko-KR" sz="1800" dirty="0"/>
              <a:t>,</a:t>
            </a:r>
            <a:r>
              <a:rPr lang="ko-KR" altLang="en-US" sz="1800" dirty="0"/>
              <a:t> 애플리케이션에 대한 </a:t>
            </a:r>
            <a:r>
              <a:rPr lang="ko-KR" altLang="en-US" sz="1800" b="1" dirty="0">
                <a:solidFill>
                  <a:srgbClr val="2E75B6"/>
                </a:solidFill>
              </a:rPr>
              <a:t>고속 암호화 </a:t>
            </a:r>
            <a:r>
              <a:rPr lang="ko-KR" altLang="en-US" sz="1800" dirty="0"/>
              <a:t>의 필요성이 대두 </a:t>
            </a: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최신 </a:t>
            </a:r>
            <a:r>
              <a:rPr lang="ko-KR" altLang="en-US" sz="1800" b="1" dirty="0">
                <a:solidFill>
                  <a:srgbClr val="2E75B6"/>
                </a:solidFill>
              </a:rPr>
              <a:t>그래픽 프로세서</a:t>
            </a:r>
            <a:r>
              <a:rPr lang="ko-KR" altLang="en-US" sz="1800" dirty="0"/>
              <a:t>는 </a:t>
            </a:r>
            <a:r>
              <a:rPr lang="ko-KR" altLang="en-US" sz="1800" b="1" dirty="0">
                <a:solidFill>
                  <a:srgbClr val="2E75B6"/>
                </a:solidFill>
              </a:rPr>
              <a:t>높은 처리 능력</a:t>
            </a:r>
            <a:r>
              <a:rPr lang="ko-KR" altLang="en-US" sz="1800" dirty="0"/>
              <a:t>을 제공 </a:t>
            </a:r>
            <a:r>
              <a:rPr lang="ko-KR" altLang="en-US" sz="1800" b="1" dirty="0">
                <a:solidFill>
                  <a:srgbClr val="2E75B6"/>
                </a:solidFill>
              </a:rPr>
              <a:t>암호 처리</a:t>
            </a:r>
            <a:r>
              <a:rPr lang="ko-KR" altLang="en-US" sz="1800" dirty="0"/>
              <a:t>에 그래픽 프로세서를 활용 연구 진행 중</a:t>
            </a:r>
            <a:endParaRPr lang="en-US" altLang="ko-KR" sz="1800" dirty="0"/>
          </a:p>
          <a:p>
            <a:pPr lvl="1">
              <a:lnSpc>
                <a:spcPct val="200000"/>
              </a:lnSpc>
            </a:pPr>
            <a:r>
              <a:rPr lang="en" altLang="ko-KR" sz="1400" dirty="0"/>
              <a:t>GPU</a:t>
            </a:r>
            <a:r>
              <a:rPr lang="ko-KR" altLang="en-US" sz="1400" dirty="0"/>
              <a:t>는 </a:t>
            </a:r>
            <a:r>
              <a:rPr lang="ko-KR" altLang="en-US" sz="1400" b="1" dirty="0">
                <a:solidFill>
                  <a:srgbClr val="2E75B6"/>
                </a:solidFill>
              </a:rPr>
              <a:t>파일 또는 전체 디스크 암호화</a:t>
            </a:r>
            <a:r>
              <a:rPr lang="ko-KR" altLang="en-US" sz="1400" dirty="0"/>
              <a:t>를 위한 암호화 보조 프로세서로 사용되어 </a:t>
            </a:r>
            <a:r>
              <a:rPr lang="en" altLang="ko-KR" sz="1400" dirty="0"/>
              <a:t>CPU </a:t>
            </a:r>
            <a:r>
              <a:rPr lang="ko-KR" altLang="en-US" sz="1400" dirty="0"/>
              <a:t>암호화로 인한 성능 손실을 제거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r>
              <a:rPr lang="en" altLang="ko-KR" sz="1400" dirty="0"/>
              <a:t>CPU </a:t>
            </a:r>
            <a:r>
              <a:rPr lang="ko-KR" altLang="en-US" sz="1400" dirty="0"/>
              <a:t>사용량이 많은 </a:t>
            </a:r>
            <a:r>
              <a:rPr lang="en" altLang="ko-KR" sz="1400" dirty="0"/>
              <a:t>SSL </a:t>
            </a:r>
            <a:r>
              <a:rPr lang="ko-KR" altLang="en-US" sz="1400" b="1" dirty="0">
                <a:solidFill>
                  <a:srgbClr val="2E75B6"/>
                </a:solidFill>
              </a:rPr>
              <a:t>서버에서 </a:t>
            </a:r>
            <a:r>
              <a:rPr lang="en" altLang="ko-KR" sz="1400" b="1" dirty="0">
                <a:solidFill>
                  <a:srgbClr val="2E75B6"/>
                </a:solidFill>
              </a:rPr>
              <a:t>GPU</a:t>
            </a:r>
            <a:r>
              <a:rPr lang="ko-KR" altLang="en-US" sz="1400" b="1" dirty="0" err="1">
                <a:solidFill>
                  <a:srgbClr val="2E75B6"/>
                </a:solidFill>
              </a:rPr>
              <a:t>를</a:t>
            </a:r>
            <a:r>
              <a:rPr lang="ko-KR" altLang="en-US" sz="1400" b="1" dirty="0">
                <a:solidFill>
                  <a:srgbClr val="2E75B6"/>
                </a:solidFill>
              </a:rPr>
              <a:t> 보조 프로세서</a:t>
            </a:r>
            <a:r>
              <a:rPr lang="ko-KR" altLang="en-US" sz="1400" dirty="0"/>
              <a:t>로 사용하면 암호화 부담에서 벗어 나 다른 작업에 </a:t>
            </a:r>
            <a:r>
              <a:rPr lang="en" altLang="ko-KR" sz="1400" dirty="0"/>
              <a:t>CPU </a:t>
            </a:r>
            <a:r>
              <a:rPr lang="ko-KR" altLang="en-US" sz="1400" dirty="0"/>
              <a:t>성능을 사용</a:t>
            </a:r>
            <a:r>
              <a:rPr lang="en-US" altLang="ko-KR" sz="1400" dirty="0"/>
              <a:t> </a:t>
            </a:r>
            <a:r>
              <a:rPr lang="ko-KR" altLang="en-US" sz="1400" dirty="0"/>
              <a:t>가능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r>
              <a:rPr lang="en" altLang="ko-KR" sz="1400" dirty="0"/>
              <a:t>GPU </a:t>
            </a:r>
            <a:r>
              <a:rPr lang="ko-KR" altLang="en-US" sz="1400" dirty="0"/>
              <a:t>최적화는 </a:t>
            </a:r>
            <a:r>
              <a:rPr lang="en" altLang="ko-KR" sz="1400" dirty="0"/>
              <a:t>GPU</a:t>
            </a:r>
            <a:r>
              <a:rPr lang="ko-KR" altLang="en-US" sz="1400" dirty="0"/>
              <a:t>가 이론적으로 얻은 </a:t>
            </a:r>
            <a:r>
              <a:rPr lang="ko-KR" altLang="en-US" sz="1400" b="1" dirty="0">
                <a:solidFill>
                  <a:srgbClr val="2E75B6"/>
                </a:solidFill>
              </a:rPr>
              <a:t>암호 분석 결과 또는 축소된</a:t>
            </a:r>
            <a:r>
              <a:rPr lang="ko-KR" altLang="en-US" sz="1400" dirty="0">
                <a:solidFill>
                  <a:srgbClr val="2E75B6"/>
                </a:solidFill>
              </a:rPr>
              <a:t> </a:t>
            </a:r>
            <a:r>
              <a:rPr lang="ko-KR" altLang="en-US" sz="1400" b="1" dirty="0">
                <a:solidFill>
                  <a:srgbClr val="2E75B6"/>
                </a:solidFill>
              </a:rPr>
              <a:t>버전을 합리적인 시간에 검증</a:t>
            </a:r>
            <a:r>
              <a:rPr lang="ko-KR" altLang="en-US" sz="1400" dirty="0"/>
              <a:t>하는 데 사용</a:t>
            </a:r>
            <a:endParaRPr lang="ko-KR" altLang="en-US" sz="1800" dirty="0"/>
          </a:p>
          <a:p>
            <a:pPr>
              <a:lnSpc>
                <a:spcPct val="200000"/>
              </a:lnSpc>
            </a:pPr>
            <a:r>
              <a:rPr lang="ko-KR" altLang="en-US" sz="1800" dirty="0"/>
              <a:t>경량 </a:t>
            </a:r>
            <a:r>
              <a:rPr lang="ko-KR" altLang="en-US" sz="1800" dirty="0" err="1"/>
              <a:t>블록암호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2E75B6"/>
                </a:solidFill>
              </a:rPr>
              <a:t>PRESNET, GIFT,</a:t>
            </a:r>
            <a:r>
              <a:rPr lang="ko-KR" altLang="en-US" sz="1800" dirty="0">
                <a:solidFill>
                  <a:srgbClr val="2E75B6"/>
                </a:solidFill>
              </a:rPr>
              <a:t> </a:t>
            </a:r>
            <a:r>
              <a:rPr lang="en-US" altLang="ko-KR" sz="1800" b="1" dirty="0">
                <a:solidFill>
                  <a:srgbClr val="2E75B6"/>
                </a:solidFill>
              </a:rPr>
              <a:t>PIPO</a:t>
            </a:r>
            <a:r>
              <a:rPr lang="ko-KR" altLang="en-US" sz="1800" dirty="0" err="1"/>
              <a:t>를</a:t>
            </a:r>
            <a:r>
              <a:rPr lang="en-US" altLang="ko-KR" sz="1800" dirty="0"/>
              <a:t> CUDA GPU </a:t>
            </a:r>
            <a:r>
              <a:rPr lang="ko-KR" altLang="en-US" sz="1800" dirty="0"/>
              <a:t>상의 최적 구현</a:t>
            </a:r>
            <a:r>
              <a:rPr lang="en-US" altLang="ko-KR" sz="1800" dirty="0"/>
              <a:t> </a:t>
            </a:r>
            <a:r>
              <a:rPr lang="ko-KR" altLang="en-US" sz="1800" dirty="0"/>
              <a:t>하였음 </a:t>
            </a:r>
            <a:endParaRPr lang="en-US" altLang="ko-KR" sz="1800" dirty="0"/>
          </a:p>
          <a:p>
            <a:pPr lvl="1">
              <a:lnSpc>
                <a:spcPct val="200000"/>
              </a:lnSpc>
            </a:pPr>
            <a:r>
              <a:rPr lang="ko-KR" altLang="en-US" sz="1400" b="1" dirty="0" err="1">
                <a:solidFill>
                  <a:srgbClr val="2E75B6"/>
                </a:solidFill>
              </a:rPr>
              <a:t>비트슬라이싱</a:t>
            </a:r>
            <a:r>
              <a:rPr lang="ko-KR" altLang="en-US" sz="1400" b="1" dirty="0">
                <a:solidFill>
                  <a:srgbClr val="2E75B6"/>
                </a:solidFill>
              </a:rPr>
              <a:t> 기법</a:t>
            </a:r>
            <a:r>
              <a:rPr lang="ko-KR" altLang="en-US" sz="1400" dirty="0"/>
              <a:t>을 적용한 최적화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" altLang="ko-KR" sz="1400" dirty="0"/>
              <a:t>GPU </a:t>
            </a:r>
            <a:r>
              <a:rPr lang="ko-KR" altLang="en-US" sz="1400" dirty="0"/>
              <a:t>요소를 최대한 사용하여 높은 처리량 달성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endParaRPr lang="en-US" altLang="ko-KR" sz="1400" dirty="0"/>
          </a:p>
          <a:p>
            <a:r>
              <a:rPr lang="ko-KR" altLang="en-US" sz="1800" dirty="0"/>
              <a:t>공통된 특징을 기반으로 </a:t>
            </a:r>
            <a:r>
              <a:rPr lang="en" altLang="ko-KR" sz="1800" dirty="0"/>
              <a:t>CUDA GPU </a:t>
            </a:r>
            <a:r>
              <a:rPr lang="ko-KR" altLang="en-US" sz="1800" dirty="0"/>
              <a:t>상에서 경량 블록 암호 구현에 대하여 고찰함</a:t>
            </a:r>
          </a:p>
        </p:txBody>
      </p:sp>
    </p:spTree>
    <p:extLst>
      <p:ext uri="{BB962C8B-B14F-4D97-AF65-F5344CB8AC3E}">
        <p14:creationId xmlns:p14="http://schemas.microsoft.com/office/powerpoint/2010/main" val="231078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2B17F-39F8-6448-BABC-80B4ACD3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적용 기법들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B3BC-1997-794F-9031-5DE13C2629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dirty="0" err="1"/>
              <a:t>비트슬라이싱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공유 메모리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커널 내부 루프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ko-KR" altLang="en-US" dirty="0"/>
              <a:t>블록 당 스레드</a:t>
            </a:r>
            <a:r>
              <a:rPr kumimoji="1" lang="en-US" altLang="ko-KR" dirty="0"/>
              <a:t>(</a:t>
            </a:r>
            <a:r>
              <a:rPr kumimoji="1" lang="ko-KR" altLang="en-US" dirty="0"/>
              <a:t>스레드 수</a:t>
            </a:r>
            <a:r>
              <a:rPr kumimoji="1" lang="en-US" altLang="ko-KR" dirty="0"/>
              <a:t>),</a:t>
            </a:r>
            <a:r>
              <a:rPr kumimoji="1" lang="ko-KR" altLang="en-US" dirty="0"/>
              <a:t> 그리드 당 블록</a:t>
            </a:r>
            <a:r>
              <a:rPr kumimoji="1" lang="en-US" altLang="ko-KR" dirty="0"/>
              <a:t>(</a:t>
            </a:r>
            <a:r>
              <a:rPr kumimoji="1" lang="ko-KR" altLang="en-US" dirty="0"/>
              <a:t>블록 수</a:t>
            </a:r>
            <a:r>
              <a:rPr kumimoji="1" lang="en-US" altLang="ko-KR" dirty="0"/>
              <a:t>)</a:t>
            </a:r>
            <a:r>
              <a:rPr kumimoji="1" lang="ko-KR" altLang="en-US" dirty="0"/>
              <a:t> 조절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849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Bitslicing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1800" b="1" i="0" dirty="0">
                <a:solidFill>
                  <a:srgbClr val="2E75B6"/>
                </a:solidFill>
                <a:effectLst/>
                <a:latin typeface="Helvetica Neue"/>
              </a:rPr>
              <a:t>Eli </a:t>
            </a:r>
            <a:r>
              <a:rPr lang="en-US" altLang="ko-KR" sz="1800" b="1" i="0" dirty="0" err="1">
                <a:solidFill>
                  <a:srgbClr val="2E75B6"/>
                </a:solidFill>
                <a:effectLst/>
                <a:latin typeface="Helvetica Neue"/>
              </a:rPr>
              <a:t>Biham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Helvetica Neue"/>
              </a:rPr>
              <a:t>이 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Helvetica Neue"/>
              </a:rPr>
              <a:t>A Fast New </a:t>
            </a:r>
            <a:r>
              <a:rPr lang="en-US" altLang="ko-KR" sz="1800" b="1" i="0" dirty="0">
                <a:solidFill>
                  <a:srgbClr val="2E75B6"/>
                </a:solidFill>
                <a:effectLst/>
                <a:latin typeface="Helvetica Neue"/>
              </a:rPr>
              <a:t>DES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Helvetica Neue"/>
              </a:rPr>
              <a:t> Implementation in Software 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Helvetica Neue"/>
              </a:rPr>
              <a:t>라는 논문에서 처음 사용</a:t>
            </a:r>
            <a:endParaRPr lang="en-US" altLang="ko-KR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 err="1"/>
              <a:t>비트슬라이싱은</a:t>
            </a:r>
            <a:r>
              <a:rPr lang="ko-KR" altLang="en-US" sz="1800" dirty="0"/>
              <a:t> 여러 블록의 비트들을 각 순서대로 모아 </a:t>
            </a:r>
            <a:r>
              <a:rPr lang="ko-KR" altLang="en-US" sz="1800" b="1" dirty="0">
                <a:solidFill>
                  <a:srgbClr val="2E75B6"/>
                </a:solidFill>
              </a:rPr>
              <a:t>비트 단위로 연산</a:t>
            </a:r>
            <a:r>
              <a:rPr lang="ko-KR" altLang="en-US" sz="1800" dirty="0"/>
              <a:t>하는 기법</a:t>
            </a:r>
            <a:r>
              <a:rPr lang="en-US" altLang="ko-KR" sz="18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en-US" sz="1800" dirty="0"/>
              <a:t>여러 블록을 병렬로 처리</a:t>
            </a:r>
            <a:r>
              <a:rPr lang="en-US" altLang="ko-KR" sz="1800" dirty="0"/>
              <a:t> </a:t>
            </a:r>
            <a:r>
              <a:rPr lang="ko-KR" altLang="en-US" sz="1800" dirty="0"/>
              <a:t>가능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>
                <a:solidFill>
                  <a:srgbClr val="333333"/>
                </a:solidFill>
                <a:latin typeface="Helvetica Neue"/>
              </a:rPr>
              <a:t>하드웨어에서 논리 회로를 구현하는 것처럼  </a:t>
            </a:r>
            <a:r>
              <a:rPr lang="ko-KR" altLang="en-US" sz="1800" b="1" dirty="0" err="1">
                <a:solidFill>
                  <a:srgbClr val="2E75B6"/>
                </a:solidFill>
                <a:latin typeface="Helvetica Neue"/>
              </a:rPr>
              <a:t>함수을</a:t>
            </a:r>
            <a:r>
              <a:rPr lang="ko-KR" altLang="en-US" sz="1800" b="1" dirty="0">
                <a:solidFill>
                  <a:srgbClr val="2E75B6"/>
                </a:solidFill>
                <a:latin typeface="Helvetica Neue"/>
              </a:rPr>
              <a:t> 단일 비트 논리 연산</a:t>
            </a:r>
            <a:r>
              <a:rPr lang="en-US" altLang="ko-KR" sz="1800" dirty="0">
                <a:solidFill>
                  <a:srgbClr val="333333"/>
                </a:solidFill>
                <a:latin typeface="Helvetica Neue"/>
              </a:rPr>
              <a:t>( </a:t>
            </a:r>
            <a:r>
              <a:rPr lang="en-US" altLang="ko-KR" sz="1800" i="1" dirty="0">
                <a:solidFill>
                  <a:srgbClr val="333333"/>
                </a:solidFill>
                <a:latin typeface="Helvetica Neue"/>
              </a:rPr>
              <a:t>AND</a:t>
            </a:r>
            <a:r>
              <a:rPr lang="ko-KR" altLang="en-US" sz="1800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altLang="ko-KR" sz="1800" dirty="0">
                <a:solidFill>
                  <a:srgbClr val="333333"/>
                </a:solidFill>
                <a:latin typeface="Helvetica Neue"/>
              </a:rPr>
              <a:t>, </a:t>
            </a:r>
            <a:r>
              <a:rPr lang="en-US" altLang="ko-KR" sz="1800" i="1" dirty="0">
                <a:solidFill>
                  <a:srgbClr val="333333"/>
                </a:solidFill>
                <a:latin typeface="Helvetica Neue"/>
              </a:rPr>
              <a:t>XOR</a:t>
            </a:r>
            <a:r>
              <a:rPr lang="ko-KR" altLang="en-US" sz="1800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altLang="ko-KR" sz="1800" dirty="0">
                <a:solidFill>
                  <a:srgbClr val="333333"/>
                </a:solidFill>
                <a:latin typeface="Helvetica Neue"/>
              </a:rPr>
              <a:t>, </a:t>
            </a:r>
            <a:r>
              <a:rPr lang="en-US" altLang="ko-KR" sz="1800" i="1" dirty="0">
                <a:solidFill>
                  <a:srgbClr val="333333"/>
                </a:solidFill>
                <a:latin typeface="Helvetica Neue"/>
              </a:rPr>
              <a:t>OR</a:t>
            </a:r>
            <a:r>
              <a:rPr lang="ko-KR" altLang="en-US" sz="1800" dirty="0">
                <a:solidFill>
                  <a:srgbClr val="333333"/>
                </a:solidFill>
                <a:latin typeface="Helvetica Neue"/>
              </a:rPr>
              <a:t> </a:t>
            </a:r>
            <a:r>
              <a:rPr lang="en-US" altLang="ko-KR" sz="1800" dirty="0">
                <a:solidFill>
                  <a:srgbClr val="333333"/>
                </a:solidFill>
                <a:latin typeface="Helvetica Neue"/>
              </a:rPr>
              <a:t>, </a:t>
            </a:r>
            <a:r>
              <a:rPr lang="en-US" altLang="ko-KR" sz="1800" i="1" dirty="0">
                <a:solidFill>
                  <a:srgbClr val="333333"/>
                </a:solidFill>
                <a:latin typeface="Helvetica Neue"/>
              </a:rPr>
              <a:t>NOT</a:t>
            </a:r>
            <a:r>
              <a:rPr lang="ko-KR" altLang="en-US" sz="1800" dirty="0">
                <a:solidFill>
                  <a:srgbClr val="333333"/>
                </a:solidFill>
                <a:latin typeface="Helvetica Neue"/>
              </a:rPr>
              <a:t> 등</a:t>
            </a:r>
            <a:r>
              <a:rPr lang="en-US" altLang="ko-KR" sz="1800" dirty="0">
                <a:solidFill>
                  <a:srgbClr val="333333"/>
                </a:solidFill>
                <a:latin typeface="Helvetica Neue"/>
              </a:rPr>
              <a:t>)</a:t>
            </a:r>
            <a:r>
              <a:rPr lang="ko-KR" altLang="en-US" sz="1800" dirty="0">
                <a:solidFill>
                  <a:srgbClr val="333333"/>
                </a:solidFill>
                <a:latin typeface="Helvetica Neue"/>
              </a:rPr>
              <a:t>로 표현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1800" dirty="0"/>
              <a:t>여러 블록을 비트 </a:t>
            </a:r>
            <a:r>
              <a:rPr lang="ko-KR" altLang="en-US" sz="1800" dirty="0" err="1"/>
              <a:t>슬라이싱</a:t>
            </a:r>
            <a:r>
              <a:rPr lang="ko-KR" altLang="en-US" sz="1800" dirty="0"/>
              <a:t> 표현으로 바꾸기 위한 </a:t>
            </a:r>
            <a:r>
              <a:rPr lang="en" altLang="ko-KR" sz="1800" b="1" dirty="0">
                <a:solidFill>
                  <a:srgbClr val="2E75B6"/>
                </a:solidFill>
              </a:rPr>
              <a:t>packing </a:t>
            </a:r>
            <a:r>
              <a:rPr lang="ko-KR" altLang="en-US" sz="1800" b="1" dirty="0">
                <a:solidFill>
                  <a:srgbClr val="2E75B6"/>
                </a:solidFill>
              </a:rPr>
              <a:t>과정</a:t>
            </a:r>
            <a:r>
              <a:rPr lang="en-US" altLang="ko-KR" sz="1800" dirty="0"/>
              <a:t>,</a:t>
            </a:r>
            <a:r>
              <a:rPr lang="ko-KR" altLang="en-US" sz="1800" dirty="0"/>
              <a:t> 다시 원래 형태의 블록으로 되돌리기 위한 </a:t>
            </a:r>
            <a:r>
              <a:rPr lang="en" altLang="ko-KR" sz="1800" b="1" dirty="0">
                <a:solidFill>
                  <a:srgbClr val="2E75B6"/>
                </a:solidFill>
              </a:rPr>
              <a:t>unpacking </a:t>
            </a:r>
            <a:r>
              <a:rPr lang="ko-KR" altLang="en-US" sz="1800" b="1" dirty="0">
                <a:solidFill>
                  <a:srgbClr val="2E75B6"/>
                </a:solidFill>
              </a:rPr>
              <a:t>과정</a:t>
            </a:r>
            <a:r>
              <a:rPr lang="ko-KR" altLang="en-US" sz="1800" dirty="0"/>
              <a:t> 추가되며 이러한 </a:t>
            </a:r>
            <a:r>
              <a:rPr lang="ko-KR" altLang="en-US" sz="1800" b="1" dirty="0">
                <a:solidFill>
                  <a:srgbClr val="2E75B6"/>
                </a:solidFill>
              </a:rPr>
              <a:t>오버헤드도 고려 </a:t>
            </a:r>
            <a:r>
              <a:rPr lang="ko-KR" altLang="en-US" sz="1800" dirty="0"/>
              <a:t>필요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D2EDC72-0812-47F9-8BB7-8E2E109D9EB2}"/>
              </a:ext>
            </a:extLst>
          </p:cNvPr>
          <p:cNvGraphicFramePr>
            <a:graphicFrameLocks noGrp="1"/>
          </p:cNvGraphicFramePr>
          <p:nvPr/>
        </p:nvGraphicFramePr>
        <p:xfrm>
          <a:off x="1153058" y="4282004"/>
          <a:ext cx="4254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2">
                  <a:extLst>
                    <a:ext uri="{9D8B030D-6E8A-4147-A177-3AD203B41FA5}">
                      <a16:colId xmlns:a16="http://schemas.microsoft.com/office/drawing/2014/main" val="22452033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1900084220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69572540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1771149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4064313445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11030844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942901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20349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98552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FB41CDA5-507A-4E16-9C87-B6A6312BAF71}"/>
              </a:ext>
            </a:extLst>
          </p:cNvPr>
          <p:cNvGraphicFramePr>
            <a:graphicFrameLocks noGrp="1"/>
          </p:cNvGraphicFramePr>
          <p:nvPr/>
        </p:nvGraphicFramePr>
        <p:xfrm>
          <a:off x="1153058" y="4883402"/>
          <a:ext cx="425449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1812">
                  <a:extLst>
                    <a:ext uri="{9D8B030D-6E8A-4147-A177-3AD203B41FA5}">
                      <a16:colId xmlns:a16="http://schemas.microsoft.com/office/drawing/2014/main" val="22452033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1900084220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69572540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1771149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4064313445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11030844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942901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20349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98552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99B33858-42AC-464A-8988-8AE04657A1A2}"/>
              </a:ext>
            </a:extLst>
          </p:cNvPr>
          <p:cNvGraphicFramePr>
            <a:graphicFrameLocks noGrp="1"/>
          </p:cNvGraphicFramePr>
          <p:nvPr/>
        </p:nvGraphicFramePr>
        <p:xfrm>
          <a:off x="1153058" y="5481571"/>
          <a:ext cx="4254496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1812">
                  <a:extLst>
                    <a:ext uri="{9D8B030D-6E8A-4147-A177-3AD203B41FA5}">
                      <a16:colId xmlns:a16="http://schemas.microsoft.com/office/drawing/2014/main" val="22452033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1900084220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69572540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1771149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4064313445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11030844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942901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20349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98552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B556606F-D3CD-4652-92FA-4B6959F6E2C2}"/>
              </a:ext>
            </a:extLst>
          </p:cNvPr>
          <p:cNvGraphicFramePr>
            <a:graphicFrameLocks noGrp="1"/>
          </p:cNvGraphicFramePr>
          <p:nvPr/>
        </p:nvGraphicFramePr>
        <p:xfrm>
          <a:off x="6943967" y="3710911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A2C6499-CFF4-474D-89FE-A9E4707884A5}"/>
              </a:ext>
            </a:extLst>
          </p:cNvPr>
          <p:cNvGraphicFramePr>
            <a:graphicFrameLocks noGrp="1"/>
          </p:cNvGraphicFramePr>
          <p:nvPr/>
        </p:nvGraphicFramePr>
        <p:xfrm>
          <a:off x="7502767" y="3710911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1EE262D5-AE11-40E5-9A1A-CCF77E929332}"/>
              </a:ext>
            </a:extLst>
          </p:cNvPr>
          <p:cNvGraphicFramePr>
            <a:graphicFrameLocks noGrp="1"/>
          </p:cNvGraphicFramePr>
          <p:nvPr/>
        </p:nvGraphicFramePr>
        <p:xfrm>
          <a:off x="8061567" y="3710911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79E0D26-B277-421B-8E6B-C4C22B110FC6}"/>
              </a:ext>
            </a:extLst>
          </p:cNvPr>
          <p:cNvSpPr txBox="1"/>
          <p:nvPr/>
        </p:nvSpPr>
        <p:spPr>
          <a:xfrm rot="5400000">
            <a:off x="2825412" y="6006797"/>
            <a:ext cx="909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i="0">
                <a:solidFill>
                  <a:srgbClr val="333333"/>
                </a:solidFill>
                <a:effectLst/>
                <a:latin typeface="Helvetica Neue"/>
              </a:rPr>
              <a:t>···</a:t>
            </a:r>
            <a:endParaRPr lang="ko-KR" altLang="en-US" sz="4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0440C-A106-48F6-B09D-AE7AA901107D}"/>
              </a:ext>
            </a:extLst>
          </p:cNvPr>
          <p:cNvSpPr txBox="1"/>
          <p:nvPr/>
        </p:nvSpPr>
        <p:spPr>
          <a:xfrm>
            <a:off x="9007567" y="4675634"/>
            <a:ext cx="909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i="0">
                <a:solidFill>
                  <a:srgbClr val="333333"/>
                </a:solidFill>
                <a:effectLst/>
                <a:latin typeface="Helvetica Neue"/>
              </a:rPr>
              <a:t>···</a:t>
            </a:r>
            <a:endParaRPr lang="ko-KR" altLang="en-US" sz="4800"/>
          </a:p>
        </p:txBody>
      </p:sp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CF6F9D25-983E-4BD8-A9CB-7EAACAACB922}"/>
              </a:ext>
            </a:extLst>
          </p:cNvPr>
          <p:cNvGraphicFramePr>
            <a:graphicFrameLocks noGrp="1"/>
          </p:cNvGraphicFramePr>
          <p:nvPr/>
        </p:nvGraphicFramePr>
        <p:xfrm>
          <a:off x="10309473" y="3715673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AE26481-4ACF-40F5-9317-E15C58086A3A}"/>
              </a:ext>
            </a:extLst>
          </p:cNvPr>
          <p:cNvGraphicFramePr>
            <a:graphicFrameLocks noGrp="1"/>
          </p:cNvGraphicFramePr>
          <p:nvPr/>
        </p:nvGraphicFramePr>
        <p:xfrm>
          <a:off x="10868273" y="3715673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20" name="표 11">
            <a:extLst>
              <a:ext uri="{FF2B5EF4-FFF2-40B4-BE49-F238E27FC236}">
                <a16:creationId xmlns:a16="http://schemas.microsoft.com/office/drawing/2014/main" id="{CD46A0DC-24B3-4634-B261-FC12D4836396}"/>
              </a:ext>
            </a:extLst>
          </p:cNvPr>
          <p:cNvGraphicFramePr>
            <a:graphicFrameLocks noGrp="1"/>
          </p:cNvGraphicFramePr>
          <p:nvPr/>
        </p:nvGraphicFramePr>
        <p:xfrm>
          <a:off x="11427073" y="3715673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4B7AFD-CB24-4B92-8AA8-3D8FBF8AF0BF}"/>
              </a:ext>
            </a:extLst>
          </p:cNvPr>
          <p:cNvSpPr txBox="1"/>
          <p:nvPr/>
        </p:nvSpPr>
        <p:spPr>
          <a:xfrm>
            <a:off x="5929239" y="6286109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8</a:t>
            </a:r>
            <a:endParaRPr lang="ko-KR" altLang="en-US" sz="14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0BD2E7-3201-464E-B4AD-23E5D59CA2E1}"/>
              </a:ext>
            </a:extLst>
          </p:cNvPr>
          <p:cNvSpPr txBox="1"/>
          <p:nvPr/>
        </p:nvSpPr>
        <p:spPr>
          <a:xfrm>
            <a:off x="5889025" y="373441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1</a:t>
            </a:r>
            <a:endParaRPr lang="ko-KR" alt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69B62-F2F1-44F7-96E9-4020EA6053DE}"/>
              </a:ext>
            </a:extLst>
          </p:cNvPr>
          <p:cNvSpPr txBox="1"/>
          <p:nvPr/>
        </p:nvSpPr>
        <p:spPr>
          <a:xfrm>
            <a:off x="5904900" y="410374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2</a:t>
            </a:r>
            <a:endParaRPr lang="ko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B3CBE4-55C0-449A-B0AE-6F07EE85BC4D}"/>
              </a:ext>
            </a:extLst>
          </p:cNvPr>
          <p:cNvSpPr txBox="1"/>
          <p:nvPr/>
        </p:nvSpPr>
        <p:spPr>
          <a:xfrm>
            <a:off x="5904900" y="4470205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3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EF1E72-0754-4A0A-9149-334B7E47B32A}"/>
              </a:ext>
            </a:extLst>
          </p:cNvPr>
          <p:cNvSpPr txBox="1"/>
          <p:nvPr/>
        </p:nvSpPr>
        <p:spPr>
          <a:xfrm>
            <a:off x="5904900" y="484119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4</a:t>
            </a:r>
            <a:endParaRPr lang="ko-KR" alt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789E8-1560-4BD3-84DD-AD12857F7BB9}"/>
              </a:ext>
            </a:extLst>
          </p:cNvPr>
          <p:cNvSpPr txBox="1"/>
          <p:nvPr/>
        </p:nvSpPr>
        <p:spPr>
          <a:xfrm>
            <a:off x="5920775" y="521052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5</a:t>
            </a:r>
            <a:endParaRPr lang="ko-KR" altLang="en-US" sz="14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1ADB60-B322-48F6-A5CF-EC8F2EB20845}"/>
              </a:ext>
            </a:extLst>
          </p:cNvPr>
          <p:cNvSpPr txBox="1"/>
          <p:nvPr/>
        </p:nvSpPr>
        <p:spPr>
          <a:xfrm>
            <a:off x="5918971" y="5576987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6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575077-8075-47E9-AF5F-80469CD1AE72}"/>
              </a:ext>
            </a:extLst>
          </p:cNvPr>
          <p:cNvSpPr txBox="1"/>
          <p:nvPr/>
        </p:nvSpPr>
        <p:spPr>
          <a:xfrm>
            <a:off x="5918971" y="594797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7</a:t>
            </a:r>
            <a:endParaRPr lang="ko-KR" altLang="en-US" sz="1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695451-FF14-4999-9100-24F567A26081}"/>
              </a:ext>
            </a:extLst>
          </p:cNvPr>
          <p:cNvSpPr txBox="1"/>
          <p:nvPr/>
        </p:nvSpPr>
        <p:spPr>
          <a:xfrm>
            <a:off x="6874436" y="3408641"/>
            <a:ext cx="76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Block 1</a:t>
            </a:r>
            <a:endParaRPr lang="ko-KR" altLang="en-US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660C37-5F1D-485C-8982-A0052E6936C5}"/>
              </a:ext>
            </a:extLst>
          </p:cNvPr>
          <p:cNvSpPr txBox="1"/>
          <p:nvPr/>
        </p:nvSpPr>
        <p:spPr>
          <a:xfrm>
            <a:off x="2960550" y="4042191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Block</a:t>
            </a:r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FA480E-B35B-4A61-997C-F4BEFFDFB18B}"/>
              </a:ext>
            </a:extLst>
          </p:cNvPr>
          <p:cNvSpPr txBox="1"/>
          <p:nvPr/>
        </p:nvSpPr>
        <p:spPr>
          <a:xfrm>
            <a:off x="76447" y="4353863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1</a:t>
            </a:r>
            <a:endParaRPr lang="ko-KR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633E68-31C8-41BD-A267-095E50ED5EC1}"/>
              </a:ext>
            </a:extLst>
          </p:cNvPr>
          <p:cNvSpPr txBox="1"/>
          <p:nvPr/>
        </p:nvSpPr>
        <p:spPr>
          <a:xfrm>
            <a:off x="70878" y="496253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2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FBFCE6-0238-4ABA-9D60-BB63B143D874}"/>
              </a:ext>
            </a:extLst>
          </p:cNvPr>
          <p:cNvSpPr txBox="1"/>
          <p:nvPr/>
        </p:nvSpPr>
        <p:spPr>
          <a:xfrm>
            <a:off x="70878" y="5520640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Register 3</a:t>
            </a:r>
            <a:endParaRPr lang="ko-KR" altLang="en-US" sz="14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26F675-1F3D-43F1-B785-1A5034FFE70B}"/>
              </a:ext>
            </a:extLst>
          </p:cNvPr>
          <p:cNvSpPr txBox="1"/>
          <p:nvPr/>
        </p:nvSpPr>
        <p:spPr>
          <a:xfrm>
            <a:off x="2954835" y="4650811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Block</a:t>
            </a:r>
            <a:endParaRPr lang="ko-KR" altLang="en-US" sz="14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6D453EB-043A-4F25-8E08-B1A5BE3AFC23}"/>
              </a:ext>
            </a:extLst>
          </p:cNvPr>
          <p:cNvSpPr txBox="1"/>
          <p:nvPr/>
        </p:nvSpPr>
        <p:spPr>
          <a:xfrm>
            <a:off x="2966328" y="5230442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Block</a:t>
            </a:r>
            <a:endParaRPr lang="ko-KR" altLang="en-US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738A79-59EC-463A-AE4B-6D50113155A2}"/>
              </a:ext>
            </a:extLst>
          </p:cNvPr>
          <p:cNvSpPr txBox="1"/>
          <p:nvPr/>
        </p:nvSpPr>
        <p:spPr>
          <a:xfrm>
            <a:off x="7434038" y="3415196"/>
            <a:ext cx="76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Block 2</a:t>
            </a:r>
            <a:endParaRPr lang="ko-KR" altLang="en-US" sz="12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B660D2-1B4B-4771-A17A-EDB1D4C5093B}"/>
              </a:ext>
            </a:extLst>
          </p:cNvPr>
          <p:cNvSpPr txBox="1"/>
          <p:nvPr/>
        </p:nvSpPr>
        <p:spPr>
          <a:xfrm>
            <a:off x="8005538" y="3415196"/>
            <a:ext cx="76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Block 3</a:t>
            </a:r>
            <a:endParaRPr lang="ko-KR" alt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6D8EBC-AE17-451D-A948-839FD1A206B3}"/>
              </a:ext>
            </a:extLst>
          </p:cNvPr>
          <p:cNvSpPr txBox="1"/>
          <p:nvPr/>
        </p:nvSpPr>
        <p:spPr>
          <a:xfrm>
            <a:off x="11353813" y="3433912"/>
            <a:ext cx="7618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Block N</a:t>
            </a:r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A06030-725B-422E-AB4C-65B70C49FB01}"/>
              </a:ext>
            </a:extLst>
          </p:cNvPr>
          <p:cNvSpPr txBox="1"/>
          <p:nvPr/>
        </p:nvSpPr>
        <p:spPr>
          <a:xfrm>
            <a:off x="10677122" y="3433912"/>
            <a:ext cx="911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Block N-1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5768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17900-4356-46D8-9EFC-B5BCC18E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Bitslicing</a:t>
            </a:r>
            <a:r>
              <a:rPr lang="en-US" altLang="ko-KR" dirty="0"/>
              <a:t> implementation on </a:t>
            </a:r>
            <a:r>
              <a:rPr lang="en-US" altLang="ko-KR" sz="3600" b="0" i="0" dirty="0">
                <a:effectLst/>
                <a:latin typeface="Arial" panose="020B0604020202020204" pitchFamily="34" charset="0"/>
              </a:rPr>
              <a:t>S</a:t>
            </a:r>
            <a:r>
              <a:rPr lang="en-US" altLang="ko-KR" dirty="0"/>
              <a:t>oftware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628020-A707-42E8-8BCA-CE14D6F774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Bitslicing</a:t>
            </a:r>
            <a:r>
              <a:rPr lang="ko-KR" altLang="en-US" sz="2000" dirty="0"/>
              <a:t>기법으로 </a:t>
            </a:r>
            <a:r>
              <a:rPr lang="ko-KR" altLang="en-US" sz="2000" dirty="0">
                <a:latin typeface="Arial" panose="020B0604020202020204" pitchFamily="34" charset="0"/>
              </a:rPr>
              <a:t>하드웨어 지향 블록암호 </a:t>
            </a:r>
            <a:r>
              <a:rPr lang="en-US" altLang="ko-KR" sz="2000" dirty="0">
                <a:latin typeface="Arial" panose="020B0604020202020204" pitchFamily="34" charset="0"/>
              </a:rPr>
              <a:t>PRESENT,</a:t>
            </a:r>
            <a:r>
              <a:rPr lang="en-US" altLang="ko-KR" sz="2000" b="0" i="0" dirty="0">
                <a:effectLst/>
                <a:latin typeface="Arial" panose="020B0604020202020204" pitchFamily="34" charset="0"/>
              </a:rPr>
              <a:t> GIFT</a:t>
            </a:r>
            <a:r>
              <a:rPr lang="ko-KR" altLang="en-US" sz="2000" dirty="0">
                <a:latin typeface="Arial" panose="020B0604020202020204" pitchFamily="34" charset="0"/>
              </a:rPr>
              <a:t>을 소프트웨어에서 효율적으로 구현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PRESENT</a:t>
            </a:r>
            <a:r>
              <a:rPr lang="ko-KR" altLang="en-US" sz="1600" dirty="0">
                <a:latin typeface="Arial" panose="020B0604020202020204" pitchFamily="34" charset="0"/>
              </a:rPr>
              <a:t>는 </a:t>
            </a:r>
            <a:r>
              <a:rPr lang="en-US" altLang="ko-KR" sz="1600" dirty="0">
                <a:latin typeface="Arial" panose="020B0604020202020204" pitchFamily="34" charset="0"/>
              </a:rPr>
              <a:t>4</a:t>
            </a:r>
            <a:r>
              <a:rPr lang="ko-KR" altLang="en-US" sz="1600" dirty="0">
                <a:latin typeface="Arial" panose="020B0604020202020204" pitchFamily="34" charset="0"/>
              </a:rPr>
              <a:t>비트 </a:t>
            </a:r>
            <a:r>
              <a:rPr lang="en-US" altLang="ko-KR" sz="1600" dirty="0">
                <a:latin typeface="Arial" panose="020B0604020202020204" pitchFamily="34" charset="0"/>
              </a:rPr>
              <a:t>S-box</a:t>
            </a:r>
            <a:r>
              <a:rPr lang="ko-KR" altLang="en-US" sz="1600" dirty="0">
                <a:latin typeface="Arial" panose="020B0604020202020204" pitchFamily="34" charset="0"/>
              </a:rPr>
              <a:t>와 </a:t>
            </a:r>
            <a:r>
              <a:rPr lang="en-US" altLang="ko-KR" sz="1600" dirty="0">
                <a:latin typeface="Arial" panose="020B0604020202020204" pitchFamily="34" charset="0"/>
              </a:rPr>
              <a:t>64</a:t>
            </a:r>
            <a:r>
              <a:rPr lang="ko-KR" altLang="en-US" sz="1600" dirty="0">
                <a:latin typeface="Arial" panose="020B0604020202020204" pitchFamily="34" charset="0"/>
              </a:rPr>
              <a:t>비트 순열로 구성되어 있어 효율적인 소프트웨어에서 구현은 비효율적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</a:rPr>
              <a:t>Reis et al.*</a:t>
            </a:r>
            <a:r>
              <a:rPr lang="ko-KR" altLang="en-US" sz="1600" dirty="0">
                <a:latin typeface="Arial" panose="020B0604020202020204" pitchFamily="34" charset="0"/>
              </a:rPr>
              <a:t>가 조회 테이블 대신 새로운 순열</a:t>
            </a:r>
            <a:r>
              <a:rPr lang="en-US" altLang="ko-KR" sz="1600" dirty="0">
                <a:latin typeface="Arial" panose="020B0604020202020204" pitchFamily="34" charset="0"/>
              </a:rPr>
              <a:t>,</a:t>
            </a:r>
            <a:r>
              <a:rPr lang="ko-KR" altLang="en-US" sz="1600" dirty="0">
                <a:latin typeface="Arial" panose="020B0604020202020204" pitchFamily="34" charset="0"/>
              </a:rPr>
              <a:t> 최적화된 </a:t>
            </a:r>
            <a:r>
              <a:rPr lang="ko-KR" altLang="en-US" sz="1600" dirty="0" err="1">
                <a:latin typeface="Arial" panose="020B0604020202020204" pitchFamily="34" charset="0"/>
              </a:rPr>
              <a:t>부울</a:t>
            </a:r>
            <a:r>
              <a:rPr lang="ko-KR" altLang="en-US" sz="1600" dirty="0">
                <a:latin typeface="Arial" panose="020B0604020202020204" pitchFamily="34" charset="0"/>
              </a:rPr>
              <a:t> 공식</a:t>
            </a:r>
            <a:r>
              <a:rPr lang="en-US" altLang="ko-KR" sz="1600" dirty="0">
                <a:latin typeface="Arial" panose="020B0604020202020204" pitchFamily="34" charset="0"/>
              </a:rPr>
              <a:t>,</a:t>
            </a:r>
            <a:r>
              <a:rPr lang="ko-KR" altLang="en-US" sz="1600" dirty="0"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</a:rPr>
              <a:t>S-box</a:t>
            </a:r>
            <a:r>
              <a:rPr lang="ko-KR" altLang="en-US" sz="1600" dirty="0">
                <a:latin typeface="Arial" panose="020B0604020202020204" pitchFamily="34" charset="0"/>
              </a:rPr>
              <a:t>의 비트 </a:t>
            </a:r>
            <a:r>
              <a:rPr lang="ko-KR" altLang="en-US" sz="1600" dirty="0" err="1">
                <a:latin typeface="Arial" panose="020B0604020202020204" pitchFamily="34" charset="0"/>
              </a:rPr>
              <a:t>슬라이싱</a:t>
            </a:r>
            <a:r>
              <a:rPr lang="ko-KR" altLang="en-US" sz="1600" dirty="0">
                <a:latin typeface="Arial" panose="020B0604020202020204" pitchFamily="34" charset="0"/>
              </a:rPr>
              <a:t> 구현을 사용하여</a:t>
            </a: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latin typeface="Arial" panose="020B0604020202020204" pitchFamily="34" charset="0"/>
              </a:rPr>
              <a:t>기존 </a:t>
            </a:r>
            <a:r>
              <a:rPr lang="en-US" altLang="ko-KR" sz="1600" dirty="0">
                <a:latin typeface="Arial" panose="020B0604020202020204" pitchFamily="34" charset="0"/>
              </a:rPr>
              <a:t>Cortex-M3</a:t>
            </a:r>
            <a:r>
              <a:rPr lang="ko-KR" altLang="en-US" sz="1600" dirty="0">
                <a:latin typeface="Arial" panose="020B0604020202020204" pitchFamily="34" charset="0"/>
              </a:rPr>
              <a:t>에서 최상의 어셈블리 구현을 이전 작업보다 </a:t>
            </a:r>
            <a:r>
              <a:rPr lang="en-US" altLang="ko-KR" sz="1600" dirty="0">
                <a:latin typeface="Arial" panose="020B0604020202020204" pitchFamily="34" charset="0"/>
              </a:rPr>
              <a:t>8</a:t>
            </a:r>
            <a:r>
              <a:rPr lang="ko-KR" altLang="en-US" sz="1600" dirty="0">
                <a:latin typeface="Arial" panose="020B0604020202020204" pitchFamily="34" charset="0"/>
              </a:rPr>
              <a:t>배 향상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0" i="0" dirty="0" err="1">
                <a:effectLst/>
                <a:latin typeface="Arial" panose="020B0604020202020204" pitchFamily="34" charset="0"/>
              </a:rPr>
              <a:t>Adomnicai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 et al.**</a:t>
            </a:r>
            <a:r>
              <a:rPr lang="ko-KR" altLang="en-US" sz="1600" b="0" i="0" dirty="0">
                <a:effectLst/>
                <a:latin typeface="Arial" panose="020B0604020202020204" pitchFamily="34" charset="0"/>
              </a:rPr>
              <a:t>가 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GIFT</a:t>
            </a:r>
            <a:r>
              <a:rPr lang="ko-KR" altLang="en-US" sz="1600" dirty="0">
                <a:latin typeface="Arial" panose="020B0604020202020204" pitchFamily="34" charset="0"/>
              </a:rPr>
              <a:t>을</a:t>
            </a:r>
            <a:r>
              <a:rPr lang="ko-KR" alt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Fix-slicing</a:t>
            </a:r>
            <a:r>
              <a:rPr lang="ko-KR" altLang="en-US" sz="1600" b="0" i="0" dirty="0">
                <a:effectLst/>
                <a:latin typeface="Arial" panose="020B0604020202020204" pitchFamily="34" charset="0"/>
              </a:rPr>
              <a:t>이라는 새로운 기술로 몇 번의 회전만 사용하여  </a:t>
            </a:r>
            <a:br>
              <a:rPr lang="en-US" altLang="ko-KR" sz="1600" b="0" i="0" dirty="0">
                <a:effectLst/>
                <a:latin typeface="Arial" panose="020B0604020202020204" pitchFamily="34" charset="0"/>
              </a:rPr>
            </a:br>
            <a:r>
              <a:rPr lang="ko-KR" altLang="en-US" sz="1600" b="0" i="0" dirty="0">
                <a:effectLst/>
                <a:latin typeface="Arial" panose="020B0604020202020204" pitchFamily="34" charset="0"/>
              </a:rPr>
              <a:t>매우 효율적인 소프트웨어 구현</a:t>
            </a:r>
            <a:r>
              <a:rPr lang="ko-KR" altLang="en-US" sz="1600" dirty="0">
                <a:latin typeface="Arial" panose="020B0604020202020204" pitchFamily="34" charset="0"/>
              </a:rPr>
              <a:t> </a:t>
            </a:r>
            <a:r>
              <a:rPr lang="ko-KR" altLang="en-US" sz="1600" b="0" i="0" dirty="0">
                <a:effectLst/>
                <a:latin typeface="Arial" panose="020B0604020202020204" pitchFamily="34" charset="0"/>
              </a:rPr>
              <a:t>당시 최고의 </a:t>
            </a:r>
            <a:r>
              <a:rPr lang="ko-KR" altLang="en-US" sz="1600" dirty="0">
                <a:latin typeface="Arial" panose="020B0604020202020204" pitchFamily="34" charset="0"/>
              </a:rPr>
              <a:t>기존 </a:t>
            </a:r>
            <a:r>
              <a:rPr lang="en-US" altLang="ko-KR" sz="1600" dirty="0">
                <a:latin typeface="Arial" panose="020B0604020202020204" pitchFamily="34" charset="0"/>
              </a:rPr>
              <a:t>Cortex-M3</a:t>
            </a:r>
            <a:r>
              <a:rPr lang="ko-KR" altLang="en-US" sz="1600" dirty="0">
                <a:latin typeface="Arial" panose="020B0604020202020204" pitchFamily="34" charset="0"/>
              </a:rPr>
              <a:t>에서 </a:t>
            </a:r>
            <a:r>
              <a:rPr lang="en-US" altLang="ko-KR" sz="1600" b="0" i="0" dirty="0">
                <a:effectLst/>
                <a:latin typeface="Arial" panose="020B0604020202020204" pitchFamily="34" charset="0"/>
              </a:rPr>
              <a:t>AES </a:t>
            </a:r>
            <a:r>
              <a:rPr lang="ko-KR" altLang="en-US" sz="1600" b="0" i="0" dirty="0">
                <a:effectLst/>
                <a:latin typeface="Arial" panose="020B0604020202020204" pitchFamily="34" charset="0"/>
              </a:rPr>
              <a:t>일정 시간 구현보다 빠른 성능을 보임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ko-KR" sz="2000" dirty="0" err="1"/>
              <a:t>Hajihassani</a:t>
            </a:r>
            <a:r>
              <a:rPr lang="ko-KR" altLang="ko-KR" sz="2000" dirty="0"/>
              <a:t> </a:t>
            </a:r>
            <a:r>
              <a:rPr lang="ko-KR" altLang="ko-KR" sz="2000" dirty="0" err="1"/>
              <a:t>et</a:t>
            </a:r>
            <a:r>
              <a:rPr lang="ko-KR" altLang="ko-KR" sz="2000" dirty="0"/>
              <a:t> </a:t>
            </a:r>
            <a:r>
              <a:rPr lang="ko-KR" altLang="ko-KR" sz="2000" dirty="0" err="1"/>
              <a:t>al.은</a:t>
            </a:r>
            <a:r>
              <a:rPr lang="ko-KR" altLang="ko-KR" sz="2000" dirty="0"/>
              <a:t> 비트 슬라이스 기술을 사용하여 V100에서 1,478Gbps를 달성하는 </a:t>
            </a:r>
            <a:br>
              <a:rPr lang="en-US" altLang="ko-KR" sz="2000" dirty="0"/>
            </a:br>
            <a:r>
              <a:rPr lang="ko-KR" altLang="ko-KR" sz="2000" dirty="0"/>
              <a:t>가장 빠른 AES-128 구현을 제시 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ko-KR" sz="1600" dirty="0"/>
              <a:t>컴파일하는 동안 라운드 키를 하드 코딩</a:t>
            </a:r>
            <a:r>
              <a:rPr lang="ko-KR" altLang="en-US" sz="1600" dirty="0"/>
              <a:t> 조건 필요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20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Arial" panose="020B0604020202020204" pitchFamily="34" charset="0"/>
              </a:rPr>
              <a:t>조회 테이블 대신 새로운 순열</a:t>
            </a:r>
            <a:r>
              <a:rPr lang="en-US" altLang="ko-KR" sz="2000" dirty="0">
                <a:latin typeface="Arial" panose="020B0604020202020204" pitchFamily="34" charset="0"/>
              </a:rPr>
              <a:t>,</a:t>
            </a:r>
            <a:r>
              <a:rPr lang="ko-KR" altLang="en-US" sz="2000" dirty="0">
                <a:latin typeface="Arial" panose="020B0604020202020204" pitchFamily="34" charset="0"/>
              </a:rPr>
              <a:t> 최적화된 </a:t>
            </a:r>
            <a:r>
              <a:rPr lang="ko-KR" altLang="en-US" sz="2000" dirty="0" err="1">
                <a:latin typeface="Arial" panose="020B0604020202020204" pitchFamily="34" charset="0"/>
              </a:rPr>
              <a:t>부울</a:t>
            </a:r>
            <a:r>
              <a:rPr lang="ko-KR" altLang="en-US" sz="2000" dirty="0">
                <a:latin typeface="Arial" panose="020B0604020202020204" pitchFamily="34" charset="0"/>
              </a:rPr>
              <a:t> 공식 사용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59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7833C-93BF-5E4F-9892-0B6A7F8C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-US" altLang="ko-KR" dirty="0" err="1"/>
              <a:t>Bitslicing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3E9D7-2EFA-A940-A2A7-70F31F428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여러 블록을 병렬로 처리하므로 대량의 데이터처리에 적합</a:t>
            </a:r>
            <a:endParaRPr lang="en" altLang="ko-KR" sz="2400" dirty="0"/>
          </a:p>
          <a:p>
            <a:pPr lvl="1"/>
            <a:r>
              <a:rPr lang="en-US" altLang="ko-KR" sz="2000" dirty="0"/>
              <a:t>GPU</a:t>
            </a:r>
            <a:r>
              <a:rPr lang="ko-KR" altLang="en-US" sz="2000" dirty="0"/>
              <a:t>에서의 암호화 목적과 동일</a:t>
            </a:r>
            <a:endParaRPr lang="en-US" altLang="ko-KR" sz="2000" dirty="0"/>
          </a:p>
          <a:p>
            <a:pPr lvl="1"/>
            <a:r>
              <a:rPr lang="ko-KR" altLang="en-US" sz="2000" dirty="0"/>
              <a:t>더 높은 처리량 달성 하였음</a:t>
            </a:r>
            <a:endParaRPr lang="en-US" altLang="ko-KR" sz="2000" dirty="0"/>
          </a:p>
          <a:p>
            <a:pPr marL="457200" lvl="1" indent="0">
              <a:buNone/>
            </a:pPr>
            <a:endParaRPr lang="en" altLang="ko-KR" sz="2000" dirty="0"/>
          </a:p>
          <a:p>
            <a:r>
              <a:rPr lang="en" altLang="ko-KR" sz="2400" dirty="0"/>
              <a:t>Packing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U</a:t>
            </a:r>
            <a:r>
              <a:rPr lang="en" altLang="ko-KR" sz="2400" dirty="0" err="1"/>
              <a:t>npacking</a:t>
            </a:r>
            <a:r>
              <a:rPr lang="ko-KR" altLang="en-US" sz="2400" dirty="0"/>
              <a:t> 과정 추가</a:t>
            </a:r>
            <a:endParaRPr lang="en-US" altLang="ko-KR" sz="2400" dirty="0"/>
          </a:p>
          <a:p>
            <a:pPr lvl="1"/>
            <a:r>
              <a:rPr lang="ko-KR" altLang="en-US" sz="2000" dirty="0"/>
              <a:t>추가적인 오버헤드 발생하므로 </a:t>
            </a:r>
            <a:r>
              <a:rPr lang="en" altLang="ko-KR" sz="2000" dirty="0"/>
              <a:t>Packing, </a:t>
            </a:r>
            <a:r>
              <a:rPr lang="en-US" altLang="ko-KR" sz="2000" dirty="0"/>
              <a:t>U</a:t>
            </a:r>
            <a:r>
              <a:rPr lang="en" altLang="ko-KR" sz="2000" dirty="0" err="1"/>
              <a:t>npacking</a:t>
            </a:r>
            <a:r>
              <a:rPr lang="ko-KR" altLang="en-US" sz="2000" dirty="0"/>
              <a:t>이 단순할 수록 효율</a:t>
            </a:r>
            <a:endParaRPr lang="en-US" altLang="ko-KR" sz="2000" dirty="0"/>
          </a:p>
          <a:p>
            <a:pPr lvl="1"/>
            <a:r>
              <a:rPr lang="ko-KR" altLang="en-US" sz="2000" dirty="0"/>
              <a:t>키 탐색 공격에는 작은 키 사이즈의 암호가 효율적</a:t>
            </a:r>
            <a:endParaRPr lang="en-US" altLang="ko-KR" sz="2000" dirty="0"/>
          </a:p>
          <a:p>
            <a:pPr lvl="1"/>
            <a:r>
              <a:rPr lang="ko-KR" altLang="en-US" sz="2000" dirty="0"/>
              <a:t>대량 데이터 암호화에서는 작은 블록 사이즈의 암호가 효율적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레지스터 사용 증가</a:t>
            </a:r>
            <a:endParaRPr lang="en-US" altLang="ko-KR" sz="2400" dirty="0"/>
          </a:p>
          <a:p>
            <a:pPr lvl="1"/>
            <a:r>
              <a:rPr lang="en-US" altLang="ko-KR" sz="2000" dirty="0"/>
              <a:t>CUDA</a:t>
            </a:r>
            <a:r>
              <a:rPr lang="ko-KR" altLang="en-US" sz="2000" dirty="0"/>
              <a:t>에서는 일반적으로 스레드 수</a:t>
            </a:r>
            <a:r>
              <a:rPr lang="en-US" altLang="ko-KR" sz="2000" dirty="0"/>
              <a:t>,</a:t>
            </a:r>
            <a:r>
              <a:rPr lang="ko-KR" altLang="en-US" sz="2000" dirty="0"/>
              <a:t> 블록 수가 많을수록 좋은 성능 보임</a:t>
            </a:r>
            <a:endParaRPr lang="en-US" altLang="ko-KR" sz="2000" dirty="0"/>
          </a:p>
          <a:p>
            <a:pPr lvl="1"/>
            <a:r>
              <a:rPr lang="ko-KR" altLang="en-US" sz="2000" dirty="0"/>
              <a:t>스레드 수</a:t>
            </a:r>
            <a:r>
              <a:rPr lang="en-US" altLang="ko-KR" sz="2000" dirty="0"/>
              <a:t>,</a:t>
            </a:r>
            <a:r>
              <a:rPr lang="ko-KR" altLang="en-US" sz="2000" dirty="0"/>
              <a:t> 블록 수가 많을수록 사용되는 레지스터는 많지만 레지스터양은 제한됨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GPU</a:t>
            </a:r>
            <a:r>
              <a:rPr lang="ko-KR" altLang="en-US" sz="2400" dirty="0"/>
              <a:t> 구현에 </a:t>
            </a:r>
            <a:r>
              <a:rPr lang="en-US" altLang="ko-KR" sz="2400" dirty="0" err="1"/>
              <a:t>Bitslicing</a:t>
            </a:r>
            <a:r>
              <a:rPr lang="ko-KR" altLang="en-US" sz="2400" dirty="0"/>
              <a:t>기법을 적용은 </a:t>
            </a:r>
            <a:r>
              <a:rPr lang="ko-KR" altLang="en-US" sz="2400" dirty="0" err="1"/>
              <a:t>경량암호의</a:t>
            </a:r>
            <a:r>
              <a:rPr lang="ko-KR" altLang="en-US" sz="2400" dirty="0"/>
              <a:t> 대량 처리와 키 탐색에  적합</a:t>
            </a:r>
            <a:endParaRPr lang="en-US" altLang="ko-KR" sz="2400" dirty="0"/>
          </a:p>
          <a:p>
            <a:pPr lvl="1"/>
            <a:r>
              <a:rPr lang="ko-KR" altLang="en-US" sz="2000" dirty="0"/>
              <a:t>단순한 키 스케줄</a:t>
            </a:r>
            <a:r>
              <a:rPr lang="en-US" altLang="ko-KR" sz="2000" dirty="0"/>
              <a:t>,</a:t>
            </a:r>
            <a:r>
              <a:rPr lang="ko-KR" altLang="en-US" sz="2000" dirty="0"/>
              <a:t> 작은 키 사이즈</a:t>
            </a:r>
            <a:r>
              <a:rPr lang="en-US" altLang="ko-KR" sz="2000" dirty="0"/>
              <a:t>,</a:t>
            </a:r>
            <a:r>
              <a:rPr lang="ko-KR" altLang="en-US" sz="2000" dirty="0"/>
              <a:t> 작은 블록 사이즈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2400" dirty="0"/>
          </a:p>
          <a:p>
            <a:endParaRPr kumimoji="1"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0635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E0F69-1D51-AB43-8250-CE6473A4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실험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F6D3C3-5AC1-ED4C-8B8E-86FC17B2DA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구현 성능 테이블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 err="1"/>
              <a:t>Bitslicing</a:t>
            </a:r>
            <a:endParaRPr lang="en" altLang="ko-KR" dirty="0"/>
          </a:p>
          <a:p>
            <a:endParaRPr lang="en" altLang="ko-KR" dirty="0"/>
          </a:p>
          <a:p>
            <a:r>
              <a:rPr lang="en" altLang="ko-KR" dirty="0"/>
              <a:t>Packing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</a:t>
            </a:r>
            <a:r>
              <a:rPr lang="en" altLang="ko-KR" dirty="0" err="1"/>
              <a:t>npacking</a:t>
            </a:r>
            <a:r>
              <a:rPr lang="ko-KR" altLang="en-US" dirty="0"/>
              <a:t> 과정의 오버헤드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86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AA7A4-50EE-8C41-9C86-C46E0444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PRESENT : </a:t>
            </a:r>
            <a:r>
              <a:rPr lang="en-US" altLang="ko-KR" dirty="0"/>
              <a:t>Table base</a:t>
            </a:r>
            <a:r>
              <a:rPr lang="ko-KR" altLang="en-US" dirty="0"/>
              <a:t>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 err="1"/>
              <a:t>Bitslicing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EC46B3-9E28-DF4E-9F53-D7D727C82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키 탐색</a:t>
            </a:r>
            <a:endParaRPr kumimoji="1" lang="en-US" altLang="ko-KR" sz="2000" dirty="0"/>
          </a:p>
          <a:p>
            <a:pPr lvl="1"/>
            <a:r>
              <a:rPr kumimoji="1" lang="en-US" altLang="ko-KR" sz="1600" dirty="0" err="1"/>
              <a:t>Cihangir</a:t>
            </a:r>
            <a:r>
              <a:rPr kumimoji="1" lang="en-US" altLang="ko-KR" sz="1600" dirty="0"/>
              <a:t> </a:t>
            </a:r>
            <a:r>
              <a:rPr kumimoji="1" lang="en-US" altLang="ko-KR" sz="1600" dirty="0" err="1"/>
              <a:t>Tezcan</a:t>
            </a:r>
            <a:r>
              <a:rPr kumimoji="1" lang="en-US" altLang="ko-KR" sz="1600" dirty="0"/>
              <a:t>, Key lengths revisited: GPU-based brute force cryptanalysis of DES, 3DES, and PRESENT, Journal of Systems Architecture, Volume 124, 2022</a:t>
            </a:r>
          </a:p>
          <a:p>
            <a:pPr lvl="1"/>
            <a:r>
              <a:rPr kumimoji="1" lang="ko-KR" altLang="en-US" sz="1600" dirty="0"/>
              <a:t>커널 내부에서 </a:t>
            </a:r>
            <a:r>
              <a:rPr kumimoji="1" lang="en-US" altLang="ko-KR" sz="1600" dirty="0"/>
              <a:t>key </a:t>
            </a:r>
            <a:r>
              <a:rPr kumimoji="1" lang="ko-KR" altLang="en-US" sz="1600" dirty="0"/>
              <a:t>값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씩 증가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2000" dirty="0"/>
          </a:p>
          <a:p>
            <a:r>
              <a:rPr lang="en-US" altLang="ko-KR" sz="2000" dirty="0"/>
              <a:t>Table base</a:t>
            </a:r>
          </a:p>
          <a:p>
            <a:pPr lvl="1"/>
            <a:r>
              <a:rPr kumimoji="1" lang="en" altLang="ko-KR" sz="1800" dirty="0"/>
              <a:t>RTX 3070 1.8852 </a:t>
            </a:r>
            <a:r>
              <a:rPr kumimoji="1" lang="en" altLang="ko-KR" sz="1800" dirty="0" err="1"/>
              <a:t>Gigakeys</a:t>
            </a:r>
            <a:r>
              <a:rPr kumimoji="1" lang="en" altLang="ko-KR" sz="1800" dirty="0"/>
              <a:t>/s</a:t>
            </a:r>
          </a:p>
          <a:p>
            <a:endParaRPr kumimoji="1" lang="en" altLang="ko-KR" sz="2000" dirty="0"/>
          </a:p>
          <a:p>
            <a:r>
              <a:rPr lang="en-US" altLang="ko-KR" sz="2000" dirty="0" err="1"/>
              <a:t>Bitslicing</a:t>
            </a:r>
            <a:r>
              <a:rPr lang="en-US" altLang="ko-KR" sz="2000" dirty="0"/>
              <a:t> </a:t>
            </a:r>
          </a:p>
          <a:p>
            <a:pPr lvl="1"/>
            <a:r>
              <a:rPr lang="en" altLang="ko-KR" sz="1600" dirty="0"/>
              <a:t>Packing</a:t>
            </a:r>
            <a:r>
              <a:rPr lang="ko-KR" altLang="en-US" sz="1600" dirty="0"/>
              <a:t> 상태에서 </a:t>
            </a:r>
            <a:r>
              <a:rPr lang="en-US" altLang="ko-KR" sz="1600" dirty="0"/>
              <a:t>1</a:t>
            </a:r>
            <a:r>
              <a:rPr lang="ko-KR" altLang="en-US" sz="1600" dirty="0"/>
              <a:t>씩 증가 구현</a:t>
            </a:r>
            <a:r>
              <a:rPr lang="en-US" altLang="ko-KR" sz="1600" dirty="0"/>
              <a:t>,</a:t>
            </a:r>
            <a:r>
              <a:rPr lang="ko-KR" altLang="en-US" sz="1600" dirty="0"/>
              <a:t> 암호문 </a:t>
            </a:r>
            <a:r>
              <a:rPr lang="en-US" altLang="ko-KR" sz="1600" dirty="0"/>
              <a:t>U</a:t>
            </a:r>
            <a:r>
              <a:rPr lang="en" altLang="ko-KR" sz="1600" dirty="0" err="1"/>
              <a:t>npacking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수행후</a:t>
            </a:r>
            <a:r>
              <a:rPr lang="ko-KR" altLang="en-US" sz="1600" dirty="0"/>
              <a:t> 비교</a:t>
            </a:r>
            <a:endParaRPr lang="en-US" altLang="ko-KR" sz="1600" dirty="0"/>
          </a:p>
          <a:p>
            <a:pPr lvl="1"/>
            <a:r>
              <a:rPr kumimoji="1" lang="en" altLang="ko-KR" sz="1800" dirty="0"/>
              <a:t>RTX 3060 7.8917 </a:t>
            </a:r>
            <a:r>
              <a:rPr kumimoji="1" lang="en" altLang="ko-KR" sz="1800" dirty="0" err="1"/>
              <a:t>Gigakeys</a:t>
            </a:r>
            <a:r>
              <a:rPr kumimoji="1" lang="en" altLang="ko-KR" sz="1800" dirty="0"/>
              <a:t>/s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r>
              <a:rPr kumimoji="1" lang="en-US" altLang="ko-KR" sz="2000" dirty="0"/>
              <a:t>4.18</a:t>
            </a:r>
            <a:r>
              <a:rPr kumimoji="1" lang="ko-KR" altLang="en-US" sz="2000" dirty="0"/>
              <a:t>배 차이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lang="en-US" altLang="ko-KR" sz="2000" dirty="0" err="1"/>
              <a:t>Bitslicing</a:t>
            </a:r>
            <a:r>
              <a:rPr kumimoji="1" lang="ko-KR" altLang="en-US" sz="2000" dirty="0"/>
              <a:t> 구현이 높은 처리량 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DBFD2D-029C-1F48-BCFE-5E98922C0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540000">
            <a:off x="6624323" y="1872685"/>
            <a:ext cx="5344741" cy="225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75DA60-C379-9040-84DF-8BA30C8C4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lang="en" altLang="ko-KR" dirty="0"/>
              <a:t>Packing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</a:t>
            </a:r>
            <a:r>
              <a:rPr lang="en" altLang="ko-KR" dirty="0" err="1"/>
              <a:t>npacking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990E4-EEE2-D943-A487-1235641D2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64bit, 128bit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 </a:t>
            </a:r>
            <a:r>
              <a:rPr lang="en" altLang="ko-KR" dirty="0"/>
              <a:t>Packing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</a:t>
            </a:r>
            <a:r>
              <a:rPr lang="en" altLang="ko-KR" dirty="0" err="1"/>
              <a:t>npacking</a:t>
            </a:r>
            <a:r>
              <a:rPr lang="ko-KR" altLang="en-US" dirty="0"/>
              <a:t> 오버헤드 확인</a:t>
            </a:r>
            <a:endParaRPr lang="en-US" altLang="ko-KR" dirty="0"/>
          </a:p>
          <a:p>
            <a:r>
              <a:rPr lang="en-US" altLang="ko-KR" dirty="0"/>
              <a:t>GIFT-64, GIFT-128</a:t>
            </a:r>
            <a:r>
              <a:rPr lang="ko-KR" altLang="en-US" dirty="0"/>
              <a:t> 구현으로 확인</a:t>
            </a:r>
          </a:p>
          <a:p>
            <a:endParaRPr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lang="en-US" altLang="ko-KR" dirty="0" err="1"/>
              <a:t>Bitslicing</a:t>
            </a:r>
            <a:r>
              <a:rPr lang="en-US" altLang="ko-KR" dirty="0"/>
              <a:t> </a:t>
            </a:r>
            <a:r>
              <a:rPr lang="ko-KR" altLang="en-US" dirty="0"/>
              <a:t>구현에서 </a:t>
            </a:r>
            <a:br>
              <a:rPr lang="en-US" altLang="ko-KR" dirty="0"/>
            </a:br>
            <a:r>
              <a:rPr lang="ko-KR" altLang="en-US" dirty="0"/>
              <a:t>대량 데이터 암호화에서는 작은 블록 사이즈의 암호가 효율적</a:t>
            </a:r>
            <a:endParaRPr lang="en-US" altLang="ko-KR" dirty="0"/>
          </a:p>
          <a:p>
            <a:endParaRPr kumimoji="1" lang="en-US" altLang="ko-KR" dirty="0"/>
          </a:p>
          <a:p>
            <a:endParaRPr kumimoji="1" lang="en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4C52C2D-AD4C-C542-85AC-EC7DA1017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97313"/>
              </p:ext>
            </p:extLst>
          </p:nvPr>
        </p:nvGraphicFramePr>
        <p:xfrm>
          <a:off x="1108574" y="2659052"/>
          <a:ext cx="98116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2918">
                  <a:extLst>
                    <a:ext uri="{9D8B030D-6E8A-4147-A177-3AD203B41FA5}">
                      <a16:colId xmlns:a16="http://schemas.microsoft.com/office/drawing/2014/main" val="2366450574"/>
                    </a:ext>
                  </a:extLst>
                </a:gridCol>
                <a:gridCol w="2452918">
                  <a:extLst>
                    <a:ext uri="{9D8B030D-6E8A-4147-A177-3AD203B41FA5}">
                      <a16:colId xmlns:a16="http://schemas.microsoft.com/office/drawing/2014/main" val="4090272391"/>
                    </a:ext>
                  </a:extLst>
                </a:gridCol>
                <a:gridCol w="2452918">
                  <a:extLst>
                    <a:ext uri="{9D8B030D-6E8A-4147-A177-3AD203B41FA5}">
                      <a16:colId xmlns:a16="http://schemas.microsoft.com/office/drawing/2014/main" val="2127423446"/>
                    </a:ext>
                  </a:extLst>
                </a:gridCol>
                <a:gridCol w="2452918">
                  <a:extLst>
                    <a:ext uri="{9D8B030D-6E8A-4147-A177-3AD203B41FA5}">
                      <a16:colId xmlns:a16="http://schemas.microsoft.com/office/drawing/2014/main" val="41928074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dirty="0"/>
                        <a:t>Packing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U</a:t>
                      </a:r>
                      <a:r>
                        <a:rPr lang="en" altLang="ko-KR" dirty="0" err="1"/>
                        <a:t>npacking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오버헤드 비율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8388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GIFT-64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ko-KR" dirty="0"/>
                        <a:t>736.7403</a:t>
                      </a:r>
                      <a:r>
                        <a:rPr kumimoji="1" lang="ko-KR" altLang="en-US" dirty="0"/>
                        <a:t> </a:t>
                      </a:r>
                      <a:r>
                        <a:rPr kumimoji="1" lang="en" altLang="ko-KR" dirty="0" err="1"/>
                        <a:t>Mh</a:t>
                      </a:r>
                      <a:r>
                        <a:rPr kumimoji="1" lang="en" altLang="ko-KR" dirty="0"/>
                        <a:t>/s</a:t>
                      </a:r>
                      <a:endParaRPr kumimoji="1"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ko-KR" dirty="0"/>
                        <a:t>641.2404 </a:t>
                      </a:r>
                      <a:r>
                        <a:rPr kumimoji="1" lang="en-US" altLang="ko-KR" dirty="0"/>
                        <a:t>M</a:t>
                      </a:r>
                      <a:r>
                        <a:rPr kumimoji="1" lang="en" altLang="ko-KR" dirty="0"/>
                        <a:t>h/s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/>
                        <a:t>13%</a:t>
                      </a:r>
                      <a:endParaRPr kumimoji="1" lang="en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889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GIFT-128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ko-KR" dirty="0"/>
                        <a:t>314.9770 </a:t>
                      </a:r>
                      <a:r>
                        <a:rPr kumimoji="1" lang="en" altLang="ko-KR" dirty="0" err="1"/>
                        <a:t>Mh</a:t>
                      </a:r>
                      <a:r>
                        <a:rPr kumimoji="1" lang="en" altLang="ko-KR" dirty="0"/>
                        <a:t>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ko-KR" dirty="0"/>
                        <a:t>193.1445 </a:t>
                      </a:r>
                      <a:r>
                        <a:rPr kumimoji="1" lang="en" altLang="ko-KR" dirty="0" err="1"/>
                        <a:t>Mh</a:t>
                      </a:r>
                      <a:r>
                        <a:rPr kumimoji="1" lang="en" altLang="ko-KR" dirty="0"/>
                        <a:t>/s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/>
                        <a:t>39%</a:t>
                      </a:r>
                      <a:endParaRPr kumimoji="1" lang="en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4453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38523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771</Words>
  <Application>Microsoft Macintosh PowerPoint</Application>
  <PresentationFormat>와이드스크린</PresentationFormat>
  <Paragraphs>235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Cambria Math</vt:lpstr>
      <vt:lpstr>Helvetica Neue</vt:lpstr>
      <vt:lpstr>Wingdings</vt:lpstr>
      <vt:lpstr>CryptoCraft 테마</vt:lpstr>
      <vt:lpstr>제목 테마</vt:lpstr>
      <vt:lpstr>CUDA GPU 상에서  경량 블록 암호 구현에 대한 고찰</vt:lpstr>
      <vt:lpstr> GPU 상에서 암호 구현</vt:lpstr>
      <vt:lpstr> 적용 기법들 </vt:lpstr>
      <vt:lpstr> Bitslicing</vt:lpstr>
      <vt:lpstr> Bitslicing implementation on Software</vt:lpstr>
      <vt:lpstr> Bitslicing</vt:lpstr>
      <vt:lpstr> 실험</vt:lpstr>
      <vt:lpstr> PRESENT : Table base vs Bitslicing</vt:lpstr>
      <vt:lpstr> Packing, Unpacking</vt:lpstr>
      <vt:lpstr> 키 탐색 vs 대량 데이터 처리</vt:lpstr>
      <vt:lpstr> 공유 메모리</vt:lpstr>
      <vt:lpstr> 실험 </vt:lpstr>
      <vt:lpstr> 커널 내부 루프</vt:lpstr>
      <vt:lpstr> 실험</vt:lpstr>
      <vt:lpstr> 블록 당 스레드, 그리드 당 블록 조절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65</cp:revision>
  <dcterms:created xsi:type="dcterms:W3CDTF">2019-03-05T04:29:07Z</dcterms:created>
  <dcterms:modified xsi:type="dcterms:W3CDTF">2022-06-20T03:01:29Z</dcterms:modified>
</cp:coreProperties>
</file>