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307" r:id="rId5"/>
    <p:sldId id="311" r:id="rId6"/>
    <p:sldId id="312" r:id="rId7"/>
    <p:sldId id="309" r:id="rId8"/>
    <p:sldId id="313" r:id="rId9"/>
    <p:sldId id="314" r:id="rId10"/>
    <p:sldId id="315" r:id="rId11"/>
    <p:sldId id="316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3E50F"/>
    <a:srgbClr val="F513B4"/>
    <a:srgbClr val="09F758"/>
    <a:srgbClr val="D62ACE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9523" autoAdjust="0"/>
  </p:normalViewPr>
  <p:slideViewPr>
    <p:cSldViewPr snapToGrid="0">
      <p:cViewPr varScale="1">
        <p:scale>
          <a:sx n="64" d="100"/>
          <a:sy n="64" d="100"/>
        </p:scale>
        <p:origin x="1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4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9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3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7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5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9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3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bLzUWAcU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합성곱</a:t>
            </a:r>
            <a:r>
              <a:rPr lang="ko-KR" altLang="en-US" sz="3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Autoencoder</a:t>
            </a:r>
            <a:r>
              <a:rPr lang="en-US" altLang="ko-KR" sz="3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youtu.be/obLzUWAcUMs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19" y="2006197"/>
            <a:ext cx="4877911" cy="35314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85403" y="3311009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분류 정확도 </a:t>
            </a:r>
            <a:r>
              <a:rPr lang="en-US" altLang="ko-KR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98%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Autoencoder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구조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실습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4394579"/>
            <a:ext cx="10372299" cy="859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6800" y="4546979"/>
            <a:ext cx="10372299" cy="859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Autoencoder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Autoencoder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정답 없이 모델을 학습시키는 비지도 학습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(Unsupervised learning)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지도학습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(Supervised learning) : [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라벨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]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쌍이 미리 정의된 데이터로 학습하는 경우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비지도학습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(Unsupervised learning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: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라벨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]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쌍이 정의되지 않은 데이터로 학습하는 경우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입력과 출력이 같은 구조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대칭형 구조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: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 데이터를 압축하는 </a:t>
            </a:r>
            <a:r>
              <a:rPr lang="ko-KR" altLang="en-US" sz="16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인코더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압축을 푸는 </a:t>
            </a:r>
            <a:r>
              <a:rPr lang="ko-KR" altLang="en-US" sz="1600" dirty="0" err="1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디코더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구성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인코더를 통해 차원 축소가 된 잠재 변수로 </a:t>
            </a:r>
            <a:r>
              <a:rPr lang="ko-KR" altLang="en-US" sz="16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별도의 계산을 하거나</a:t>
            </a:r>
            <a:r>
              <a:rPr lang="en-US" altLang="ko-KR" sz="16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디코더를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통해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입력값과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유사한 값을 생성할 수 있음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AE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종류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스택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AE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층을 여러 개 쌓았다는 의미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기본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AE)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디노이징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AE : 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노이즈를 제거한 데이터 생성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or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이미지 복원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합성곱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AE : Linear Layer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대신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합성곱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계층을 사용하는 구조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3978790"/>
            <a:ext cx="5264980" cy="2762284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rot="5400000" flipH="1" flipV="1">
            <a:off x="8874795" y="3420326"/>
            <a:ext cx="1371602" cy="94727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567792" y="2900385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Latent variable(</a:t>
            </a:r>
            <a:r>
              <a:rPr lang="ko-KR" altLang="en-US" sz="1400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잠재 변수</a:t>
            </a:r>
            <a:r>
              <a:rPr lang="en-US" altLang="ko-KR" sz="1400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) : </a:t>
            </a:r>
            <a:r>
              <a:rPr lang="ko-KR" altLang="en-US" sz="1400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압축된 특징 벡터</a:t>
            </a:r>
            <a:endParaRPr lang="ko-KR" altLang="en-US" sz="1400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데이터셋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MNIST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(audio &gt; image, animal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등 시도했는데 차원이 너무 커서 다루기 어려운 경우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loss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너무 크게 나오는 등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..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문제가 많았음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..)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516776" y="3005665"/>
            <a:ext cx="5407412" cy="2351003"/>
            <a:chOff x="1744364" y="2808825"/>
            <a:chExt cx="8125079" cy="3401475"/>
          </a:xfrm>
        </p:grpSpPr>
        <p:sp>
          <p:nvSpPr>
            <p:cNvPr id="6" name="사다리꼴 5"/>
            <p:cNvSpPr/>
            <p:nvPr/>
          </p:nvSpPr>
          <p:spPr>
            <a:xfrm rot="5400000">
              <a:off x="2911755" y="3949936"/>
              <a:ext cx="2374490" cy="1637071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6200000">
              <a:off x="6277257" y="3924537"/>
              <a:ext cx="2374490" cy="1637071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33035" y="3275843"/>
              <a:ext cx="508000" cy="29344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122467" y="3275843"/>
              <a:ext cx="508000" cy="29344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92275" y="4449450"/>
              <a:ext cx="378951" cy="58724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441035" y="3275843"/>
              <a:ext cx="839429" cy="30538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2441035" y="5955717"/>
              <a:ext cx="839429" cy="25458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4917536" y="5036691"/>
              <a:ext cx="674739" cy="51894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971227" y="5036692"/>
              <a:ext cx="674738" cy="47524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917536" y="4004075"/>
              <a:ext cx="674739" cy="44537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996217" y="3978408"/>
              <a:ext cx="622300" cy="47104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8310488" y="3293402"/>
              <a:ext cx="811979" cy="24050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8310487" y="5955717"/>
              <a:ext cx="811980" cy="25458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04774" y="4545337"/>
              <a:ext cx="1508293" cy="48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Encoder</a:t>
              </a:r>
              <a:endParaRPr lang="ko-KR" altLang="en-US" sz="1600" b="1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8310487" y="3275843"/>
              <a:ext cx="811981" cy="25806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698490" y="4545337"/>
              <a:ext cx="1508293" cy="48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Decoder</a:t>
              </a:r>
              <a:endParaRPr lang="ko-KR" alt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4364" y="2808825"/>
              <a:ext cx="845916" cy="4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Input</a:t>
              </a:r>
              <a:endParaRPr lang="ko-KR" alt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69374" y="2808825"/>
              <a:ext cx="1000069" cy="4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output</a:t>
              </a:r>
              <a:endParaRPr lang="ko-KR" alt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54719" y="4081315"/>
              <a:ext cx="1691246" cy="367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Latent variable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1965163" y="3406035"/>
              <a:ext cx="443744" cy="4212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964895" y="3965090"/>
              <a:ext cx="443744" cy="4212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965845" y="4524145"/>
              <a:ext cx="443744" cy="4212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965577" y="5083200"/>
              <a:ext cx="443744" cy="4212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964895" y="5642255"/>
              <a:ext cx="443744" cy="4212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9157536" y="3406035"/>
              <a:ext cx="443744" cy="4212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9157268" y="3965090"/>
              <a:ext cx="443744" cy="4212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9158218" y="4524145"/>
              <a:ext cx="443744" cy="4212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9157950" y="5083200"/>
              <a:ext cx="443744" cy="4212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9157268" y="5642255"/>
              <a:ext cx="443744" cy="4212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45664" y="4477790"/>
              <a:ext cx="258854" cy="25221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652323" y="4754859"/>
              <a:ext cx="258854" cy="25221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66" y="3539723"/>
            <a:ext cx="2084749" cy="1581534"/>
          </a:xfrm>
          <a:prstGeom prst="rect">
            <a:avLst/>
          </a:prstGeom>
        </p:spPr>
      </p:pic>
      <p:cxnSp>
        <p:nvCxnSpPr>
          <p:cNvPr id="60" name="직선 화살표 연결선 59"/>
          <p:cNvCxnSpPr>
            <a:stCxn id="54" idx="3"/>
            <a:endCxn id="65" idx="1"/>
          </p:cNvCxnSpPr>
          <p:nvPr/>
        </p:nvCxnSpPr>
        <p:spPr>
          <a:xfrm>
            <a:off x="8296715" y="4330490"/>
            <a:ext cx="441891" cy="3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왼쪽 중괄호 62"/>
          <p:cNvSpPr/>
          <p:nvPr/>
        </p:nvSpPr>
        <p:spPr>
          <a:xfrm>
            <a:off x="10545704" y="3518933"/>
            <a:ext cx="261257" cy="1433856"/>
          </a:xfrm>
          <a:prstGeom prst="leftBrace">
            <a:avLst>
              <a:gd name="adj1" fmla="val 3690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785134" y="3376074"/>
            <a:ext cx="441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1</a:t>
            </a:r>
          </a:p>
          <a:p>
            <a:pPr algn="ctr"/>
            <a:r>
              <a:rPr lang="en-US" altLang="ko-KR" b="1" dirty="0" smtClean="0"/>
              <a:t>2</a:t>
            </a:r>
          </a:p>
          <a:p>
            <a:pPr algn="ctr"/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10</a:t>
            </a:r>
            <a:endParaRPr lang="en-US" altLang="ko-KR" b="1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8544510" y="3455617"/>
            <a:ext cx="1943866" cy="1410136"/>
            <a:chOff x="8544510" y="3455617"/>
            <a:chExt cx="1943866" cy="1410136"/>
          </a:xfrm>
        </p:grpSpPr>
        <p:grpSp>
          <p:nvGrpSpPr>
            <p:cNvPr id="58" name="그룹 57"/>
            <p:cNvGrpSpPr/>
            <p:nvPr/>
          </p:nvGrpSpPr>
          <p:grpSpPr>
            <a:xfrm>
              <a:off x="8544510" y="3455617"/>
              <a:ext cx="1943866" cy="1410136"/>
              <a:chOff x="8238821" y="4233847"/>
              <a:chExt cx="856731" cy="41173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8238821" y="4334927"/>
                <a:ext cx="809612" cy="310658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21356" y="4233847"/>
                <a:ext cx="5741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CNN</a:t>
                </a:r>
                <a:endParaRPr lang="ko-KR" altLang="en-US" sz="14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8738606" y="3969208"/>
              <a:ext cx="1451525" cy="729648"/>
              <a:chOff x="8176315" y="2607905"/>
              <a:chExt cx="1451525" cy="729648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176315" y="2772120"/>
                <a:ext cx="287778" cy="40121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8721180" y="2607905"/>
                <a:ext cx="338844" cy="72964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9340062" y="2772120"/>
                <a:ext cx="287778" cy="40121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화살표 연결선 75"/>
              <p:cNvCxnSpPr>
                <a:stCxn id="65" idx="3"/>
              </p:cNvCxnSpPr>
              <p:nvPr/>
            </p:nvCxnSpPr>
            <p:spPr>
              <a:xfrm flipV="1">
                <a:off x="8464093" y="2667000"/>
                <a:ext cx="233401" cy="3057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>
                <a:stCxn id="65" idx="3"/>
                <a:endCxn id="66" idx="1"/>
              </p:cNvCxnSpPr>
              <p:nvPr/>
            </p:nvCxnSpPr>
            <p:spPr>
              <a:xfrm>
                <a:off x="8464093" y="2972729"/>
                <a:ext cx="2570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stCxn id="65" idx="3"/>
              </p:cNvCxnSpPr>
              <p:nvPr/>
            </p:nvCxnSpPr>
            <p:spPr>
              <a:xfrm>
                <a:off x="8464093" y="2972729"/>
                <a:ext cx="233401" cy="3026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/>
              <p:nvPr/>
            </p:nvCxnSpPr>
            <p:spPr>
              <a:xfrm>
                <a:off x="9083710" y="2622620"/>
                <a:ext cx="233401" cy="216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/>
              <p:nvPr/>
            </p:nvCxnSpPr>
            <p:spPr>
              <a:xfrm>
                <a:off x="9082975" y="2972729"/>
                <a:ext cx="2570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/>
              <p:nvPr/>
            </p:nvCxnSpPr>
            <p:spPr>
              <a:xfrm flipV="1">
                <a:off x="9081547" y="3106785"/>
                <a:ext cx="215468" cy="217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25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해당 구조를 사용함으로써 얻는 이점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Encoder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통해 특징 추출한 것을 입력으로 받기 때문에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feature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수를 줄일 수 있음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모바일에 배포 시 </a:t>
            </a:r>
            <a:r>
              <a:rPr lang="ko-KR" altLang="en-US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 </a:t>
            </a:r>
            <a:r>
              <a:rPr lang="en-US" altLang="ko-KR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CNN </a:t>
            </a:r>
            <a:r>
              <a:rPr lang="ko-KR" altLang="en-US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 </a:t>
            </a:r>
            <a:r>
              <a:rPr lang="en-US" altLang="ko-KR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Encoder + CNN </a:t>
            </a:r>
            <a:r>
              <a:rPr lang="ko-KR" altLang="en-US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효율적임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이미지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보다 작은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feature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로도 </a:t>
            </a:r>
            <a:r>
              <a:rPr lang="ko-KR" altLang="en-US" sz="180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학습이 가능하기 때문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68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84" y="1619250"/>
            <a:ext cx="5996296" cy="4362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219200"/>
            <a:ext cx="5235604" cy="5162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2700" y="4010025"/>
            <a:ext cx="99060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10025" y="4248150"/>
            <a:ext cx="30480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4186" y="4516490"/>
            <a:ext cx="1743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Latent variable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3570" y="3978473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Batch_size</a:t>
            </a:r>
            <a:r>
              <a:rPr lang="en-US" altLang="ko-KR" sz="1400" dirty="0" smtClean="0">
                <a:solidFill>
                  <a:schemeClr val="bg1"/>
                </a:solidFill>
              </a:rPr>
              <a:t> , 1024)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0600" y="1219200"/>
            <a:ext cx="68580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05550" y="1619251"/>
            <a:ext cx="561975" cy="20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39050" y="2809876"/>
            <a:ext cx="1457325" cy="200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39051" y="3181350"/>
            <a:ext cx="1181100" cy="235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46922" y="3147595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2D -&gt; 4D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9049" y="3774936"/>
            <a:ext cx="1457325" cy="235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23005" y="3758002"/>
            <a:ext cx="1976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업샘플링시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사용하는 함수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4" y="1302048"/>
            <a:ext cx="4353533" cy="36295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22614" y="2923139"/>
            <a:ext cx="704850" cy="231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22864" y="3154915"/>
            <a:ext cx="647700" cy="222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70" y="1181100"/>
            <a:ext cx="5144512" cy="52725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969810" y="3853299"/>
            <a:ext cx="621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20" y="1214136"/>
            <a:ext cx="4544059" cy="5296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870" y="2652611"/>
            <a:ext cx="3477110" cy="24196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58346" y="1214136"/>
            <a:ext cx="381001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09948" y="2831442"/>
            <a:ext cx="1777872" cy="639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66519" y="4329404"/>
            <a:ext cx="555172" cy="23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09181" y="4562854"/>
            <a:ext cx="555172" cy="23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286</Words>
  <Application>Microsoft Office PowerPoint</Application>
  <PresentationFormat>와이드스크린</PresentationFormat>
  <Paragraphs>57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나눔스퀘어_ac</vt:lpstr>
      <vt:lpstr>나눔스퀘어_ac Bold</vt:lpstr>
      <vt:lpstr>나눔스퀘어_ac ExtraBold</vt:lpstr>
      <vt:lpstr>맑은 고딕</vt:lpstr>
      <vt:lpstr>함초롬돋움</vt:lpstr>
      <vt:lpstr>Arial</vt:lpstr>
      <vt:lpstr>Wingdings</vt:lpstr>
      <vt:lpstr>CryptoCraft 테마</vt:lpstr>
      <vt:lpstr>제목 테마</vt:lpstr>
      <vt:lpstr>합성곱 Autoencoder 실습</vt:lpstr>
      <vt:lpstr>PowerPoint 프레젠테이션</vt:lpstr>
      <vt:lpstr>01. Autoencoder</vt:lpstr>
      <vt:lpstr>02. 모델 구조</vt:lpstr>
      <vt:lpstr>02. 모델 구조</vt:lpstr>
      <vt:lpstr>03. 실습</vt:lpstr>
      <vt:lpstr>03. 실습</vt:lpstr>
      <vt:lpstr>03. 실습</vt:lpstr>
      <vt:lpstr>03. 실습</vt:lpstr>
      <vt:lpstr>03.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642</cp:revision>
  <dcterms:created xsi:type="dcterms:W3CDTF">2019-03-05T04:29:07Z</dcterms:created>
  <dcterms:modified xsi:type="dcterms:W3CDTF">2022-03-15T20:24:45Z</dcterms:modified>
</cp:coreProperties>
</file>