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6" r:id="rId5"/>
    <p:sldId id="290" r:id="rId6"/>
    <p:sldId id="295" r:id="rId7"/>
    <p:sldId id="292" r:id="rId8"/>
    <p:sldId id="296" r:id="rId9"/>
    <p:sldId id="291" r:id="rId10"/>
    <p:sldId id="297" r:id="rId11"/>
    <p:sldId id="287" r:id="rId12"/>
    <p:sldId id="294" r:id="rId13"/>
    <p:sldId id="293" r:id="rId14"/>
    <p:sldId id="298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3875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17" autoAdjust="0"/>
    <p:restoredTop sz="95552"/>
  </p:normalViewPr>
  <p:slideViewPr>
    <p:cSldViewPr snapToGrid="0">
      <p:cViewPr varScale="1">
        <p:scale>
          <a:sx n="128" d="100"/>
          <a:sy n="128" d="100"/>
        </p:scale>
        <p:origin x="30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00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106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024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23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74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78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91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0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4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210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61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블록암호 </a:t>
            </a:r>
            <a:r>
              <a:rPr lang="en-US" altLang="ko-KR" dirty="0"/>
              <a:t>LEA</a:t>
            </a:r>
            <a:br>
              <a:rPr lang="en-US" altLang="ko-KR" dirty="0"/>
            </a:br>
            <a:r>
              <a:rPr lang="en-US" altLang="ko-KR" dirty="0"/>
              <a:t>RUST</a:t>
            </a:r>
            <a:r>
              <a:rPr lang="ko-KR" altLang="en-US" dirty="0"/>
              <a:t>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/Szr94hEHTmE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42C457-51FD-4248-B78D-D90868B3E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053298"/>
            <a:ext cx="8009948" cy="266533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endParaRPr lang="en-K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911F0-DEFA-ED8C-D42C-DECE6F72F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3597605"/>
            <a:ext cx="7773601" cy="2927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74572C-C42C-4919-8BB8-0BF2349EF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964" y="4229261"/>
            <a:ext cx="5902036" cy="5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9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함수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0C45A-244F-51B8-6B96-C498D88D6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91775"/>
            <a:ext cx="7140143" cy="5321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4BE136-5FE2-82F1-FF72-B703F376C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919826"/>
            <a:ext cx="5638800" cy="1320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C7DF8-BCCC-7E14-629A-9665D76B3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128" y="2412147"/>
            <a:ext cx="5602671" cy="2342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229AC7-9649-2153-7912-934FA8A92141}"/>
              </a:ext>
            </a:extLst>
          </p:cNvPr>
          <p:cNvSpPr txBox="1"/>
          <p:nvPr/>
        </p:nvSpPr>
        <p:spPr>
          <a:xfrm>
            <a:off x="921020" y="4511581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8CC73-9F7C-F488-8F74-DD0EF15FFE1F}"/>
              </a:ext>
            </a:extLst>
          </p:cNvPr>
          <p:cNvSpPr txBox="1"/>
          <p:nvPr/>
        </p:nvSpPr>
        <p:spPr>
          <a:xfrm>
            <a:off x="921019" y="4785043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BFE7EA-0B7B-580A-4D87-94FEBE4F7399}"/>
              </a:ext>
            </a:extLst>
          </p:cNvPr>
          <p:cNvSpPr txBox="1"/>
          <p:nvPr/>
        </p:nvSpPr>
        <p:spPr>
          <a:xfrm>
            <a:off x="921019" y="5061496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D6FD6-F2F3-A561-4D21-395D11A67566}"/>
              </a:ext>
            </a:extLst>
          </p:cNvPr>
          <p:cNvSpPr txBox="1"/>
          <p:nvPr/>
        </p:nvSpPr>
        <p:spPr>
          <a:xfrm>
            <a:off x="921019" y="5351107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en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39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B1C5B6-531E-4C36-927E-40D0F0D65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83313"/>
            <a:ext cx="8520863" cy="2810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복호화 함수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B8113-1200-4A76-85C1-F7BF31ED7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3897462"/>
            <a:ext cx="8520865" cy="2523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4D8A06-4EA2-1C1E-977A-232BF482E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462232"/>
            <a:ext cx="5975026" cy="5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20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복호화 함수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65EF8-8771-080A-CA89-E92910C8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8" y="1357553"/>
            <a:ext cx="9384725" cy="5002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B8113-1200-4A76-85C1-F7BF31ED70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5619"/>
          <a:stretch/>
        </p:blipFill>
        <p:spPr>
          <a:xfrm>
            <a:off x="5905595" y="2182127"/>
            <a:ext cx="4671420" cy="1639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0B50D8-222E-891A-7503-82545327CA16}"/>
              </a:ext>
            </a:extLst>
          </p:cNvPr>
          <p:cNvSpPr txBox="1"/>
          <p:nvPr/>
        </p:nvSpPr>
        <p:spPr>
          <a:xfrm>
            <a:off x="1043849" y="3701154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B4C52-3111-6335-9AAE-58B82C55797C}"/>
              </a:ext>
            </a:extLst>
          </p:cNvPr>
          <p:cNvSpPr txBox="1"/>
          <p:nvPr/>
        </p:nvSpPr>
        <p:spPr>
          <a:xfrm>
            <a:off x="1043848" y="4028082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9AE70-8CB8-9A55-EDC8-ED39D7402ED7}"/>
              </a:ext>
            </a:extLst>
          </p:cNvPr>
          <p:cNvSpPr txBox="1"/>
          <p:nvPr/>
        </p:nvSpPr>
        <p:spPr>
          <a:xfrm>
            <a:off x="1043848" y="4321260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277A0-B9D7-95A5-9290-E15A1A38CFAB}"/>
              </a:ext>
            </a:extLst>
          </p:cNvPr>
          <p:cNvSpPr txBox="1"/>
          <p:nvPr/>
        </p:nvSpPr>
        <p:spPr>
          <a:xfrm>
            <a:off x="1043848" y="4648188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en-KR" sz="2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791B67-B6E4-2A27-A0D3-C0017D283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5402" y="1794483"/>
            <a:ext cx="6884677" cy="28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3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키 스케줄 함수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암・복호화</a:t>
            </a:r>
            <a:r>
              <a:rPr lang="ko-KR" altLang="en-US" dirty="0"/>
              <a:t> 함수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5193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LEA (Lightweight Encryption Algorithm)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는 경량 블록 암호 알고리즘</a:t>
            </a:r>
            <a:endParaRPr lang="en-US" altLang="ko-K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주로 자원이 제한된 환경에서의 사용을 목적으로 설계됨</a:t>
            </a:r>
            <a:endParaRPr lang="en-US" altLang="ko-K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효율적이고 빠른 암호화를 제공하기 위해 고안됨</a:t>
            </a:r>
            <a:endParaRPr lang="en-US" altLang="ko-K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주로 소프트웨어 구현에 최적화되어 있음</a:t>
            </a:r>
            <a:endParaRPr lang="en-US" altLang="ko-K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LEA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의 설계 목적은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AES (Advanced Encryption Standard)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와 같은 기존의 암호화 알고리즘과 비교했을 때</a:t>
            </a:r>
            <a:r>
              <a:rPr lang="en-US" altLang="ko-KR" sz="28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800" b="0" i="0" dirty="0">
                <a:solidFill>
                  <a:srgbClr val="374151"/>
                </a:solidFill>
                <a:effectLst/>
                <a:latin typeface="Söhne"/>
              </a:rPr>
              <a:t>더 낮은 자원 사용과 빠른 속도를 제공하는 것</a:t>
            </a:r>
            <a:endParaRPr lang="en-US" altLang="ko-KR" sz="28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0">
              <a:lnSpc>
                <a:spcPct val="150000"/>
              </a:lnSpc>
              <a:defRPr/>
            </a:pP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229225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389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블록 크기</a:t>
            </a:r>
            <a:r>
              <a:rPr lang="en-US" altLang="ko-KR" sz="2800" dirty="0"/>
              <a:t>: 128</a:t>
            </a:r>
            <a:r>
              <a:rPr lang="ko-KR" altLang="en-US" sz="2800" dirty="0"/>
              <a:t> </a:t>
            </a:r>
            <a:r>
              <a:rPr lang="en-US" altLang="ko-KR" sz="2800" dirty="0"/>
              <a:t>bit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키 크기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128, 192, 256</a:t>
            </a:r>
            <a:r>
              <a:rPr lang="ko-KR" altLang="en-US" sz="2800" dirty="0"/>
              <a:t> </a:t>
            </a:r>
            <a:r>
              <a:rPr lang="en-US" altLang="ko-KR" sz="2800" dirty="0"/>
              <a:t>bit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라운드 수</a:t>
            </a:r>
            <a:r>
              <a:rPr lang="en-US" altLang="ko-KR" sz="2800" dirty="0"/>
              <a:t>: 24, 28, 32</a:t>
            </a:r>
            <a:r>
              <a:rPr lang="ko-KR" altLang="en-US" sz="2800" dirty="0"/>
              <a:t> </a:t>
            </a:r>
            <a:r>
              <a:rPr lang="en-US" altLang="ko-KR" sz="2800" dirty="0"/>
              <a:t>Round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알고리즘 구조</a:t>
            </a:r>
            <a:r>
              <a:rPr lang="en-US" altLang="ko-KR" sz="2800" dirty="0"/>
              <a:t>: ADD, SUB, XOR, ROR, ROL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800" dirty="0"/>
              <a:t>응용 분야</a:t>
            </a:r>
            <a:r>
              <a:rPr lang="en-US" altLang="ko-KR" sz="2800" dirty="0"/>
              <a:t>: IoT </a:t>
            </a:r>
            <a:r>
              <a:rPr lang="ko-KR" altLang="en-US" sz="2800" dirty="0"/>
              <a:t>장치</a:t>
            </a:r>
            <a:r>
              <a:rPr lang="en-US" altLang="ko-KR" sz="2800" dirty="0"/>
              <a:t>, </a:t>
            </a:r>
            <a:r>
              <a:rPr lang="ko-KR" altLang="en-US" sz="2800" dirty="0"/>
              <a:t>스마트 카드</a:t>
            </a:r>
            <a:r>
              <a:rPr lang="en-US" altLang="ko-KR" sz="2800" dirty="0"/>
              <a:t>, </a:t>
            </a:r>
            <a:r>
              <a:rPr lang="ko-KR" altLang="en-US" sz="2800" dirty="0"/>
              <a:t>무선 네트워크 등</a:t>
            </a:r>
            <a:endParaRPr lang="en-US" altLang="ko-KR" sz="2800" dirty="0"/>
          </a:p>
          <a:p>
            <a:pPr lvl="0">
              <a:lnSpc>
                <a:spcPct val="150000"/>
              </a:lnSpc>
              <a:defRPr/>
            </a:pPr>
            <a:endParaRPr lang="en-KR" sz="2800" dirty="0"/>
          </a:p>
        </p:txBody>
      </p:sp>
    </p:spTree>
    <p:extLst>
      <p:ext uri="{BB962C8B-B14F-4D97-AF65-F5344CB8AC3E}">
        <p14:creationId xmlns:p14="http://schemas.microsoft.com/office/powerpoint/2010/main" val="137787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</a:t>
            </a:r>
            <a:r>
              <a:rPr lang="ko-KR" altLang="en-US" dirty="0"/>
              <a:t>란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C3554-C46D-A735-2BAE-AF4919F5B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322895"/>
            <a:ext cx="7096298" cy="46828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CFA6FC-B64A-801E-2840-A44B95AB7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462" y="1462625"/>
            <a:ext cx="4195618" cy="2191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86D503-35C4-5035-2C32-C36B4BD969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391"/>
          <a:stretch/>
        </p:blipFill>
        <p:spPr>
          <a:xfrm>
            <a:off x="8034181" y="3881581"/>
            <a:ext cx="4157819" cy="1563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D2906-477D-B678-79AF-FBEEFAB0EB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462" y="3881581"/>
            <a:ext cx="355556" cy="150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6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키 스케줄 함수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1B44CB-A049-D8A4-9487-5042B2CE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36073"/>
            <a:ext cx="9316205" cy="4590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9F2234-A742-0CA4-87AA-03D9C909F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80" y="3297218"/>
            <a:ext cx="51943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D00B7-A8B7-3A91-EA6B-1915E2F21894}"/>
              </a:ext>
            </a:extLst>
          </p:cNvPr>
          <p:cNvSpPr txBox="1"/>
          <p:nvPr/>
        </p:nvSpPr>
        <p:spPr>
          <a:xfrm>
            <a:off x="7368868" y="2971873"/>
            <a:ext cx="362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키스케줄에 사용되는 </a:t>
            </a:r>
            <a:r>
              <a:rPr lang="en-US" altLang="ko-KR" dirty="0"/>
              <a:t>32</a:t>
            </a:r>
            <a:r>
              <a:rPr lang="ko-KR" altLang="en-US" dirty="0"/>
              <a:t>비트 상수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9083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 키 스케줄 함수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489A5-BC23-98BF-07AC-86CD4CFB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48555"/>
            <a:ext cx="7772400" cy="55016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11B431E-74F8-E67B-7563-D1C4D354783B}"/>
              </a:ext>
            </a:extLst>
          </p:cNvPr>
          <p:cNvSpPr/>
          <p:nvPr/>
        </p:nvSpPr>
        <p:spPr>
          <a:xfrm>
            <a:off x="623455" y="1620982"/>
            <a:ext cx="4461163" cy="6927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09153-5B93-6715-C026-9A3714F73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56962"/>
            <a:ext cx="5101572" cy="25134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D4D6B53-7FB0-6F9D-CB2B-49716DF820DC}"/>
              </a:ext>
            </a:extLst>
          </p:cNvPr>
          <p:cNvSpPr/>
          <p:nvPr/>
        </p:nvSpPr>
        <p:spPr>
          <a:xfrm>
            <a:off x="734291" y="3030041"/>
            <a:ext cx="4461163" cy="2162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D271B-7444-CCED-2724-9FC44EB643E7}"/>
              </a:ext>
            </a:extLst>
          </p:cNvPr>
          <p:cNvSpPr txBox="1"/>
          <p:nvPr/>
        </p:nvSpPr>
        <p:spPr>
          <a:xfrm>
            <a:off x="411920" y="2292299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2A3D5A-CDAA-F0FC-A21A-1C720A13C10B}"/>
              </a:ext>
            </a:extLst>
          </p:cNvPr>
          <p:cNvSpPr txBox="1"/>
          <p:nvPr/>
        </p:nvSpPr>
        <p:spPr>
          <a:xfrm>
            <a:off x="411919" y="3363726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D818F-8849-C281-DFF4-6913A77BA092}"/>
              </a:ext>
            </a:extLst>
          </p:cNvPr>
          <p:cNvSpPr txBox="1"/>
          <p:nvPr/>
        </p:nvSpPr>
        <p:spPr>
          <a:xfrm>
            <a:off x="689010" y="3594408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22AF80-71C2-B446-56F3-141D01D67C2B}"/>
              </a:ext>
            </a:extLst>
          </p:cNvPr>
          <p:cNvSpPr txBox="1"/>
          <p:nvPr/>
        </p:nvSpPr>
        <p:spPr>
          <a:xfrm>
            <a:off x="689010" y="3825090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8530BD-AD95-1827-C03A-19F42C3CD80E}"/>
              </a:ext>
            </a:extLst>
          </p:cNvPr>
          <p:cNvSpPr txBox="1"/>
          <p:nvPr/>
        </p:nvSpPr>
        <p:spPr>
          <a:xfrm>
            <a:off x="689010" y="4089366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BA7C73-4E72-F417-7AC0-592A4953096A}"/>
              </a:ext>
            </a:extLst>
          </p:cNvPr>
          <p:cNvSpPr txBox="1"/>
          <p:nvPr/>
        </p:nvSpPr>
        <p:spPr>
          <a:xfrm>
            <a:off x="689009" y="4342167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6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82DBCA-6881-D7E9-2126-62CC178791F0}"/>
              </a:ext>
            </a:extLst>
          </p:cNvPr>
          <p:cNvSpPr txBox="1"/>
          <p:nvPr/>
        </p:nvSpPr>
        <p:spPr>
          <a:xfrm>
            <a:off x="689008" y="5128996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  <a:endParaRPr lang="en-K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6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DF4096-41B7-821C-5EC1-22824003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304431"/>
            <a:ext cx="9761712" cy="41958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복호화 키 스케줄 함수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endParaRPr lang="en-US" sz="28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endParaRPr lang="en-K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F2234-A742-0CA4-87AA-03D9C909F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780" y="3297218"/>
            <a:ext cx="5194300" cy="1943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6D00B7-A8B7-3A91-EA6B-1915E2F21894}"/>
              </a:ext>
            </a:extLst>
          </p:cNvPr>
          <p:cNvSpPr txBox="1"/>
          <p:nvPr/>
        </p:nvSpPr>
        <p:spPr>
          <a:xfrm>
            <a:off x="7368868" y="2971873"/>
            <a:ext cx="3628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키스케줄에 사용되는 </a:t>
            </a:r>
            <a:r>
              <a:rPr lang="en-US" altLang="ko-KR" dirty="0"/>
              <a:t>32</a:t>
            </a:r>
            <a:r>
              <a:rPr lang="ko-KR" altLang="en-US" dirty="0"/>
              <a:t>비트 상수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3706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DF55D06-D52B-02F9-7914-E9CC477F34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39" b="20649"/>
          <a:stretch/>
        </p:blipFill>
        <p:spPr>
          <a:xfrm>
            <a:off x="411919" y="1010946"/>
            <a:ext cx="7772400" cy="5015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DF4096-41B7-821C-5EC1-228240030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109" y="1010945"/>
            <a:ext cx="5473818" cy="235278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복호화 키 스케줄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5D06B-06D9-AD8B-F5ED-6A484F4384FA}"/>
              </a:ext>
            </a:extLst>
          </p:cNvPr>
          <p:cNvSpPr txBox="1"/>
          <p:nvPr/>
        </p:nvSpPr>
        <p:spPr>
          <a:xfrm>
            <a:off x="411920" y="2139899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1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4C9C5-FEAA-061B-5308-AF6B5A68222A}"/>
              </a:ext>
            </a:extLst>
          </p:cNvPr>
          <p:cNvSpPr txBox="1"/>
          <p:nvPr/>
        </p:nvSpPr>
        <p:spPr>
          <a:xfrm>
            <a:off x="411919" y="3211326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2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55611D-09F0-9596-D8EE-CD05F5AA11F3}"/>
              </a:ext>
            </a:extLst>
          </p:cNvPr>
          <p:cNvSpPr txBox="1"/>
          <p:nvPr/>
        </p:nvSpPr>
        <p:spPr>
          <a:xfrm>
            <a:off x="689010" y="3442008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3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2C950-083C-0B8B-D543-EE18F0009124}"/>
              </a:ext>
            </a:extLst>
          </p:cNvPr>
          <p:cNvSpPr txBox="1"/>
          <p:nvPr/>
        </p:nvSpPr>
        <p:spPr>
          <a:xfrm>
            <a:off x="689010" y="3672690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4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A8F83-A30D-C9F0-5753-BF9E2FE4C6AE}"/>
              </a:ext>
            </a:extLst>
          </p:cNvPr>
          <p:cNvSpPr txBox="1"/>
          <p:nvPr/>
        </p:nvSpPr>
        <p:spPr>
          <a:xfrm>
            <a:off x="689010" y="3936966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5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1B528-64DF-398B-55C6-6732E15C5C00}"/>
              </a:ext>
            </a:extLst>
          </p:cNvPr>
          <p:cNvSpPr txBox="1"/>
          <p:nvPr/>
        </p:nvSpPr>
        <p:spPr>
          <a:xfrm>
            <a:off x="689009" y="4189767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6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6AD9D-2D4D-02C6-C8D2-534AE072BE45}"/>
              </a:ext>
            </a:extLst>
          </p:cNvPr>
          <p:cNvSpPr txBox="1"/>
          <p:nvPr/>
        </p:nvSpPr>
        <p:spPr>
          <a:xfrm>
            <a:off x="689008" y="4976596"/>
            <a:ext cx="886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</a:rPr>
              <a:t>7</a:t>
            </a:r>
            <a:endParaRPr lang="en-KR" sz="20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0109A-EFBC-7DBD-5F74-B80D476AA19F}"/>
              </a:ext>
            </a:extLst>
          </p:cNvPr>
          <p:cNvSpPr/>
          <p:nvPr/>
        </p:nvSpPr>
        <p:spPr>
          <a:xfrm>
            <a:off x="689008" y="1457877"/>
            <a:ext cx="4461163" cy="6927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DBC38D-D9B3-BD8E-43F3-DA113EAF61EB}"/>
              </a:ext>
            </a:extLst>
          </p:cNvPr>
          <p:cNvSpPr/>
          <p:nvPr/>
        </p:nvSpPr>
        <p:spPr>
          <a:xfrm>
            <a:off x="776896" y="2770692"/>
            <a:ext cx="4373275" cy="2819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5741842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15511</TotalTime>
  <Words>1157</Words>
  <Application>Microsoft Macintosh PowerPoint</Application>
  <PresentationFormat>Widescreen</PresentationFormat>
  <Paragraphs>74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맑은 고딕</vt:lpstr>
      <vt:lpstr>Söhne</vt:lpstr>
      <vt:lpstr>Arial</vt:lpstr>
      <vt:lpstr>CryptoCraft 테마</vt:lpstr>
      <vt:lpstr>제목 테마</vt:lpstr>
      <vt:lpstr>블록암호 LEA RUST 구현</vt:lpstr>
      <vt:lpstr>PowerPoint Presentation</vt:lpstr>
      <vt:lpstr>LEA란</vt:lpstr>
      <vt:lpstr>LEA란</vt:lpstr>
      <vt:lpstr>LEA란</vt:lpstr>
      <vt:lpstr>암호화 키 스케줄 함수</vt:lpstr>
      <vt:lpstr>암호화 키 스케줄 함수</vt:lpstr>
      <vt:lpstr>복호화 키 스케줄 함수</vt:lpstr>
      <vt:lpstr>복호화 키 스케줄 함수</vt:lpstr>
      <vt:lpstr>암호화 함수</vt:lpstr>
      <vt:lpstr>암호화 함수</vt:lpstr>
      <vt:lpstr>복호화 함수</vt:lpstr>
      <vt:lpstr>복호화 함수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74</cp:revision>
  <dcterms:created xsi:type="dcterms:W3CDTF">2019-03-05T04:29:07Z</dcterms:created>
  <dcterms:modified xsi:type="dcterms:W3CDTF">2024-01-29T11:24:03Z</dcterms:modified>
</cp:coreProperties>
</file>