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1" r:id="rId3"/>
    <p:sldId id="262" r:id="rId4"/>
    <p:sldId id="264" r:id="rId5"/>
    <p:sldId id="263" r:id="rId6"/>
    <p:sldId id="266" r:id="rId7"/>
    <p:sldId id="267" r:id="rId8"/>
    <p:sldId id="269" r:id="rId9"/>
    <p:sldId id="272" r:id="rId10"/>
    <p:sldId id="270" r:id="rId11"/>
    <p:sldId id="25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3E03"/>
    <a:srgbClr val="66CCFF"/>
    <a:srgbClr val="FF9966"/>
    <a:srgbClr val="FF66CC"/>
    <a:srgbClr val="FF0066"/>
    <a:srgbClr val="9999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3" d="100"/>
          <a:sy n="123" d="100"/>
        </p:scale>
        <p:origin x="41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C7E36C-973F-4F3E-9243-8274777BFEE2}" type="doc">
      <dgm:prSet loTypeId="urn:microsoft.com/office/officeart/2008/layout/RadialCluster" loCatId="cycle" qsTypeId="urn:microsoft.com/office/officeart/2005/8/quickstyle/3d5" qsCatId="3D" csTypeId="urn:microsoft.com/office/officeart/2005/8/colors/accent0_2" csCatId="mainScheme" phldr="1"/>
      <dgm:spPr/>
      <dgm:t>
        <a:bodyPr/>
        <a:lstStyle/>
        <a:p>
          <a:pPr latinLnBrk="1"/>
          <a:endParaRPr lang="ko-KR" altLang="en-US"/>
        </a:p>
      </dgm:t>
    </dgm:pt>
    <dgm:pt modelId="{1A8EE35B-99F7-43FD-8A1D-C1A147E2BA04}">
      <dgm:prSet phldrT="[텍스트]" custT="1"/>
      <dgm:spPr>
        <a:ln>
          <a:solidFill>
            <a:schemeClr val="bg1">
              <a:lumMod val="65000"/>
            </a:schemeClr>
          </a:solidFill>
        </a:ln>
      </dgm:spPr>
      <dgm:t>
        <a:bodyPr/>
        <a:lstStyle/>
        <a:p>
          <a:pPr latinLnBrk="1"/>
          <a:r>
            <a:rPr lang="ko-KR" altLang="en-US" sz="2000" b="1" dirty="0"/>
            <a:t>사재기 방지 시스템</a:t>
          </a:r>
        </a:p>
      </dgm:t>
    </dgm:pt>
    <dgm:pt modelId="{149966AC-A8BA-4AAD-8DCF-1D52CB3B5349}" type="parTrans" cxnId="{9881A5F9-EA68-47CE-8A2A-4CC15D7F465B}">
      <dgm:prSet/>
      <dgm:spPr/>
      <dgm:t>
        <a:bodyPr/>
        <a:lstStyle/>
        <a:p>
          <a:pPr latinLnBrk="1"/>
          <a:endParaRPr lang="ko-KR" altLang="en-US"/>
        </a:p>
      </dgm:t>
    </dgm:pt>
    <dgm:pt modelId="{C7B93EDE-2368-44F8-8718-ECF6831F383C}" type="sibTrans" cxnId="{9881A5F9-EA68-47CE-8A2A-4CC15D7F465B}">
      <dgm:prSet/>
      <dgm:spPr/>
      <dgm:t>
        <a:bodyPr/>
        <a:lstStyle/>
        <a:p>
          <a:pPr latinLnBrk="1"/>
          <a:endParaRPr lang="ko-KR" altLang="en-US"/>
        </a:p>
      </dgm:t>
    </dgm:pt>
    <dgm:pt modelId="{A670287A-542E-4081-9478-FA813885A470}">
      <dgm:prSet phldrT="[텍스트]" custT="1"/>
      <dgm:spPr>
        <a:ln>
          <a:solidFill>
            <a:schemeClr val="bg1">
              <a:lumMod val="95000"/>
            </a:schemeClr>
          </a:solidFill>
        </a:ln>
      </dgm:spPr>
      <dgm:t>
        <a:bodyPr/>
        <a:lstStyle/>
        <a:p>
          <a:pPr latinLnBrk="1"/>
          <a:r>
            <a:rPr lang="ko-KR" altLang="en-US" sz="1300" dirty="0"/>
            <a:t>사재기 방지</a:t>
          </a:r>
        </a:p>
      </dgm:t>
    </dgm:pt>
    <dgm:pt modelId="{C6E0DC32-5E61-4299-B759-19C8B96DCB3D}" type="parTrans" cxnId="{9A61B90E-6128-4943-B05B-1180E76C825F}">
      <dgm:prSet/>
      <dgm:spPr/>
      <dgm:t>
        <a:bodyPr/>
        <a:lstStyle/>
        <a:p>
          <a:pPr latinLnBrk="1"/>
          <a:endParaRPr lang="ko-KR" altLang="en-US"/>
        </a:p>
      </dgm:t>
    </dgm:pt>
    <dgm:pt modelId="{2CEC9EB0-AADB-431F-9D3C-9513357CD9FA}" type="sibTrans" cxnId="{9A61B90E-6128-4943-B05B-1180E76C825F}">
      <dgm:prSet/>
      <dgm:spPr/>
      <dgm:t>
        <a:bodyPr/>
        <a:lstStyle/>
        <a:p>
          <a:pPr latinLnBrk="1"/>
          <a:endParaRPr lang="ko-KR" altLang="en-US"/>
        </a:p>
      </dgm:t>
    </dgm:pt>
    <dgm:pt modelId="{50F516C7-173C-4382-A0A7-409892F3642F}">
      <dgm:prSet phldrT="[텍스트]" custT="1"/>
      <dgm:spPr>
        <a:ln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1300" dirty="0"/>
            <a:t>공정한   수익분배</a:t>
          </a:r>
        </a:p>
      </dgm:t>
    </dgm:pt>
    <dgm:pt modelId="{076786DC-FFAB-4E22-A6D4-AC5510794CFF}" type="parTrans" cxnId="{FD07C32D-410F-4F9B-9223-F4524688FB49}">
      <dgm:prSet/>
      <dgm:spPr/>
      <dgm:t>
        <a:bodyPr/>
        <a:lstStyle/>
        <a:p>
          <a:pPr latinLnBrk="1"/>
          <a:endParaRPr lang="ko-KR" altLang="en-US"/>
        </a:p>
      </dgm:t>
    </dgm:pt>
    <dgm:pt modelId="{17EB7A02-6252-4906-B1DC-849BBA87877B}" type="sibTrans" cxnId="{FD07C32D-410F-4F9B-9223-F4524688FB49}">
      <dgm:prSet/>
      <dgm:spPr/>
      <dgm:t>
        <a:bodyPr/>
        <a:lstStyle/>
        <a:p>
          <a:pPr latinLnBrk="1"/>
          <a:endParaRPr lang="ko-KR" altLang="en-US"/>
        </a:p>
      </dgm:t>
    </dgm:pt>
    <dgm:pt modelId="{0032564D-DDF1-45DB-B4BB-E7E33B5CEE17}">
      <dgm:prSet phldrT="[텍스트]" custT="1"/>
      <dgm:spPr>
        <a:ln>
          <a:solidFill>
            <a:schemeClr val="bg2"/>
          </a:solidFill>
        </a:ln>
      </dgm:spPr>
      <dgm:t>
        <a:bodyPr/>
        <a:lstStyle/>
        <a:p>
          <a:pPr latinLnBrk="1"/>
          <a:r>
            <a:rPr lang="ko-KR" altLang="en-US" sz="1300" dirty="0"/>
            <a:t>줄 세우기     방지</a:t>
          </a:r>
        </a:p>
      </dgm:t>
    </dgm:pt>
    <dgm:pt modelId="{404C35DB-6A2E-4E69-AA98-34EBCE26671E}" type="parTrans" cxnId="{851B7667-E89D-481F-9EB7-6A603F8D177F}">
      <dgm:prSet/>
      <dgm:spPr/>
      <dgm:t>
        <a:bodyPr/>
        <a:lstStyle/>
        <a:p>
          <a:pPr latinLnBrk="1"/>
          <a:endParaRPr lang="ko-KR" altLang="en-US"/>
        </a:p>
      </dgm:t>
    </dgm:pt>
    <dgm:pt modelId="{1FBFA507-5D80-46B6-ABD7-2D4FF2929161}" type="sibTrans" cxnId="{851B7667-E89D-481F-9EB7-6A603F8D177F}">
      <dgm:prSet/>
      <dgm:spPr/>
      <dgm:t>
        <a:bodyPr/>
        <a:lstStyle/>
        <a:p>
          <a:pPr latinLnBrk="1"/>
          <a:endParaRPr lang="ko-KR" altLang="en-US"/>
        </a:p>
      </dgm:t>
    </dgm:pt>
    <dgm:pt modelId="{476A9A01-22F0-4C6C-A8B2-A3389A1BF194}" type="pres">
      <dgm:prSet presAssocID="{02C7E36C-973F-4F3E-9243-8274777BFEE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BC82F3-CF85-432B-85F7-261C1A9CBE99}" type="pres">
      <dgm:prSet presAssocID="{1A8EE35B-99F7-43FD-8A1D-C1A147E2BA04}" presName="singleCycle" presStyleCnt="0"/>
      <dgm:spPr/>
    </dgm:pt>
    <dgm:pt modelId="{2CC974D7-9553-4169-887D-F2309984CC78}" type="pres">
      <dgm:prSet presAssocID="{1A8EE35B-99F7-43FD-8A1D-C1A147E2BA04}" presName="singleCenter" presStyleLbl="node1" presStyleIdx="0" presStyleCnt="4" custLinFactNeighborX="0" custLinFactNeighborY="-6576">
        <dgm:presLayoutVars>
          <dgm:chMax val="7"/>
          <dgm:chPref val="7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DF161C-57A8-4458-8F84-2E7756C73564}" type="pres">
      <dgm:prSet presAssocID="{C6E0DC32-5E61-4299-B759-19C8B96DCB3D}" presName="Name56" presStyleLbl="parChTrans1D2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D5174F3B-BADA-4BCA-90E1-2A571F326BC8}" type="pres">
      <dgm:prSet presAssocID="{A670287A-542E-4081-9478-FA813885A470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8C826EE-C730-43C4-9CFB-60B4FDAF7B08}" type="pres">
      <dgm:prSet presAssocID="{076786DC-FFAB-4E22-A6D4-AC5510794CFF}" presName="Name56" presStyleLbl="parChTrans1D2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CFA42B2-35A7-4821-B033-5C7D45DB7893}" type="pres">
      <dgm:prSet presAssocID="{50F516C7-173C-4382-A0A7-409892F3642F}" presName="text0" presStyleLbl="node1" presStyleIdx="2" presStyleCnt="4" custRadScaleRad="108206" custRadScaleInc="-1538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C4F0CFF-8FA4-4101-A0B9-C581240E992C}" type="pres">
      <dgm:prSet presAssocID="{404C35DB-6A2E-4E69-AA98-34EBCE26671E}" presName="Name56" presStyleLbl="parChTrans1D2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A06A2176-D6DA-47DC-B24D-76702FAC8ED9}" type="pres">
      <dgm:prSet presAssocID="{0032564D-DDF1-45DB-B4BB-E7E33B5CEE17}" presName="text0" presStyleLbl="node1" presStyleIdx="3" presStyleCnt="4" custRadScaleRad="108027" custRadScaleInc="-665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A61B90E-6128-4943-B05B-1180E76C825F}" srcId="{1A8EE35B-99F7-43FD-8A1D-C1A147E2BA04}" destId="{A670287A-542E-4081-9478-FA813885A470}" srcOrd="0" destOrd="0" parTransId="{C6E0DC32-5E61-4299-B759-19C8B96DCB3D}" sibTransId="{2CEC9EB0-AADB-431F-9D3C-9513357CD9FA}"/>
    <dgm:cxn modelId="{B66AF3BE-700D-4F12-90FD-15CC162FD13F}" type="presOf" srcId="{02C7E36C-973F-4F3E-9243-8274777BFEE2}" destId="{476A9A01-22F0-4C6C-A8B2-A3389A1BF194}" srcOrd="0" destOrd="0" presId="urn:microsoft.com/office/officeart/2008/layout/RadialCluster"/>
    <dgm:cxn modelId="{EAC68AF3-A3F5-4183-85E7-40C313DAD9A6}" type="presOf" srcId="{50F516C7-173C-4382-A0A7-409892F3642F}" destId="{BCFA42B2-35A7-4821-B033-5C7D45DB7893}" srcOrd="0" destOrd="0" presId="urn:microsoft.com/office/officeart/2008/layout/RadialCluster"/>
    <dgm:cxn modelId="{7052BE63-DAE7-42B2-8B59-2DDEDFEAE691}" type="presOf" srcId="{0032564D-DDF1-45DB-B4BB-E7E33B5CEE17}" destId="{A06A2176-D6DA-47DC-B24D-76702FAC8ED9}" srcOrd="0" destOrd="0" presId="urn:microsoft.com/office/officeart/2008/layout/RadialCluster"/>
    <dgm:cxn modelId="{54CDBE1D-FE74-48CF-8289-5A24108419B2}" type="presOf" srcId="{404C35DB-6A2E-4E69-AA98-34EBCE26671E}" destId="{1C4F0CFF-8FA4-4101-A0B9-C581240E992C}" srcOrd="0" destOrd="0" presId="urn:microsoft.com/office/officeart/2008/layout/RadialCluster"/>
    <dgm:cxn modelId="{4E138639-374E-4CD3-8FAC-84EB0B15BAD6}" type="presOf" srcId="{076786DC-FFAB-4E22-A6D4-AC5510794CFF}" destId="{D8C826EE-C730-43C4-9CFB-60B4FDAF7B08}" srcOrd="0" destOrd="0" presId="urn:microsoft.com/office/officeart/2008/layout/RadialCluster"/>
    <dgm:cxn modelId="{E3E9FFA4-6926-4F92-B45F-0258CE70F48B}" type="presOf" srcId="{C6E0DC32-5E61-4299-B759-19C8B96DCB3D}" destId="{F6DF161C-57A8-4458-8F84-2E7756C73564}" srcOrd="0" destOrd="0" presId="urn:microsoft.com/office/officeart/2008/layout/RadialCluster"/>
    <dgm:cxn modelId="{FD07C32D-410F-4F9B-9223-F4524688FB49}" srcId="{1A8EE35B-99F7-43FD-8A1D-C1A147E2BA04}" destId="{50F516C7-173C-4382-A0A7-409892F3642F}" srcOrd="1" destOrd="0" parTransId="{076786DC-FFAB-4E22-A6D4-AC5510794CFF}" sibTransId="{17EB7A02-6252-4906-B1DC-849BBA87877B}"/>
    <dgm:cxn modelId="{851B7667-E89D-481F-9EB7-6A603F8D177F}" srcId="{1A8EE35B-99F7-43FD-8A1D-C1A147E2BA04}" destId="{0032564D-DDF1-45DB-B4BB-E7E33B5CEE17}" srcOrd="2" destOrd="0" parTransId="{404C35DB-6A2E-4E69-AA98-34EBCE26671E}" sibTransId="{1FBFA507-5D80-46B6-ABD7-2D4FF2929161}"/>
    <dgm:cxn modelId="{F192A13D-4B8E-48FD-BDBE-607321A6FA1B}" type="presOf" srcId="{A670287A-542E-4081-9478-FA813885A470}" destId="{D5174F3B-BADA-4BCA-90E1-2A571F326BC8}" srcOrd="0" destOrd="0" presId="urn:microsoft.com/office/officeart/2008/layout/RadialCluster"/>
    <dgm:cxn modelId="{9881A5F9-EA68-47CE-8A2A-4CC15D7F465B}" srcId="{02C7E36C-973F-4F3E-9243-8274777BFEE2}" destId="{1A8EE35B-99F7-43FD-8A1D-C1A147E2BA04}" srcOrd="0" destOrd="0" parTransId="{149966AC-A8BA-4AAD-8DCF-1D52CB3B5349}" sibTransId="{C7B93EDE-2368-44F8-8718-ECF6831F383C}"/>
    <dgm:cxn modelId="{BE76990E-CD49-456B-86B9-D199C1CFA33D}" type="presOf" srcId="{1A8EE35B-99F7-43FD-8A1D-C1A147E2BA04}" destId="{2CC974D7-9553-4169-887D-F2309984CC78}" srcOrd="0" destOrd="0" presId="urn:microsoft.com/office/officeart/2008/layout/RadialCluster"/>
    <dgm:cxn modelId="{05891FD1-37C9-49FC-8F24-263446C75F9A}" type="presParOf" srcId="{476A9A01-22F0-4C6C-A8B2-A3389A1BF194}" destId="{9CBC82F3-CF85-432B-85F7-261C1A9CBE99}" srcOrd="0" destOrd="0" presId="urn:microsoft.com/office/officeart/2008/layout/RadialCluster"/>
    <dgm:cxn modelId="{50F48122-41D3-4C2F-88A6-21822CD1455D}" type="presParOf" srcId="{9CBC82F3-CF85-432B-85F7-261C1A9CBE99}" destId="{2CC974D7-9553-4169-887D-F2309984CC78}" srcOrd="0" destOrd="0" presId="urn:microsoft.com/office/officeart/2008/layout/RadialCluster"/>
    <dgm:cxn modelId="{020FB69C-50F2-4404-896E-AF543CA2F3B1}" type="presParOf" srcId="{9CBC82F3-CF85-432B-85F7-261C1A9CBE99}" destId="{F6DF161C-57A8-4458-8F84-2E7756C73564}" srcOrd="1" destOrd="0" presId="urn:microsoft.com/office/officeart/2008/layout/RadialCluster"/>
    <dgm:cxn modelId="{65011732-036B-43C8-89A2-D433DA7B6061}" type="presParOf" srcId="{9CBC82F3-CF85-432B-85F7-261C1A9CBE99}" destId="{D5174F3B-BADA-4BCA-90E1-2A571F326BC8}" srcOrd="2" destOrd="0" presId="urn:microsoft.com/office/officeart/2008/layout/RadialCluster"/>
    <dgm:cxn modelId="{97DC2386-403E-4C11-AE73-B439203EFAC0}" type="presParOf" srcId="{9CBC82F3-CF85-432B-85F7-261C1A9CBE99}" destId="{D8C826EE-C730-43C4-9CFB-60B4FDAF7B08}" srcOrd="3" destOrd="0" presId="urn:microsoft.com/office/officeart/2008/layout/RadialCluster"/>
    <dgm:cxn modelId="{1D13C8B6-E355-47E5-9A17-A27A095788FB}" type="presParOf" srcId="{9CBC82F3-CF85-432B-85F7-261C1A9CBE99}" destId="{BCFA42B2-35A7-4821-B033-5C7D45DB7893}" srcOrd="4" destOrd="0" presId="urn:microsoft.com/office/officeart/2008/layout/RadialCluster"/>
    <dgm:cxn modelId="{4A2ACDD3-9520-4DF1-9440-AEBBFEC89C66}" type="presParOf" srcId="{9CBC82F3-CF85-432B-85F7-261C1A9CBE99}" destId="{1C4F0CFF-8FA4-4101-A0B9-C581240E992C}" srcOrd="5" destOrd="0" presId="urn:microsoft.com/office/officeart/2008/layout/RadialCluster"/>
    <dgm:cxn modelId="{FE2A9A4C-43B0-461B-9F01-9833BFBEE1CE}" type="presParOf" srcId="{9CBC82F3-CF85-432B-85F7-261C1A9CBE99}" destId="{A06A2176-D6DA-47DC-B24D-76702FAC8ED9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45F9F-EEF5-4220-813D-5874963E0C6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82B3F-A8D8-4E2F-994F-B98DC81CAF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304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AEDD1-9D3A-4489-A814-70A55E15DAE4}" type="datetimeFigureOut">
              <a:rPr lang="ko-KR" altLang="en-US" smtClean="0"/>
              <a:t>2018-12-03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783EBF-5B59-4EC0-A3E1-D9033E10E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57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gradFill flip="none" rotWithShape="1">
          <a:gsLst>
            <a:gs pos="0">
              <a:srgbClr val="FF9966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bg1">
                  <a:alpha val="60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/>
            <p:cNvSpPr/>
            <p:nvPr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 userDrawn="1"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 userDrawn="1"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bg1">
                  <a:alpha val="60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3175">
              <a:gradFill flip="none" rotWithShape="1">
                <a:gsLst>
                  <a:gs pos="0">
                    <a:srgbClr val="66CCFF">
                      <a:alpha val="77000"/>
                    </a:srgbClr>
                  </a:gs>
                  <a:gs pos="100000">
                    <a:srgbClr val="FF9966">
                      <a:alpha val="37000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headEnd w="sm" len="sm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</p:spTree>
    <p:extLst>
      <p:ext uri="{BB962C8B-B14F-4D97-AF65-F5344CB8AC3E}">
        <p14:creationId xmlns:p14="http://schemas.microsoft.com/office/powerpoint/2010/main" val="199234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0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4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0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2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0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2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38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0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8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0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2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4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0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6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68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2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6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0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2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defRPr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736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/>
                </a:gs>
                <a:gs pos="100000">
                  <a:srgbClr val="FF9966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>
                <a:lumMod val="9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546860" y="2207907"/>
            <a:ext cx="6050280" cy="308194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20796" y="6583987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37104" y="6583987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 algn="dist"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83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gradFill flip="none" rotWithShape="1"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bg1"/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gradFill>
            <a:gsLst>
              <a:gs pos="0">
                <a:srgbClr val="FF9966"/>
              </a:gs>
              <a:gs pos="100000">
                <a:srgbClr val="66CCFF"/>
              </a:gs>
            </a:gsLst>
            <a:path path="circle">
              <a:fillToRect r="100000" b="100000"/>
            </a:path>
          </a:gra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rgbClr val="66CCFF">
                    <a:alpha val="77000"/>
                  </a:srgbClr>
                </a:gs>
                <a:gs pos="100000">
                  <a:srgbClr val="FF9966">
                    <a:alpha val="3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4251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자유형: 도형 9"/>
          <p:cNvSpPr/>
          <p:nvPr userDrawn="1"/>
        </p:nvSpPr>
        <p:spPr>
          <a:xfrm>
            <a:off x="1627216" y="483408"/>
            <a:ext cx="5891184" cy="58911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</a:t>
            </a:r>
            <a:endParaRPr lang="ko-KR" altLang="en-US" dirty="0"/>
          </a:p>
        </p:txBody>
      </p:sp>
      <p:sp>
        <p:nvSpPr>
          <p:cNvPr id="21" name="타원 20"/>
          <p:cNvSpPr/>
          <p:nvPr userDrawn="1"/>
        </p:nvSpPr>
        <p:spPr>
          <a:xfrm>
            <a:off x="3162300" y="201930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21357" y="2713115"/>
            <a:ext cx="1303455" cy="1453888"/>
          </a:xfrm>
        </p:spPr>
        <p:txBody>
          <a:bodyPr anchor="ctr">
            <a:normAutofit/>
          </a:bodyPr>
          <a:lstStyle>
            <a:lvl1pPr algn="dist">
              <a:lnSpc>
                <a:spcPct val="150000"/>
              </a:lnSpc>
              <a:defRPr sz="24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24812" y="2713115"/>
            <a:ext cx="1006287" cy="1453888"/>
          </a:xfrm>
        </p:spPr>
        <p:txBody>
          <a:bodyPr>
            <a:noAutofit/>
          </a:bodyPr>
          <a:lstStyle>
            <a:lvl1pPr marL="0" indent="0" algn="dist">
              <a:buNone/>
              <a:defRPr sz="10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</a:t>
            </a:r>
          </a:p>
          <a:p>
            <a:r>
              <a:rPr lang="en-US" dirty="0"/>
              <a:t>BY L@RGO</a:t>
            </a:r>
          </a:p>
        </p:txBody>
      </p:sp>
      <p:grpSp>
        <p:nvGrpSpPr>
          <p:cNvPr id="6" name="그룹 5"/>
          <p:cNvGrpSpPr/>
          <p:nvPr userDrawn="1"/>
        </p:nvGrpSpPr>
        <p:grpSpPr>
          <a:xfrm>
            <a:off x="2011680" y="868680"/>
            <a:ext cx="5120640" cy="5120640"/>
            <a:chOff x="2011680" y="868680"/>
            <a:chExt cx="5120640" cy="5120640"/>
          </a:xfrm>
        </p:grpSpPr>
        <p:sp>
          <p:nvSpPr>
            <p:cNvPr id="8" name="타원 7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원호 8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1606550" y="463550"/>
            <a:ext cx="5930900" cy="5930900"/>
            <a:chOff x="1606550" y="463550"/>
            <a:chExt cx="5930900" cy="5930900"/>
          </a:xfrm>
        </p:grpSpPr>
        <p:sp>
          <p:nvSpPr>
            <p:cNvPr id="35" name="원호 34"/>
            <p:cNvSpPr/>
            <p:nvPr/>
          </p:nvSpPr>
          <p:spPr>
            <a:xfrm>
              <a:off x="2072640" y="929640"/>
              <a:ext cx="4998720" cy="4998720"/>
            </a:xfrm>
            <a:prstGeom prst="arc">
              <a:avLst>
                <a:gd name="adj1" fmla="val 7914672"/>
                <a:gd name="adj2" fmla="val 19927192"/>
              </a:avLst>
            </a:prstGeom>
            <a:noFill/>
            <a:ln w="3175" cap="rnd"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/>
            <p:cNvSpPr/>
            <p:nvPr userDrawn="1"/>
          </p:nvSpPr>
          <p:spPr>
            <a:xfrm>
              <a:off x="1606550" y="463550"/>
              <a:ext cx="5930900" cy="5930900"/>
            </a:xfrm>
            <a:prstGeom prst="ellipse">
              <a:avLst/>
            </a:prstGeom>
            <a:noFill/>
            <a:ln w="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7" name="자유형: 도형 106"/>
          <p:cNvSpPr/>
          <p:nvPr userDrawn="1"/>
        </p:nvSpPr>
        <p:spPr>
          <a:xfrm>
            <a:off x="2195929" y="1054278"/>
            <a:ext cx="4767384" cy="4767384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8" name="그룹 107"/>
          <p:cNvGrpSpPr/>
          <p:nvPr userDrawn="1"/>
        </p:nvGrpSpPr>
        <p:grpSpPr>
          <a:xfrm>
            <a:off x="2007342" y="877650"/>
            <a:ext cx="5120640" cy="5120640"/>
            <a:chOff x="2011680" y="868680"/>
            <a:chExt cx="5120640" cy="5120640"/>
          </a:xfrm>
        </p:grpSpPr>
        <p:sp>
          <p:nvSpPr>
            <p:cNvPr id="109" name="타원 108"/>
            <p:cNvSpPr/>
            <p:nvPr/>
          </p:nvSpPr>
          <p:spPr>
            <a:xfrm>
              <a:off x="2011680" y="868680"/>
              <a:ext cx="5120640" cy="51206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0" name="원호 109"/>
            <p:cNvSpPr/>
            <p:nvPr/>
          </p:nvSpPr>
          <p:spPr>
            <a:xfrm rot="8100000">
              <a:off x="2384149" y="1216290"/>
              <a:ext cx="4383974" cy="4383974"/>
            </a:xfrm>
            <a:prstGeom prst="arc">
              <a:avLst>
                <a:gd name="adj1" fmla="val 2879682"/>
                <a:gd name="adj2" fmla="val 0"/>
              </a:avLst>
            </a:prstGeom>
            <a:noFill/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2" name="자유형: 도형 111"/>
          <p:cNvSpPr/>
          <p:nvPr userDrawn="1"/>
        </p:nvSpPr>
        <p:spPr>
          <a:xfrm>
            <a:off x="2573236" y="2688882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3" name="자유형: 도형 112"/>
          <p:cNvSpPr/>
          <p:nvPr userDrawn="1"/>
        </p:nvSpPr>
        <p:spPr>
          <a:xfrm>
            <a:off x="2897085" y="2688883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4" name="자유형: 도형 113"/>
          <p:cNvSpPr/>
          <p:nvPr userDrawn="1"/>
        </p:nvSpPr>
        <p:spPr>
          <a:xfrm>
            <a:off x="3059987" y="2789556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자유형: 도형 114"/>
          <p:cNvSpPr/>
          <p:nvPr userDrawn="1"/>
        </p:nvSpPr>
        <p:spPr>
          <a:xfrm>
            <a:off x="2735160" y="2789557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6" name="자유형: 도형 115"/>
          <p:cNvSpPr/>
          <p:nvPr userDrawn="1"/>
        </p:nvSpPr>
        <p:spPr>
          <a:xfrm>
            <a:off x="2897085" y="278955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7" name="자유형: 도형 116"/>
          <p:cNvSpPr/>
          <p:nvPr userDrawn="1"/>
        </p:nvSpPr>
        <p:spPr>
          <a:xfrm>
            <a:off x="2735160" y="2890232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자유형: 도형 117"/>
          <p:cNvSpPr/>
          <p:nvPr userDrawn="1"/>
        </p:nvSpPr>
        <p:spPr>
          <a:xfrm>
            <a:off x="2573236" y="2969474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9" name="자유형: 도형 118"/>
          <p:cNvSpPr/>
          <p:nvPr userDrawn="1"/>
        </p:nvSpPr>
        <p:spPr>
          <a:xfrm>
            <a:off x="2410332" y="3048718"/>
            <a:ext cx="136626" cy="158486"/>
          </a:xfrm>
          <a:custGeom>
            <a:avLst/>
            <a:gdLst>
              <a:gd name="connsiteX0" fmla="*/ 136626 w 136626"/>
              <a:gd name="connsiteY0" fmla="*/ 0 h 158486"/>
              <a:gd name="connsiteX1" fmla="*/ 136626 w 136626"/>
              <a:gd name="connsiteY1" fmla="*/ 158486 h 158486"/>
              <a:gd name="connsiteX2" fmla="*/ 0 w 136626"/>
              <a:gd name="connsiteY2" fmla="*/ 79243 h 158486"/>
              <a:gd name="connsiteX3" fmla="*/ 136626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136626" y="0"/>
                </a:moveTo>
                <a:lnTo>
                  <a:pt x="136626" y="158486"/>
                </a:lnTo>
                <a:lnTo>
                  <a:pt x="0" y="79243"/>
                </a:lnTo>
                <a:lnTo>
                  <a:pt x="13662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자유형: 도형 119"/>
          <p:cNvSpPr/>
          <p:nvPr userDrawn="1"/>
        </p:nvSpPr>
        <p:spPr>
          <a:xfrm>
            <a:off x="2709862" y="3144461"/>
            <a:ext cx="136626" cy="158486"/>
          </a:xfrm>
          <a:custGeom>
            <a:avLst/>
            <a:gdLst>
              <a:gd name="connsiteX0" fmla="*/ 0 w 136626"/>
              <a:gd name="connsiteY0" fmla="*/ 0 h 158486"/>
              <a:gd name="connsiteX1" fmla="*/ 136626 w 136626"/>
              <a:gd name="connsiteY1" fmla="*/ 79243 h 158486"/>
              <a:gd name="connsiteX2" fmla="*/ 0 w 136626"/>
              <a:gd name="connsiteY2" fmla="*/ 158486 h 158486"/>
              <a:gd name="connsiteX3" fmla="*/ 0 w 136626"/>
              <a:gd name="connsiteY3" fmla="*/ 0 h 158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626" h="158486">
                <a:moveTo>
                  <a:pt x="0" y="0"/>
                </a:moveTo>
                <a:lnTo>
                  <a:pt x="136626" y="79243"/>
                </a:lnTo>
                <a:lnTo>
                  <a:pt x="0" y="15848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1" name="그룹 120"/>
          <p:cNvGrpSpPr/>
          <p:nvPr userDrawn="1"/>
        </p:nvGrpSpPr>
        <p:grpSpPr>
          <a:xfrm rot="18900000">
            <a:off x="2250239" y="3993410"/>
            <a:ext cx="6433739" cy="299818"/>
            <a:chOff x="5791200" y="3429000"/>
            <a:chExt cx="3383151" cy="299818"/>
          </a:xfrm>
        </p:grpSpPr>
        <p:cxnSp>
          <p:nvCxnSpPr>
            <p:cNvPr id="122" name="직선 연결선 121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타원 124"/>
          <p:cNvSpPr/>
          <p:nvPr userDrawn="1"/>
        </p:nvSpPr>
        <p:spPr>
          <a:xfrm>
            <a:off x="3157962" y="2028270"/>
            <a:ext cx="2819400" cy="2819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26" name="그룹 125"/>
          <p:cNvGrpSpPr/>
          <p:nvPr userDrawn="1"/>
        </p:nvGrpSpPr>
        <p:grpSpPr>
          <a:xfrm>
            <a:off x="1359642" y="229950"/>
            <a:ext cx="6416040" cy="6416040"/>
            <a:chOff x="1363980" y="220980"/>
            <a:chExt cx="6416040" cy="6416040"/>
          </a:xfrm>
        </p:grpSpPr>
        <p:sp>
          <p:nvSpPr>
            <p:cNvPr id="127" name="타원 126"/>
            <p:cNvSpPr/>
            <p:nvPr/>
          </p:nvSpPr>
          <p:spPr>
            <a:xfrm>
              <a:off x="1363980" y="220980"/>
              <a:ext cx="6416040" cy="641604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8" name="원호 127"/>
            <p:cNvSpPr/>
            <p:nvPr/>
          </p:nvSpPr>
          <p:spPr>
            <a:xfrm rot="9000000">
              <a:off x="1892935" y="749935"/>
              <a:ext cx="5358130" cy="5358130"/>
            </a:xfrm>
            <a:prstGeom prst="arc">
              <a:avLst>
                <a:gd name="adj1" fmla="val 4266891"/>
                <a:gd name="adj2" fmla="val 0"/>
              </a:avLst>
            </a:prstGeom>
            <a:noFill/>
            <a:ln w="3175">
              <a:solidFill>
                <a:schemeClr val="tx1">
                  <a:lumMod val="65000"/>
                  <a:lumOff val="35000"/>
                </a:schemeClr>
              </a:solidFill>
              <a:headEnd type="oval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5" name="자유형: 도형 144"/>
          <p:cNvSpPr/>
          <p:nvPr userDrawn="1"/>
        </p:nvSpPr>
        <p:spPr>
          <a:xfrm rot="18900000">
            <a:off x="1527885" y="2011193"/>
            <a:ext cx="4803092" cy="1550476"/>
          </a:xfrm>
          <a:custGeom>
            <a:avLst/>
            <a:gdLst>
              <a:gd name="connsiteX0" fmla="*/ 4121095 w 4803092"/>
              <a:gd name="connsiteY0" fmla="*/ 0 h 1550476"/>
              <a:gd name="connsiteX1" fmla="*/ 4269499 w 4803092"/>
              <a:gd name="connsiteY1" fmla="*/ 164189 h 1550476"/>
              <a:gd name="connsiteX2" fmla="*/ 4798446 w 4803092"/>
              <a:gd name="connsiteY2" fmla="*/ 1453163 h 1550476"/>
              <a:gd name="connsiteX3" fmla="*/ 4803092 w 4803092"/>
              <a:gd name="connsiteY3" fmla="*/ 1550476 h 1550476"/>
              <a:gd name="connsiteX4" fmla="*/ 0 w 4803092"/>
              <a:gd name="connsiteY4" fmla="*/ 1550476 h 1550476"/>
              <a:gd name="connsiteX5" fmla="*/ 4646 w 4803092"/>
              <a:gd name="connsiteY5" fmla="*/ 1453163 h 1550476"/>
              <a:gd name="connsiteX6" fmla="*/ 533594 w 4803092"/>
              <a:gd name="connsiteY6" fmla="*/ 164189 h 1550476"/>
              <a:gd name="connsiteX7" fmla="*/ 681997 w 4803092"/>
              <a:gd name="connsiteY7" fmla="*/ 0 h 155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03092" h="1550476">
                <a:moveTo>
                  <a:pt x="4121095" y="0"/>
                </a:moveTo>
                <a:lnTo>
                  <a:pt x="4269499" y="164189"/>
                </a:lnTo>
                <a:cubicBezTo>
                  <a:pt x="4578051" y="542496"/>
                  <a:pt x="4754367" y="992694"/>
                  <a:pt x="4798446" y="1453163"/>
                </a:cubicBezTo>
                <a:lnTo>
                  <a:pt x="4803092" y="1550476"/>
                </a:lnTo>
                <a:lnTo>
                  <a:pt x="0" y="1550476"/>
                </a:lnTo>
                <a:lnTo>
                  <a:pt x="4646" y="1453163"/>
                </a:lnTo>
                <a:cubicBezTo>
                  <a:pt x="48725" y="992694"/>
                  <a:pt x="225041" y="542496"/>
                  <a:pt x="533594" y="164189"/>
                </a:cubicBezTo>
                <a:lnTo>
                  <a:pt x="68199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26000"/>
                </a:schemeClr>
              </a:gs>
              <a:gs pos="100000">
                <a:schemeClr val="bg1">
                  <a:alpha val="12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30" name="그룹 129"/>
          <p:cNvGrpSpPr/>
          <p:nvPr userDrawn="1"/>
        </p:nvGrpSpPr>
        <p:grpSpPr>
          <a:xfrm>
            <a:off x="2403582" y="1273890"/>
            <a:ext cx="4328160" cy="4328160"/>
            <a:chOff x="2407920" y="1264920"/>
            <a:chExt cx="4328160" cy="4328160"/>
          </a:xfrm>
        </p:grpSpPr>
        <p:sp>
          <p:nvSpPr>
            <p:cNvPr id="131" name="타원 130"/>
            <p:cNvSpPr/>
            <p:nvPr/>
          </p:nvSpPr>
          <p:spPr>
            <a:xfrm>
              <a:off x="2407920" y="1264920"/>
              <a:ext cx="4328160" cy="432816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원호 131"/>
            <p:cNvSpPr/>
            <p:nvPr/>
          </p:nvSpPr>
          <p:spPr>
            <a:xfrm>
              <a:off x="2730936" y="1563077"/>
              <a:ext cx="3690400" cy="3690400"/>
            </a:xfrm>
            <a:prstGeom prst="arc">
              <a:avLst>
                <a:gd name="adj1" fmla="val 4775576"/>
                <a:gd name="adj2" fmla="val 0"/>
              </a:avLst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3" name="자유형: 도형 132"/>
          <p:cNvSpPr/>
          <p:nvPr userDrawn="1"/>
        </p:nvSpPr>
        <p:spPr>
          <a:xfrm>
            <a:off x="6034840" y="3999785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4" name="자유형: 도형 133"/>
          <p:cNvSpPr/>
          <p:nvPr userDrawn="1"/>
        </p:nvSpPr>
        <p:spPr>
          <a:xfrm>
            <a:off x="5934167" y="4162687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자유형: 도형 134"/>
          <p:cNvSpPr/>
          <p:nvPr userDrawn="1"/>
        </p:nvSpPr>
        <p:spPr>
          <a:xfrm>
            <a:off x="6034842" y="4162687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자유형: 도형 135"/>
          <p:cNvSpPr/>
          <p:nvPr userDrawn="1"/>
        </p:nvSpPr>
        <p:spPr>
          <a:xfrm>
            <a:off x="6034841" y="4324612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7" name="자유형: 도형 136"/>
          <p:cNvSpPr/>
          <p:nvPr userDrawn="1"/>
        </p:nvSpPr>
        <p:spPr>
          <a:xfrm>
            <a:off x="6135516" y="4324612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8" name="자유형: 도형 137"/>
          <p:cNvSpPr/>
          <p:nvPr userDrawn="1"/>
        </p:nvSpPr>
        <p:spPr>
          <a:xfrm>
            <a:off x="6389745" y="4349910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자유형: 도형 138"/>
          <p:cNvSpPr/>
          <p:nvPr userDrawn="1"/>
        </p:nvSpPr>
        <p:spPr>
          <a:xfrm>
            <a:off x="5934166" y="4486536"/>
            <a:ext cx="158486" cy="136626"/>
          </a:xfrm>
          <a:custGeom>
            <a:avLst/>
            <a:gdLst>
              <a:gd name="connsiteX0" fmla="*/ 79243 w 158486"/>
              <a:gd name="connsiteY0" fmla="*/ 0 h 136626"/>
              <a:gd name="connsiteX1" fmla="*/ 158486 w 158486"/>
              <a:gd name="connsiteY1" fmla="*/ 136626 h 136626"/>
              <a:gd name="connsiteX2" fmla="*/ 0 w 158486"/>
              <a:gd name="connsiteY2" fmla="*/ 136626 h 136626"/>
              <a:gd name="connsiteX3" fmla="*/ 79243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79243" y="0"/>
                </a:moveTo>
                <a:lnTo>
                  <a:pt x="158486" y="136626"/>
                </a:lnTo>
                <a:lnTo>
                  <a:pt x="0" y="136626"/>
                </a:lnTo>
                <a:lnTo>
                  <a:pt x="79243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자유형: 도형 139"/>
          <p:cNvSpPr/>
          <p:nvPr userDrawn="1"/>
        </p:nvSpPr>
        <p:spPr>
          <a:xfrm>
            <a:off x="6214758" y="4486536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자유형: 도형 140"/>
          <p:cNvSpPr/>
          <p:nvPr userDrawn="1"/>
        </p:nvSpPr>
        <p:spPr>
          <a:xfrm>
            <a:off x="6294002" y="4649440"/>
            <a:ext cx="158486" cy="136626"/>
          </a:xfrm>
          <a:custGeom>
            <a:avLst/>
            <a:gdLst>
              <a:gd name="connsiteX0" fmla="*/ 0 w 158486"/>
              <a:gd name="connsiteY0" fmla="*/ 0 h 136626"/>
              <a:gd name="connsiteX1" fmla="*/ 158486 w 158486"/>
              <a:gd name="connsiteY1" fmla="*/ 0 h 136626"/>
              <a:gd name="connsiteX2" fmla="*/ 79243 w 158486"/>
              <a:gd name="connsiteY2" fmla="*/ 136626 h 136626"/>
              <a:gd name="connsiteX3" fmla="*/ 0 w 158486"/>
              <a:gd name="connsiteY3" fmla="*/ 0 h 13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486" h="136626">
                <a:moveTo>
                  <a:pt x="0" y="0"/>
                </a:moveTo>
                <a:lnTo>
                  <a:pt x="158486" y="0"/>
                </a:lnTo>
                <a:lnTo>
                  <a:pt x="79243" y="136626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34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6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9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remove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2.96296E-6 L 0.12343 -0.01435 " pathEditMode="relative" rAng="0" ptsTypes="AA">
                                      <p:cBhvr>
                                        <p:cTn id="16" dur="1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63" y="-71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1.85185E-6 L 0.11076 0.04491 " pathEditMode="relative" rAng="0" ptsTypes="AA">
                                      <p:cBhvr>
                                        <p:cTn id="18" dur="1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38" y="224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61111E-6 1.85185E-6 L 0.20885 0.1300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34" y="65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61111E-6 7.40741E-7 L 0.16875 0.05625 " pathEditMode="relative" rAng="0" ptsTypes="AA">
                                      <p:cBhvr>
                                        <p:cTn id="22" dur="1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7.40741E-7 L 0.13993 0.01551 " pathEditMode="relative" rAng="0" ptsTypes="AA">
                                      <p:cBhvr>
                                        <p:cTn id="24" dur="1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97" y="764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72222E-6 -2.96296E-6 L 0.06875 0.10139 " pathEditMode="relative" rAng="0" ptsTypes="AA">
                                      <p:cBhvr>
                                        <p:cTn id="26" dur="1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50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7 L 0.09219 0.02986 " pathEditMode="relative" rAng="0" ptsTypes="AA">
                                      <p:cBhvr>
                                        <p:cTn id="28" dur="1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1" y="148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0486 0.00648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324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L 0.1033 0.01852 " pathEditMode="relative" rAng="0" ptsTypes="AA">
                                      <p:cBhvr>
                                        <p:cTn id="32" dur="17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9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21600000">
                                      <p:cBhvr>
                                        <p:cTn id="40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4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4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5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11111E-6 -3.7037E-6 L -0.1342 0.09537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19" y="476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3.7037E-6 L -0.08733 -0.04074 " pathEditMode="relative" rAng="0" ptsTypes="AA">
                                      <p:cBhvr>
                                        <p:cTn id="54" dur="1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03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5E-6 2.96296E-6 L -0.14254 -0.00486 " pathEditMode="relative" rAng="0" ptsTypes="AA">
                                      <p:cBhvr>
                                        <p:cTn id="56" dur="125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35" y="-25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2.96296E-6 L -0.10261 0.03217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159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26719 0.05463 " pathEditMode="relative" rAng="0" ptsTypes="AA">
                                      <p:cBhvr>
                                        <p:cTn id="60" dur="125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68" y="2731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037E-7 L -0.19236 0.12338 " pathEditMode="relative" rAng="0" ptsTypes="AA">
                                      <p:cBhvr>
                                        <p:cTn id="62" dur="1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18" y="6157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11111E-6 -4.44444E-6 L -0.12031 0.01042 " pathEditMode="relative" rAng="0" ptsTypes="AA">
                                      <p:cBhvr>
                                        <p:cTn id="64" dur="125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24" y="50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3.05556E-6 1.48148E-6 L -0.08282 0.05741 " pathEditMode="relative" rAng="0" ptsTypes="AA">
                                      <p:cBhvr>
                                        <p:cTn id="66" dur="125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9" y="287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5.55556E-7 1.11111E-6 L -0.18316 0.04352 " pathEditMode="relative" rAng="0" ptsTypes="AA">
                                      <p:cBhvr>
                                        <p:cTn id="68" dur="1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2176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0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10800000">
                                      <p:cBhvr>
                                        <p:cTn id="72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74" dur="18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76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78" dur="18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8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8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10800000">
                                      <p:cBhvr>
                                        <p:cTn id="82" dur="17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3" presetID="8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0800000">
                                      <p:cBhvr>
                                        <p:cTn id="84" dur="18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5" presetID="8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10800000">
                                      <p:cBhvr>
                                        <p:cTn id="8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 userDrawn="1"/>
        </p:nvSpPr>
        <p:spPr>
          <a:xfrm>
            <a:off x="0" y="-104775"/>
            <a:ext cx="4535488" cy="6962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/>
          <p:cNvSpPr/>
          <p:nvPr userDrawn="1"/>
        </p:nvSpPr>
        <p:spPr>
          <a:xfrm>
            <a:off x="-2536903" y="61835"/>
            <a:ext cx="6748540" cy="6748540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bg1">
                <a:alpha val="5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/>
          <p:cNvSpPr/>
          <p:nvPr userDrawn="1"/>
        </p:nvSpPr>
        <p:spPr>
          <a:xfrm>
            <a:off x="-1331965" y="1260414"/>
            <a:ext cx="4351392" cy="43513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80350" y="1003300"/>
            <a:ext cx="4563650" cy="5397500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  <a:p>
            <a:pPr lvl="0"/>
            <a:r>
              <a:rPr lang="en-US" altLang="ko-KR" dirty="0"/>
              <a:t>-</a:t>
            </a:r>
          </a:p>
          <a:p>
            <a:pPr lvl="0"/>
            <a:r>
              <a:rPr lang="en-US" altLang="ko-KR" dirty="0"/>
              <a:t>TITLE</a:t>
            </a:r>
          </a:p>
        </p:txBody>
      </p:sp>
      <p:sp>
        <p:nvSpPr>
          <p:cNvPr id="31" name="원호 30"/>
          <p:cNvSpPr/>
          <p:nvPr userDrawn="1"/>
        </p:nvSpPr>
        <p:spPr>
          <a:xfrm rot="9000000">
            <a:off x="-1216806" y="1400449"/>
            <a:ext cx="4104848" cy="4104848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원호 31"/>
          <p:cNvSpPr/>
          <p:nvPr userDrawn="1"/>
        </p:nvSpPr>
        <p:spPr>
          <a:xfrm rot="14234721">
            <a:off x="-1056970" y="1569676"/>
            <a:ext cx="3785164" cy="3785166"/>
          </a:xfrm>
          <a:prstGeom prst="arc">
            <a:avLst>
              <a:gd name="adj1" fmla="val 4266891"/>
              <a:gd name="adj2" fmla="val 0"/>
            </a:avLst>
          </a:prstGeom>
          <a:noFill/>
          <a:ln w="9525" cap="rnd">
            <a:solidFill>
              <a:schemeClr val="tx1">
                <a:lumMod val="50000"/>
                <a:lumOff val="50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 userDrawn="1"/>
        </p:nvGrpSpPr>
        <p:grpSpPr>
          <a:xfrm rot="7200000">
            <a:off x="2250443" y="4777362"/>
            <a:ext cx="2099592" cy="1251634"/>
            <a:chOff x="14274857" y="4156141"/>
            <a:chExt cx="1617040" cy="963969"/>
          </a:xfrm>
          <a:solidFill>
            <a:schemeClr val="bg1"/>
          </a:solidFill>
        </p:grpSpPr>
        <p:sp>
          <p:nvSpPr>
            <p:cNvPr id="43" name="자유형: 도형 42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자유형: 도형 50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4" name="그룹 63"/>
          <p:cNvGrpSpPr/>
          <p:nvPr userDrawn="1"/>
        </p:nvGrpSpPr>
        <p:grpSpPr>
          <a:xfrm rot="18900000">
            <a:off x="-891789" y="3441298"/>
            <a:ext cx="4841507" cy="443364"/>
            <a:chOff x="5791200" y="3429000"/>
            <a:chExt cx="3383151" cy="299818"/>
          </a:xfrm>
        </p:grpSpPr>
        <p:cxnSp>
          <p:nvCxnSpPr>
            <p:cNvPr id="65" name="직선 연결선 64"/>
            <p:cNvCxnSpPr/>
            <p:nvPr/>
          </p:nvCxnSpPr>
          <p:spPr>
            <a:xfrm>
              <a:off x="5791200" y="3570332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>
              <a:off x="5920611" y="3429000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/>
            <p:nvPr/>
          </p:nvCxnSpPr>
          <p:spPr>
            <a:xfrm>
              <a:off x="6156831" y="3728818"/>
              <a:ext cx="3017520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타원 55"/>
          <p:cNvSpPr/>
          <p:nvPr userDrawn="1"/>
        </p:nvSpPr>
        <p:spPr>
          <a:xfrm>
            <a:off x="-668390" y="1940757"/>
            <a:ext cx="3024242" cy="30242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8551" y="2867450"/>
            <a:ext cx="1057275" cy="498473"/>
          </a:xfrm>
        </p:spPr>
        <p:txBody>
          <a:bodyPr lIns="0" rIns="0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INDEX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8551" y="3556491"/>
            <a:ext cx="1057275" cy="182698"/>
          </a:xfrm>
        </p:spPr>
        <p:txBody>
          <a:bodyPr lIns="0" rIns="0"/>
          <a:lstStyle>
            <a:lvl1pPr algn="dist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cxnSp>
        <p:nvCxnSpPr>
          <p:cNvPr id="52" name="직선 연결선 51"/>
          <p:cNvCxnSpPr/>
          <p:nvPr userDrawn="1"/>
        </p:nvCxnSpPr>
        <p:spPr>
          <a:xfrm>
            <a:off x="-166040" y="3436105"/>
            <a:ext cx="2721916" cy="0"/>
          </a:xfrm>
          <a:prstGeom prst="line">
            <a:avLst/>
          </a:prstGeom>
          <a:ln w="476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원호 72"/>
          <p:cNvSpPr/>
          <p:nvPr userDrawn="1"/>
        </p:nvSpPr>
        <p:spPr>
          <a:xfrm>
            <a:off x="-1526588" y="1066800"/>
            <a:ext cx="4724400" cy="4724400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원호 73"/>
          <p:cNvSpPr/>
          <p:nvPr userDrawn="1"/>
        </p:nvSpPr>
        <p:spPr>
          <a:xfrm rot="6955062">
            <a:off x="-1848991" y="732854"/>
            <a:ext cx="5392292" cy="5392292"/>
          </a:xfrm>
          <a:prstGeom prst="arc">
            <a:avLst>
              <a:gd name="adj1" fmla="val 7914672"/>
              <a:gd name="adj2" fmla="val 19927192"/>
            </a:avLst>
          </a:prstGeom>
          <a:noFill/>
          <a:ln w="3175" cap="rnd">
            <a:solidFill>
              <a:schemeClr val="bg1"/>
            </a:solidFill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6" name="그룹 75"/>
          <p:cNvGrpSpPr/>
          <p:nvPr userDrawn="1"/>
        </p:nvGrpSpPr>
        <p:grpSpPr>
          <a:xfrm>
            <a:off x="3240694" y="466295"/>
            <a:ext cx="1351518" cy="848328"/>
            <a:chOff x="14356143" y="4156141"/>
            <a:chExt cx="1535754" cy="963969"/>
          </a:xfrm>
          <a:solidFill>
            <a:schemeClr val="bg1"/>
          </a:solidFill>
        </p:grpSpPr>
        <p:sp>
          <p:nvSpPr>
            <p:cNvPr id="78" name="자유형: 도형 77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9" name="자유형: 도형 78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자유형: 도형 79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자유형: 도형 80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자유형: 도형 81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13572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57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자유형: 도형 81"/>
          <p:cNvSpPr/>
          <p:nvPr userDrawn="1"/>
        </p:nvSpPr>
        <p:spPr>
          <a:xfrm>
            <a:off x="2125980" y="-78858"/>
            <a:ext cx="4800600" cy="2700114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자유형: 도형 79"/>
          <p:cNvSpPr/>
          <p:nvPr userDrawn="1"/>
        </p:nvSpPr>
        <p:spPr>
          <a:xfrm>
            <a:off x="137104" y="-197967"/>
            <a:ext cx="8869792" cy="4988846"/>
          </a:xfrm>
          <a:custGeom>
            <a:avLst/>
            <a:gdLst>
              <a:gd name="connsiteX0" fmla="*/ 34197 w 8503920"/>
              <a:gd name="connsiteY0" fmla="*/ 0 h 4783060"/>
              <a:gd name="connsiteX1" fmla="*/ 1138830 w 8503920"/>
              <a:gd name="connsiteY1" fmla="*/ 0 h 4783060"/>
              <a:gd name="connsiteX2" fmla="*/ 1130038 w 8503920"/>
              <a:gd name="connsiteY2" fmla="*/ 49231 h 4783060"/>
              <a:gd name="connsiteX3" fmla="*/ 1093580 w 8503920"/>
              <a:gd name="connsiteY3" fmla="*/ 531100 h 4783060"/>
              <a:gd name="connsiteX4" fmla="*/ 4257730 w 8503920"/>
              <a:gd name="connsiteY4" fmla="*/ 3695250 h 4783060"/>
              <a:gd name="connsiteX5" fmla="*/ 7421880 w 8503920"/>
              <a:gd name="connsiteY5" fmla="*/ 531100 h 4783060"/>
              <a:gd name="connsiteX6" fmla="*/ 7385422 w 8503920"/>
              <a:gd name="connsiteY6" fmla="*/ 49231 h 4783060"/>
              <a:gd name="connsiteX7" fmla="*/ 7376631 w 8503920"/>
              <a:gd name="connsiteY7" fmla="*/ 0 h 4783060"/>
              <a:gd name="connsiteX8" fmla="*/ 8469723 w 8503920"/>
              <a:gd name="connsiteY8" fmla="*/ 0 h 4783060"/>
              <a:gd name="connsiteX9" fmla="*/ 8481968 w 8503920"/>
              <a:gd name="connsiteY9" fmla="*/ 96362 h 4783060"/>
              <a:gd name="connsiteX10" fmla="*/ 8503920 w 8503920"/>
              <a:gd name="connsiteY10" fmla="*/ 531100 h 4783060"/>
              <a:gd name="connsiteX11" fmla="*/ 4251960 w 8503920"/>
              <a:gd name="connsiteY11" fmla="*/ 4783060 h 4783060"/>
              <a:gd name="connsiteX12" fmla="*/ 0 w 8503920"/>
              <a:gd name="connsiteY12" fmla="*/ 531100 h 4783060"/>
              <a:gd name="connsiteX13" fmla="*/ 21952 w 8503920"/>
              <a:gd name="connsiteY13" fmla="*/ 96362 h 4783060"/>
              <a:gd name="connsiteX14" fmla="*/ 34197 w 8503920"/>
              <a:gd name="connsiteY14" fmla="*/ 0 h 478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503920" h="4783060">
                <a:moveTo>
                  <a:pt x="34197" y="0"/>
                </a:moveTo>
                <a:lnTo>
                  <a:pt x="1138830" y="0"/>
                </a:lnTo>
                <a:lnTo>
                  <a:pt x="1130038" y="49231"/>
                </a:lnTo>
                <a:cubicBezTo>
                  <a:pt x="1106031" y="206350"/>
                  <a:pt x="1093580" y="367271"/>
                  <a:pt x="1093580" y="531100"/>
                </a:cubicBezTo>
                <a:cubicBezTo>
                  <a:pt x="1093580" y="2278612"/>
                  <a:pt x="2510218" y="3695250"/>
                  <a:pt x="4257730" y="3695250"/>
                </a:cubicBezTo>
                <a:cubicBezTo>
                  <a:pt x="6005242" y="3695250"/>
                  <a:pt x="7421880" y="2278612"/>
                  <a:pt x="7421880" y="531100"/>
                </a:cubicBezTo>
                <a:cubicBezTo>
                  <a:pt x="7421880" y="367271"/>
                  <a:pt x="7409429" y="206350"/>
                  <a:pt x="7385422" y="49231"/>
                </a:cubicBezTo>
                <a:lnTo>
                  <a:pt x="7376631" y="0"/>
                </a:lnTo>
                <a:lnTo>
                  <a:pt x="8469723" y="0"/>
                </a:lnTo>
                <a:lnTo>
                  <a:pt x="8481968" y="96362"/>
                </a:lnTo>
                <a:cubicBezTo>
                  <a:pt x="8496484" y="239300"/>
                  <a:pt x="8503920" y="384332"/>
                  <a:pt x="8503920" y="531100"/>
                </a:cubicBezTo>
                <a:cubicBezTo>
                  <a:pt x="8503920" y="2879393"/>
                  <a:pt x="6600253" y="4783060"/>
                  <a:pt x="4251960" y="4783060"/>
                </a:cubicBezTo>
                <a:cubicBezTo>
                  <a:pt x="1903667" y="4783060"/>
                  <a:pt x="0" y="2879393"/>
                  <a:pt x="0" y="531100"/>
                </a:cubicBezTo>
                <a:cubicBezTo>
                  <a:pt x="0" y="384332"/>
                  <a:pt x="7436" y="239300"/>
                  <a:pt x="21952" y="96362"/>
                </a:cubicBezTo>
                <a:lnTo>
                  <a:pt x="34197" y="0"/>
                </a:lnTo>
                <a:close/>
              </a:path>
            </a:pathLst>
          </a:cu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 userDrawn="1"/>
        </p:nvSpPr>
        <p:spPr>
          <a:xfrm>
            <a:off x="0" y="1075580"/>
            <a:ext cx="9144000" cy="5346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: 도형 6"/>
          <p:cNvSpPr/>
          <p:nvPr userDrawn="1"/>
        </p:nvSpPr>
        <p:spPr>
          <a:xfrm rot="5400000">
            <a:off x="40943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41599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41913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42209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28650" y="368420"/>
            <a:ext cx="3288141" cy="355480"/>
          </a:xfrm>
          <a:solidFill>
            <a:schemeClr val="bg1"/>
          </a:solidFill>
        </p:spPr>
        <p:txBody>
          <a:bodyPr lIns="0" tIns="0" rIns="0" bIns="0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082040" y="1845296"/>
            <a:ext cx="6979920" cy="380717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137104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759246" y="6569809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3855056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47878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42597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2597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42597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sp>
        <p:nvSpPr>
          <p:cNvPr id="70" name="내용 개체 틀 69"/>
          <p:cNvSpPr>
            <a:spLocks noGrp="1"/>
          </p:cNvSpPr>
          <p:nvPr userDrawn="1">
            <p:ph sz="quarter" idx="15" hasCustomPrompt="1"/>
          </p:nvPr>
        </p:nvSpPr>
        <p:spPr>
          <a:xfrm>
            <a:off x="5191753" y="368420"/>
            <a:ext cx="3323596" cy="355480"/>
          </a:xfrm>
          <a:solidFill>
            <a:schemeClr val="bg1"/>
          </a:solidFill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DESIGNED BY L@RGO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80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/>
          <p:cNvSpPr/>
          <p:nvPr userDrawn="1"/>
        </p:nvSpPr>
        <p:spPr>
          <a:xfrm rot="5400000">
            <a:off x="94428" y="53181"/>
            <a:ext cx="955838" cy="955838"/>
          </a:xfrm>
          <a:custGeom>
            <a:avLst/>
            <a:gdLst>
              <a:gd name="connsiteX0" fmla="*/ 2383692 w 4767384"/>
              <a:gd name="connsiteY0" fmla="*/ 0 h 4767384"/>
              <a:gd name="connsiteX1" fmla="*/ 4767384 w 4767384"/>
              <a:gd name="connsiteY1" fmla="*/ 2383692 h 4767384"/>
              <a:gd name="connsiteX2" fmla="*/ 2383692 w 4767384"/>
              <a:gd name="connsiteY2" fmla="*/ 4767384 h 4767384"/>
              <a:gd name="connsiteX3" fmla="*/ 0 w 4767384"/>
              <a:gd name="connsiteY3" fmla="*/ 2383692 h 4767384"/>
              <a:gd name="connsiteX4" fmla="*/ 2383692 w 4767384"/>
              <a:gd name="connsiteY4" fmla="*/ 0 h 4767384"/>
              <a:gd name="connsiteX5" fmla="*/ 379061 w 4767384"/>
              <a:gd name="connsiteY5" fmla="*/ 1630598 h 4767384"/>
              <a:gd name="connsiteX6" fmla="*/ 379061 w 4767384"/>
              <a:gd name="connsiteY6" fmla="*/ 1789084 h 4767384"/>
              <a:gd name="connsiteX7" fmla="*/ 515687 w 4767384"/>
              <a:gd name="connsiteY7" fmla="*/ 1709841 h 4767384"/>
              <a:gd name="connsiteX8" fmla="*/ 379061 w 4767384"/>
              <a:gd name="connsiteY8" fmla="*/ 1630598 h 4767384"/>
              <a:gd name="connsiteX9" fmla="*/ 702910 w 4767384"/>
              <a:gd name="connsiteY9" fmla="*/ 1630599 h 4767384"/>
              <a:gd name="connsiteX10" fmla="*/ 702910 w 4767384"/>
              <a:gd name="connsiteY10" fmla="*/ 1789085 h 4767384"/>
              <a:gd name="connsiteX11" fmla="*/ 839536 w 4767384"/>
              <a:gd name="connsiteY11" fmla="*/ 1709842 h 4767384"/>
              <a:gd name="connsiteX12" fmla="*/ 702910 w 4767384"/>
              <a:gd name="connsiteY12" fmla="*/ 1630599 h 4767384"/>
              <a:gd name="connsiteX13" fmla="*/ 865812 w 4767384"/>
              <a:gd name="connsiteY13" fmla="*/ 1731272 h 4767384"/>
              <a:gd name="connsiteX14" fmla="*/ 865812 w 4767384"/>
              <a:gd name="connsiteY14" fmla="*/ 1889758 h 4767384"/>
              <a:gd name="connsiteX15" fmla="*/ 1002438 w 4767384"/>
              <a:gd name="connsiteY15" fmla="*/ 1810515 h 4767384"/>
              <a:gd name="connsiteX16" fmla="*/ 865812 w 4767384"/>
              <a:gd name="connsiteY16" fmla="*/ 1731272 h 4767384"/>
              <a:gd name="connsiteX17" fmla="*/ 839536 w 4767384"/>
              <a:gd name="connsiteY17" fmla="*/ 1731274 h 4767384"/>
              <a:gd name="connsiteX18" fmla="*/ 702910 w 4767384"/>
              <a:gd name="connsiteY18" fmla="*/ 1810517 h 4767384"/>
              <a:gd name="connsiteX19" fmla="*/ 839536 w 4767384"/>
              <a:gd name="connsiteY19" fmla="*/ 1889760 h 4767384"/>
              <a:gd name="connsiteX20" fmla="*/ 839536 w 4767384"/>
              <a:gd name="connsiteY20" fmla="*/ 1731274 h 4767384"/>
              <a:gd name="connsiteX21" fmla="*/ 540985 w 4767384"/>
              <a:gd name="connsiteY21" fmla="*/ 1731273 h 4767384"/>
              <a:gd name="connsiteX22" fmla="*/ 540985 w 4767384"/>
              <a:gd name="connsiteY22" fmla="*/ 1889759 h 4767384"/>
              <a:gd name="connsiteX23" fmla="*/ 677611 w 4767384"/>
              <a:gd name="connsiteY23" fmla="*/ 1810516 h 4767384"/>
              <a:gd name="connsiteX24" fmla="*/ 540985 w 4767384"/>
              <a:gd name="connsiteY24" fmla="*/ 1731273 h 4767384"/>
              <a:gd name="connsiteX25" fmla="*/ 677611 w 4767384"/>
              <a:gd name="connsiteY25" fmla="*/ 1831948 h 4767384"/>
              <a:gd name="connsiteX26" fmla="*/ 540985 w 4767384"/>
              <a:gd name="connsiteY26" fmla="*/ 1911191 h 4767384"/>
              <a:gd name="connsiteX27" fmla="*/ 677611 w 4767384"/>
              <a:gd name="connsiteY27" fmla="*/ 1990434 h 4767384"/>
              <a:gd name="connsiteX28" fmla="*/ 677611 w 4767384"/>
              <a:gd name="connsiteY28" fmla="*/ 1831948 h 4767384"/>
              <a:gd name="connsiteX29" fmla="*/ 515687 w 4767384"/>
              <a:gd name="connsiteY29" fmla="*/ 1911190 h 4767384"/>
              <a:gd name="connsiteX30" fmla="*/ 379061 w 4767384"/>
              <a:gd name="connsiteY30" fmla="*/ 1990433 h 4767384"/>
              <a:gd name="connsiteX31" fmla="*/ 515687 w 4767384"/>
              <a:gd name="connsiteY31" fmla="*/ 2069676 h 4767384"/>
              <a:gd name="connsiteX32" fmla="*/ 515687 w 4767384"/>
              <a:gd name="connsiteY32" fmla="*/ 1911190 h 4767384"/>
              <a:gd name="connsiteX33" fmla="*/ 352783 w 4767384"/>
              <a:gd name="connsiteY33" fmla="*/ 1990434 h 4767384"/>
              <a:gd name="connsiteX34" fmla="*/ 216157 w 4767384"/>
              <a:gd name="connsiteY34" fmla="*/ 2069677 h 4767384"/>
              <a:gd name="connsiteX35" fmla="*/ 352783 w 4767384"/>
              <a:gd name="connsiteY35" fmla="*/ 2148920 h 4767384"/>
              <a:gd name="connsiteX36" fmla="*/ 352783 w 4767384"/>
              <a:gd name="connsiteY36" fmla="*/ 1990434 h 4767384"/>
              <a:gd name="connsiteX37" fmla="*/ 515687 w 4767384"/>
              <a:gd name="connsiteY37" fmla="*/ 2086177 h 4767384"/>
              <a:gd name="connsiteX38" fmla="*/ 515687 w 4767384"/>
              <a:gd name="connsiteY38" fmla="*/ 2244663 h 4767384"/>
              <a:gd name="connsiteX39" fmla="*/ 652313 w 4767384"/>
              <a:gd name="connsiteY39" fmla="*/ 2165420 h 4767384"/>
              <a:gd name="connsiteX40" fmla="*/ 515687 w 4767384"/>
              <a:gd name="connsiteY40" fmla="*/ 2086177 h 4767384"/>
              <a:gd name="connsiteX41" fmla="*/ 3918802 w 4767384"/>
              <a:gd name="connsiteY41" fmla="*/ 2938950 h 4767384"/>
              <a:gd name="connsiteX42" fmla="*/ 3839559 w 4767384"/>
              <a:gd name="connsiteY42" fmla="*/ 3075576 h 4767384"/>
              <a:gd name="connsiteX43" fmla="*/ 3998045 w 4767384"/>
              <a:gd name="connsiteY43" fmla="*/ 3075576 h 4767384"/>
              <a:gd name="connsiteX44" fmla="*/ 3918802 w 4767384"/>
              <a:gd name="connsiteY44" fmla="*/ 2938950 h 4767384"/>
              <a:gd name="connsiteX45" fmla="*/ 3818129 w 4767384"/>
              <a:gd name="connsiteY45" fmla="*/ 3101852 h 4767384"/>
              <a:gd name="connsiteX46" fmla="*/ 3738886 w 4767384"/>
              <a:gd name="connsiteY46" fmla="*/ 3238478 h 4767384"/>
              <a:gd name="connsiteX47" fmla="*/ 3897372 w 4767384"/>
              <a:gd name="connsiteY47" fmla="*/ 3238478 h 4767384"/>
              <a:gd name="connsiteX48" fmla="*/ 3818129 w 4767384"/>
              <a:gd name="connsiteY48" fmla="*/ 3101852 h 4767384"/>
              <a:gd name="connsiteX49" fmla="*/ 3839561 w 4767384"/>
              <a:gd name="connsiteY49" fmla="*/ 3101852 h 4767384"/>
              <a:gd name="connsiteX50" fmla="*/ 3918804 w 4767384"/>
              <a:gd name="connsiteY50" fmla="*/ 3238478 h 4767384"/>
              <a:gd name="connsiteX51" fmla="*/ 3998047 w 4767384"/>
              <a:gd name="connsiteY51" fmla="*/ 3101852 h 4767384"/>
              <a:gd name="connsiteX52" fmla="*/ 3839561 w 4767384"/>
              <a:gd name="connsiteY52" fmla="*/ 3101852 h 4767384"/>
              <a:gd name="connsiteX53" fmla="*/ 3918803 w 4767384"/>
              <a:gd name="connsiteY53" fmla="*/ 3263777 h 4767384"/>
              <a:gd name="connsiteX54" fmla="*/ 3839560 w 4767384"/>
              <a:gd name="connsiteY54" fmla="*/ 3400403 h 4767384"/>
              <a:gd name="connsiteX55" fmla="*/ 3998046 w 4767384"/>
              <a:gd name="connsiteY55" fmla="*/ 3400403 h 4767384"/>
              <a:gd name="connsiteX56" fmla="*/ 3918803 w 4767384"/>
              <a:gd name="connsiteY56" fmla="*/ 3263777 h 4767384"/>
              <a:gd name="connsiteX57" fmla="*/ 3940235 w 4767384"/>
              <a:gd name="connsiteY57" fmla="*/ 3263777 h 4767384"/>
              <a:gd name="connsiteX58" fmla="*/ 4019478 w 4767384"/>
              <a:gd name="connsiteY58" fmla="*/ 3400403 h 4767384"/>
              <a:gd name="connsiteX59" fmla="*/ 4098721 w 4767384"/>
              <a:gd name="connsiteY59" fmla="*/ 3263777 h 4767384"/>
              <a:gd name="connsiteX60" fmla="*/ 3940235 w 4767384"/>
              <a:gd name="connsiteY60" fmla="*/ 3263777 h 4767384"/>
              <a:gd name="connsiteX61" fmla="*/ 4273707 w 4767384"/>
              <a:gd name="connsiteY61" fmla="*/ 3289075 h 4767384"/>
              <a:gd name="connsiteX62" fmla="*/ 4194464 w 4767384"/>
              <a:gd name="connsiteY62" fmla="*/ 3425701 h 4767384"/>
              <a:gd name="connsiteX63" fmla="*/ 4352950 w 4767384"/>
              <a:gd name="connsiteY63" fmla="*/ 3425701 h 4767384"/>
              <a:gd name="connsiteX64" fmla="*/ 4273707 w 4767384"/>
              <a:gd name="connsiteY64" fmla="*/ 3289075 h 4767384"/>
              <a:gd name="connsiteX65" fmla="*/ 3818128 w 4767384"/>
              <a:gd name="connsiteY65" fmla="*/ 3425701 h 4767384"/>
              <a:gd name="connsiteX66" fmla="*/ 3738885 w 4767384"/>
              <a:gd name="connsiteY66" fmla="*/ 3562327 h 4767384"/>
              <a:gd name="connsiteX67" fmla="*/ 3897371 w 4767384"/>
              <a:gd name="connsiteY67" fmla="*/ 3562327 h 4767384"/>
              <a:gd name="connsiteX68" fmla="*/ 3818128 w 4767384"/>
              <a:gd name="connsiteY68" fmla="*/ 3425701 h 4767384"/>
              <a:gd name="connsiteX69" fmla="*/ 4019477 w 4767384"/>
              <a:gd name="connsiteY69" fmla="*/ 3425701 h 4767384"/>
              <a:gd name="connsiteX70" fmla="*/ 4098720 w 4767384"/>
              <a:gd name="connsiteY70" fmla="*/ 3562327 h 4767384"/>
              <a:gd name="connsiteX71" fmla="*/ 4177963 w 4767384"/>
              <a:gd name="connsiteY71" fmla="*/ 3425701 h 4767384"/>
              <a:gd name="connsiteX72" fmla="*/ 4019477 w 4767384"/>
              <a:gd name="connsiteY72" fmla="*/ 3425701 h 4767384"/>
              <a:gd name="connsiteX73" fmla="*/ 4098721 w 4767384"/>
              <a:gd name="connsiteY73" fmla="*/ 3588605 h 4767384"/>
              <a:gd name="connsiteX74" fmla="*/ 4177964 w 4767384"/>
              <a:gd name="connsiteY74" fmla="*/ 3725231 h 4767384"/>
              <a:gd name="connsiteX75" fmla="*/ 4257207 w 4767384"/>
              <a:gd name="connsiteY75" fmla="*/ 3588605 h 4767384"/>
              <a:gd name="connsiteX76" fmla="*/ 4098721 w 4767384"/>
              <a:gd name="connsiteY76" fmla="*/ 3588605 h 476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4767384" h="4767384">
                <a:moveTo>
                  <a:pt x="2383692" y="0"/>
                </a:moveTo>
                <a:cubicBezTo>
                  <a:pt x="3700169" y="0"/>
                  <a:pt x="4767384" y="1067215"/>
                  <a:pt x="4767384" y="2383692"/>
                </a:cubicBezTo>
                <a:cubicBezTo>
                  <a:pt x="4767384" y="3700169"/>
                  <a:pt x="3700169" y="4767384"/>
                  <a:pt x="2383692" y="4767384"/>
                </a:cubicBezTo>
                <a:cubicBezTo>
                  <a:pt x="1067215" y="4767384"/>
                  <a:pt x="0" y="3700169"/>
                  <a:pt x="0" y="2383692"/>
                </a:cubicBezTo>
                <a:cubicBezTo>
                  <a:pt x="0" y="1067215"/>
                  <a:pt x="1067215" y="0"/>
                  <a:pt x="2383692" y="0"/>
                </a:cubicBezTo>
                <a:close/>
                <a:moveTo>
                  <a:pt x="379061" y="1630598"/>
                </a:moveTo>
                <a:lnTo>
                  <a:pt x="379061" y="1789084"/>
                </a:lnTo>
                <a:lnTo>
                  <a:pt x="515687" y="1709841"/>
                </a:lnTo>
                <a:lnTo>
                  <a:pt x="379061" y="1630598"/>
                </a:lnTo>
                <a:close/>
                <a:moveTo>
                  <a:pt x="702910" y="1630599"/>
                </a:moveTo>
                <a:lnTo>
                  <a:pt x="702910" y="1789085"/>
                </a:lnTo>
                <a:lnTo>
                  <a:pt x="839536" y="1709842"/>
                </a:lnTo>
                <a:lnTo>
                  <a:pt x="702910" y="1630599"/>
                </a:lnTo>
                <a:close/>
                <a:moveTo>
                  <a:pt x="865812" y="1731272"/>
                </a:moveTo>
                <a:lnTo>
                  <a:pt x="865812" y="1889758"/>
                </a:lnTo>
                <a:lnTo>
                  <a:pt x="1002438" y="1810515"/>
                </a:lnTo>
                <a:lnTo>
                  <a:pt x="865812" y="1731272"/>
                </a:lnTo>
                <a:close/>
                <a:moveTo>
                  <a:pt x="839536" y="1731274"/>
                </a:moveTo>
                <a:lnTo>
                  <a:pt x="702910" y="1810517"/>
                </a:lnTo>
                <a:lnTo>
                  <a:pt x="839536" y="1889760"/>
                </a:lnTo>
                <a:lnTo>
                  <a:pt x="839536" y="1731274"/>
                </a:lnTo>
                <a:close/>
                <a:moveTo>
                  <a:pt x="540985" y="1731273"/>
                </a:moveTo>
                <a:lnTo>
                  <a:pt x="540985" y="1889759"/>
                </a:lnTo>
                <a:lnTo>
                  <a:pt x="677611" y="1810516"/>
                </a:lnTo>
                <a:lnTo>
                  <a:pt x="540985" y="1731273"/>
                </a:lnTo>
                <a:close/>
                <a:moveTo>
                  <a:pt x="677611" y="1831948"/>
                </a:moveTo>
                <a:lnTo>
                  <a:pt x="540985" y="1911191"/>
                </a:lnTo>
                <a:lnTo>
                  <a:pt x="677611" y="1990434"/>
                </a:lnTo>
                <a:lnTo>
                  <a:pt x="677611" y="1831948"/>
                </a:lnTo>
                <a:close/>
                <a:moveTo>
                  <a:pt x="515687" y="1911190"/>
                </a:moveTo>
                <a:lnTo>
                  <a:pt x="379061" y="1990433"/>
                </a:lnTo>
                <a:lnTo>
                  <a:pt x="515687" y="2069676"/>
                </a:lnTo>
                <a:lnTo>
                  <a:pt x="515687" y="1911190"/>
                </a:lnTo>
                <a:close/>
                <a:moveTo>
                  <a:pt x="352783" y="1990434"/>
                </a:moveTo>
                <a:lnTo>
                  <a:pt x="216157" y="2069677"/>
                </a:lnTo>
                <a:lnTo>
                  <a:pt x="352783" y="2148920"/>
                </a:lnTo>
                <a:lnTo>
                  <a:pt x="352783" y="1990434"/>
                </a:lnTo>
                <a:close/>
                <a:moveTo>
                  <a:pt x="515687" y="2086177"/>
                </a:moveTo>
                <a:lnTo>
                  <a:pt x="515687" y="2244663"/>
                </a:lnTo>
                <a:lnTo>
                  <a:pt x="652313" y="2165420"/>
                </a:lnTo>
                <a:lnTo>
                  <a:pt x="515687" y="2086177"/>
                </a:lnTo>
                <a:close/>
                <a:moveTo>
                  <a:pt x="3918802" y="2938950"/>
                </a:moveTo>
                <a:lnTo>
                  <a:pt x="3839559" y="3075576"/>
                </a:lnTo>
                <a:lnTo>
                  <a:pt x="3998045" y="3075576"/>
                </a:lnTo>
                <a:lnTo>
                  <a:pt x="3918802" y="2938950"/>
                </a:lnTo>
                <a:close/>
                <a:moveTo>
                  <a:pt x="3818129" y="3101852"/>
                </a:moveTo>
                <a:lnTo>
                  <a:pt x="3738886" y="3238478"/>
                </a:lnTo>
                <a:lnTo>
                  <a:pt x="3897372" y="3238478"/>
                </a:lnTo>
                <a:lnTo>
                  <a:pt x="3818129" y="3101852"/>
                </a:lnTo>
                <a:close/>
                <a:moveTo>
                  <a:pt x="3839561" y="3101852"/>
                </a:moveTo>
                <a:lnTo>
                  <a:pt x="3918804" y="3238478"/>
                </a:lnTo>
                <a:lnTo>
                  <a:pt x="3998047" y="3101852"/>
                </a:lnTo>
                <a:lnTo>
                  <a:pt x="3839561" y="3101852"/>
                </a:lnTo>
                <a:close/>
                <a:moveTo>
                  <a:pt x="3918803" y="3263777"/>
                </a:moveTo>
                <a:lnTo>
                  <a:pt x="3839560" y="3400403"/>
                </a:lnTo>
                <a:lnTo>
                  <a:pt x="3998046" y="3400403"/>
                </a:lnTo>
                <a:lnTo>
                  <a:pt x="3918803" y="3263777"/>
                </a:lnTo>
                <a:close/>
                <a:moveTo>
                  <a:pt x="3940235" y="3263777"/>
                </a:moveTo>
                <a:lnTo>
                  <a:pt x="4019478" y="3400403"/>
                </a:lnTo>
                <a:lnTo>
                  <a:pt x="4098721" y="3263777"/>
                </a:lnTo>
                <a:lnTo>
                  <a:pt x="3940235" y="3263777"/>
                </a:lnTo>
                <a:close/>
                <a:moveTo>
                  <a:pt x="4273707" y="3289075"/>
                </a:moveTo>
                <a:lnTo>
                  <a:pt x="4194464" y="3425701"/>
                </a:lnTo>
                <a:lnTo>
                  <a:pt x="4352950" y="3425701"/>
                </a:lnTo>
                <a:lnTo>
                  <a:pt x="4273707" y="3289075"/>
                </a:lnTo>
                <a:close/>
                <a:moveTo>
                  <a:pt x="3818128" y="3425701"/>
                </a:moveTo>
                <a:lnTo>
                  <a:pt x="3738885" y="3562327"/>
                </a:lnTo>
                <a:lnTo>
                  <a:pt x="3897371" y="3562327"/>
                </a:lnTo>
                <a:lnTo>
                  <a:pt x="3818128" y="3425701"/>
                </a:lnTo>
                <a:close/>
                <a:moveTo>
                  <a:pt x="4019477" y="3425701"/>
                </a:moveTo>
                <a:lnTo>
                  <a:pt x="4098720" y="3562327"/>
                </a:lnTo>
                <a:lnTo>
                  <a:pt x="4177963" y="3425701"/>
                </a:lnTo>
                <a:lnTo>
                  <a:pt x="4019477" y="3425701"/>
                </a:lnTo>
                <a:close/>
                <a:moveTo>
                  <a:pt x="4098721" y="3588605"/>
                </a:moveTo>
                <a:lnTo>
                  <a:pt x="4177964" y="3725231"/>
                </a:lnTo>
                <a:lnTo>
                  <a:pt x="4257207" y="3588605"/>
                </a:lnTo>
                <a:lnTo>
                  <a:pt x="4098721" y="3588605"/>
                </a:lnTo>
                <a:close/>
              </a:path>
            </a:pathLst>
          </a:custGeom>
          <a:noFill/>
          <a:ln w="3175">
            <a:solidFill>
              <a:schemeClr val="tx1">
                <a:lumMod val="65000"/>
                <a:lumOff val="35000"/>
                <a:alpha val="2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/>
          <p:cNvSpPr/>
          <p:nvPr userDrawn="1"/>
        </p:nvSpPr>
        <p:spPr>
          <a:xfrm>
            <a:off x="160054" y="117909"/>
            <a:ext cx="826384" cy="82638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원호 36"/>
          <p:cNvSpPr/>
          <p:nvPr userDrawn="1"/>
        </p:nvSpPr>
        <p:spPr>
          <a:xfrm rot="9000000">
            <a:off x="191435" y="152804"/>
            <a:ext cx="761330" cy="761330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원호 63"/>
          <p:cNvSpPr/>
          <p:nvPr userDrawn="1"/>
        </p:nvSpPr>
        <p:spPr>
          <a:xfrm rot="14234721">
            <a:off x="221080" y="183776"/>
            <a:ext cx="702038" cy="702038"/>
          </a:xfrm>
          <a:prstGeom prst="arc">
            <a:avLst>
              <a:gd name="adj1" fmla="val 4266891"/>
              <a:gd name="adj2" fmla="val 0"/>
            </a:avLst>
          </a:prstGeom>
          <a:noFill/>
          <a:ln w="3175" cap="rnd">
            <a:solidFill>
              <a:schemeClr val="tx1">
                <a:lumMod val="65000"/>
                <a:lumOff val="35000"/>
              </a:schemeClr>
            </a:solidFill>
            <a:head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1191853" y="121446"/>
            <a:ext cx="4237397" cy="843127"/>
          </a:xfrm>
        </p:spPr>
        <p:txBody>
          <a:bodyPr lIns="0" tIns="0" rIns="0" bIns="0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PT TEMPLATE TYPE2</a:t>
            </a:r>
            <a:br>
              <a:rPr lang="en-US" altLang="ko-KR" dirty="0"/>
            </a:b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DESIGNED BY L@RGO / ADSOTRE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200024" y="1152090"/>
            <a:ext cx="8867775" cy="5270091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5981700" y="6569809"/>
            <a:ext cx="3086100" cy="161926"/>
          </a:xfrm>
        </p:spPr>
        <p:txBody>
          <a:bodyPr/>
          <a:lstStyle>
            <a:lvl1pPr algn="dist">
              <a:defRPr sz="800"/>
            </a:lvl1pPr>
          </a:lstStyle>
          <a:p>
            <a:r>
              <a:rPr lang="en-US" altLang="ko-KR" dirty="0"/>
              <a:t>ADSTOREPOST.COM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8820150" y="851953"/>
            <a:ext cx="247650" cy="161926"/>
          </a:xfrm>
        </p:spPr>
        <p:txBody>
          <a:bodyPr/>
          <a:lstStyle/>
          <a:p>
            <a:fld id="{AF9F9314-92F9-42C0-9DE6-CD430EC8C18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" name="타원 39"/>
          <p:cNvSpPr/>
          <p:nvPr userDrawn="1"/>
        </p:nvSpPr>
        <p:spPr>
          <a:xfrm>
            <a:off x="3837417" y="-259119"/>
            <a:ext cx="1469166" cy="146916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4" name="그룹 53"/>
          <p:cNvGrpSpPr/>
          <p:nvPr userDrawn="1"/>
        </p:nvGrpSpPr>
        <p:grpSpPr>
          <a:xfrm rot="16200000">
            <a:off x="-144844" y="403186"/>
            <a:ext cx="480032" cy="144556"/>
            <a:chOff x="8847940" y="2624117"/>
            <a:chExt cx="1973403" cy="594268"/>
          </a:xfrm>
        </p:grpSpPr>
        <p:sp>
          <p:nvSpPr>
            <p:cNvPr id="21" name="자유형: 도형 20"/>
            <p:cNvSpPr/>
            <p:nvPr userDrawn="1"/>
          </p:nvSpPr>
          <p:spPr>
            <a:xfrm>
              <a:off x="10432891" y="3059899"/>
              <a:ext cx="136626" cy="158486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자유형: 도형 21"/>
            <p:cNvSpPr/>
            <p:nvPr userDrawn="1"/>
          </p:nvSpPr>
          <p:spPr>
            <a:xfrm>
              <a:off x="9944414" y="2624117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자유형: 도형 22"/>
            <p:cNvSpPr/>
            <p:nvPr userDrawn="1"/>
          </p:nvSpPr>
          <p:spPr>
            <a:xfrm>
              <a:off x="10684719" y="2888133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자유형: 도형 23"/>
            <p:cNvSpPr/>
            <p:nvPr userDrawn="1"/>
          </p:nvSpPr>
          <p:spPr>
            <a:xfrm>
              <a:off x="8847940" y="2948980"/>
              <a:ext cx="136624" cy="158487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자유형: 도형 24"/>
            <p:cNvSpPr/>
            <p:nvPr userDrawn="1"/>
          </p:nvSpPr>
          <p:spPr>
            <a:xfrm>
              <a:off x="10427008" y="2624120"/>
              <a:ext cx="136624" cy="158487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자유형: 도형 25"/>
            <p:cNvSpPr/>
            <p:nvPr userDrawn="1"/>
          </p:nvSpPr>
          <p:spPr>
            <a:xfrm>
              <a:off x="9813364" y="2865379"/>
              <a:ext cx="136626" cy="158486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자유형: 도형 26"/>
            <p:cNvSpPr/>
            <p:nvPr userDrawn="1"/>
          </p:nvSpPr>
          <p:spPr>
            <a:xfrm>
              <a:off x="9284983" y="3021366"/>
              <a:ext cx="136624" cy="158484"/>
            </a:xfrm>
            <a:custGeom>
              <a:avLst/>
              <a:gdLst>
                <a:gd name="connsiteX0" fmla="*/ 136626 w 136626"/>
                <a:gd name="connsiteY0" fmla="*/ 0 h 158486"/>
                <a:gd name="connsiteX1" fmla="*/ 136626 w 136626"/>
                <a:gd name="connsiteY1" fmla="*/ 158486 h 158486"/>
                <a:gd name="connsiteX2" fmla="*/ 0 w 136626"/>
                <a:gd name="connsiteY2" fmla="*/ 79243 h 158486"/>
                <a:gd name="connsiteX3" fmla="*/ 136626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136626" y="0"/>
                  </a:moveTo>
                  <a:lnTo>
                    <a:pt x="136626" y="158486"/>
                  </a:lnTo>
                  <a:lnTo>
                    <a:pt x="0" y="79243"/>
                  </a:lnTo>
                  <a:lnTo>
                    <a:pt x="136626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자유형: 도형 28"/>
            <p:cNvSpPr/>
            <p:nvPr userDrawn="1"/>
          </p:nvSpPr>
          <p:spPr>
            <a:xfrm>
              <a:off x="10427008" y="2816361"/>
              <a:ext cx="136624" cy="158483"/>
            </a:xfrm>
            <a:custGeom>
              <a:avLst/>
              <a:gdLst>
                <a:gd name="connsiteX0" fmla="*/ 0 w 136626"/>
                <a:gd name="connsiteY0" fmla="*/ 0 h 158486"/>
                <a:gd name="connsiteX1" fmla="*/ 136626 w 136626"/>
                <a:gd name="connsiteY1" fmla="*/ 79243 h 158486"/>
                <a:gd name="connsiteX2" fmla="*/ 0 w 136626"/>
                <a:gd name="connsiteY2" fmla="*/ 158486 h 158486"/>
                <a:gd name="connsiteX3" fmla="*/ 0 w 136626"/>
                <a:gd name="connsiteY3" fmla="*/ 0 h 1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626" h="158486">
                  <a:moveTo>
                    <a:pt x="0" y="0"/>
                  </a:moveTo>
                  <a:lnTo>
                    <a:pt x="136626" y="79243"/>
                  </a:lnTo>
                  <a:lnTo>
                    <a:pt x="0" y="1584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/>
          <p:cNvGrpSpPr/>
          <p:nvPr userDrawn="1"/>
        </p:nvGrpSpPr>
        <p:grpSpPr>
          <a:xfrm rot="7200000">
            <a:off x="787968" y="722275"/>
            <a:ext cx="388117" cy="231369"/>
            <a:chOff x="14274857" y="4156141"/>
            <a:chExt cx="1617040" cy="963969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42" name="자유형: 도형 41"/>
            <p:cNvSpPr/>
            <p:nvPr userDrawn="1"/>
          </p:nvSpPr>
          <p:spPr>
            <a:xfrm>
              <a:off x="14927669" y="4671828"/>
              <a:ext cx="158485" cy="136626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자유형: 도형 42"/>
            <p:cNvSpPr/>
            <p:nvPr userDrawn="1"/>
          </p:nvSpPr>
          <p:spPr>
            <a:xfrm>
              <a:off x="15203348" y="4156141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자유형: 도형 43"/>
            <p:cNvSpPr/>
            <p:nvPr userDrawn="1"/>
          </p:nvSpPr>
          <p:spPr>
            <a:xfrm>
              <a:off x="15733412" y="49834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자유형: 도형 44"/>
            <p:cNvSpPr/>
            <p:nvPr userDrawn="1"/>
          </p:nvSpPr>
          <p:spPr>
            <a:xfrm>
              <a:off x="15029440" y="4396758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자유형: 도형 45"/>
            <p:cNvSpPr/>
            <p:nvPr userDrawn="1"/>
          </p:nvSpPr>
          <p:spPr>
            <a:xfrm>
              <a:off x="14642481" y="4739282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자유형: 도형 46"/>
            <p:cNvSpPr/>
            <p:nvPr userDrawn="1"/>
          </p:nvSpPr>
          <p:spPr>
            <a:xfrm>
              <a:off x="15510686" y="4804992"/>
              <a:ext cx="158485" cy="136627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자유형: 도형 47"/>
            <p:cNvSpPr/>
            <p:nvPr userDrawn="1"/>
          </p:nvSpPr>
          <p:spPr>
            <a:xfrm>
              <a:off x="14356143" y="4517119"/>
              <a:ext cx="158485" cy="136628"/>
            </a:xfrm>
            <a:custGeom>
              <a:avLst/>
              <a:gdLst>
                <a:gd name="connsiteX0" fmla="*/ 79243 w 158486"/>
                <a:gd name="connsiteY0" fmla="*/ 0 h 136626"/>
                <a:gd name="connsiteX1" fmla="*/ 158486 w 158486"/>
                <a:gd name="connsiteY1" fmla="*/ 136626 h 136626"/>
                <a:gd name="connsiteX2" fmla="*/ 0 w 158486"/>
                <a:gd name="connsiteY2" fmla="*/ 136626 h 136626"/>
                <a:gd name="connsiteX3" fmla="*/ 79243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79243" y="0"/>
                  </a:moveTo>
                  <a:lnTo>
                    <a:pt x="158486" y="136626"/>
                  </a:lnTo>
                  <a:lnTo>
                    <a:pt x="0" y="136626"/>
                  </a:lnTo>
                  <a:lnTo>
                    <a:pt x="79243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자유형: 도형 48"/>
            <p:cNvSpPr/>
            <p:nvPr userDrawn="1"/>
          </p:nvSpPr>
          <p:spPr>
            <a:xfrm>
              <a:off x="15295676" y="4434267"/>
              <a:ext cx="158485" cy="136627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자유형: 도형 49"/>
            <p:cNvSpPr/>
            <p:nvPr userDrawn="1"/>
          </p:nvSpPr>
          <p:spPr>
            <a:xfrm>
              <a:off x="14274857" y="4807564"/>
              <a:ext cx="158485" cy="136628"/>
            </a:xfrm>
            <a:custGeom>
              <a:avLst/>
              <a:gdLst>
                <a:gd name="connsiteX0" fmla="*/ 0 w 158486"/>
                <a:gd name="connsiteY0" fmla="*/ 0 h 136626"/>
                <a:gd name="connsiteX1" fmla="*/ 158486 w 158486"/>
                <a:gd name="connsiteY1" fmla="*/ 0 h 136626"/>
                <a:gd name="connsiteX2" fmla="*/ 79243 w 158486"/>
                <a:gd name="connsiteY2" fmla="*/ 136626 h 136626"/>
                <a:gd name="connsiteX3" fmla="*/ 0 w 158486"/>
                <a:gd name="connsiteY3" fmla="*/ 0 h 136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486" h="136626">
                  <a:moveTo>
                    <a:pt x="0" y="0"/>
                  </a:moveTo>
                  <a:lnTo>
                    <a:pt x="158486" y="0"/>
                  </a:lnTo>
                  <a:lnTo>
                    <a:pt x="79243" y="1366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1" name="직선 연결선 50"/>
          <p:cNvCxnSpPr/>
          <p:nvPr userDrawn="1"/>
        </p:nvCxnSpPr>
        <p:spPr>
          <a:xfrm>
            <a:off x="259808" y="666857"/>
            <a:ext cx="63612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텍스트 개체 틀 55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59808" y="263858"/>
            <a:ext cx="620627" cy="348946"/>
          </a:xfrm>
          <a:ln>
            <a:noFill/>
          </a:ln>
        </p:spPr>
        <p:txBody>
          <a:bodyPr vert="horz" lIns="0" tIns="45720" rIns="0" bIns="45720" rtlCol="0" anchor="ctr">
            <a:noAutofit/>
          </a:bodyPr>
          <a:lstStyle>
            <a:lvl1pPr>
              <a:lnSpc>
                <a:spcPct val="100000"/>
              </a:lnSpc>
              <a:defRPr lang="ko-KR" altLang="en-US" sz="105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DIGITAL</a:t>
            </a:r>
          </a:p>
          <a:p>
            <a:pPr lvl="0" algn="dist">
              <a:lnSpc>
                <a:spcPct val="150000"/>
              </a:lnSpc>
              <a:spcBef>
                <a:spcPct val="0"/>
              </a:spcBef>
            </a:pPr>
            <a:r>
              <a:rPr lang="en-US" altLang="ko-KR" dirty="0"/>
              <a:t>VINYL-</a:t>
            </a:r>
            <a:endParaRPr lang="ko-KR" altLang="en-US" dirty="0"/>
          </a:p>
        </p:txBody>
      </p:sp>
      <p:sp>
        <p:nvSpPr>
          <p:cNvPr id="10" name="Subtitle 2"/>
          <p:cNvSpPr>
            <a:spLocks noGrp="1"/>
          </p:cNvSpPr>
          <p:nvPr userDrawn="1">
            <p:ph type="subTitle" idx="13" hasCustomPrompt="1"/>
          </p:nvPr>
        </p:nvSpPr>
        <p:spPr>
          <a:xfrm>
            <a:off x="259808" y="704927"/>
            <a:ext cx="623384" cy="128870"/>
          </a:xfrm>
        </p:spPr>
        <p:txBody>
          <a:bodyPr lIns="0" rIns="0">
            <a:noAutofit/>
          </a:bodyPr>
          <a:lstStyle>
            <a:lvl1pPr marL="0" indent="0" algn="dist">
              <a:buNone/>
              <a:defRPr sz="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DESIGNED BY L@RGO</a:t>
            </a:r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0" y="1101093"/>
            <a:ext cx="9144000" cy="0"/>
          </a:xfrm>
          <a:prstGeom prst="line">
            <a:avLst/>
          </a:prstGeom>
          <a:noFill/>
          <a:ln w="3175"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45000">
                  <a:schemeClr val="bg1">
                    <a:lumMod val="85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0128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9847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03300"/>
            <a:ext cx="7886700" cy="53975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6540499"/>
            <a:ext cx="3086100" cy="1619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dist" defTabSz="457200" rtl="0" eaLnBrk="1" latinLnBrk="0" hangingPunct="1">
              <a:defRPr lang="en-US" altLang="ko-KR" sz="8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ADSTOREPOST.COM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6540499"/>
            <a:ext cx="247650" cy="161926"/>
          </a:xfrm>
          <a:prstGeom prst="rect">
            <a:avLst/>
          </a:prstGeom>
          <a:ln>
            <a:noFill/>
          </a:ln>
        </p:spPr>
        <p:txBody>
          <a:bodyPr vert="horz" lIns="0" tIns="45720" rIns="0" bIns="45720" rtlCol="0" anchor="ctr"/>
          <a:lstStyle>
            <a:lvl1pPr marL="0" algn="dist" defTabSz="457200" rtl="0" eaLnBrk="1" latinLnBrk="0" hangingPunct="1">
              <a:defRPr lang="ko-KR" altLang="en-US" sz="900" kern="1200" spc="-80" baseline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F9F9314-92F9-42C0-9DE6-CD430EC8C187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6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60" r:id="rId4"/>
    <p:sldLayoutId id="2147483652" r:id="rId5"/>
    <p:sldLayoutId id="2147483656" r:id="rId6"/>
    <p:sldLayoutId id="2147483653" r:id="rId7"/>
    <p:sldLayoutId id="2147483657" r:id="rId8"/>
  </p:sldLayoutIdLst>
  <p:hf sldNum="0" hdr="0" dt="0"/>
  <p:txStyles>
    <p:titleStyle>
      <a:lvl1pPr algn="dist" defTabSz="914400" rtl="0" eaLnBrk="1" latinLnBrk="1" hangingPunct="1">
        <a:lnSpc>
          <a:spcPct val="90000"/>
        </a:lnSpc>
        <a:spcBef>
          <a:spcPct val="0"/>
        </a:spcBef>
        <a:buNone/>
        <a:defRPr sz="20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 spc="-80" baseline="0">
          <a:ln>
            <a:solidFill>
              <a:schemeClr val="bg1">
                <a:alpha val="0"/>
              </a:schemeClr>
            </a:solidFill>
          </a:ln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ctr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88558" y="2561701"/>
            <a:ext cx="2366884" cy="1503778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음원 사재기 </a:t>
            </a:r>
            <a:r>
              <a:rPr lang="en-US" altLang="ko-KR" sz="3200" b="1" dirty="0"/>
              <a:t/>
            </a:r>
            <a:br>
              <a:rPr lang="en-US" altLang="ko-KR" sz="3200" b="1" dirty="0"/>
            </a:br>
            <a:r>
              <a:rPr lang="ko-KR" altLang="en-US" sz="3200" b="1" dirty="0"/>
              <a:t>방지 시스템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9758" y="5521911"/>
            <a:ext cx="1410259" cy="1146672"/>
          </a:xfrm>
        </p:spPr>
        <p:txBody>
          <a:bodyPr/>
          <a:lstStyle/>
          <a:p>
            <a:pPr algn="ctr"/>
            <a:r>
              <a:rPr lang="en-US" altLang="ko-KR" sz="6000" dirty="0"/>
              <a:t>3</a:t>
            </a:r>
            <a:r>
              <a:rPr lang="ko-KR" altLang="en-US" sz="6000" dirty="0"/>
              <a:t>조</a:t>
            </a:r>
            <a:endParaRPr lang="en-US" altLang="ko-KR" sz="6000" dirty="0"/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7036203" y="5866739"/>
            <a:ext cx="0" cy="801844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3B495D-B079-490C-A155-66ADA94961EA}"/>
              </a:ext>
            </a:extLst>
          </p:cNvPr>
          <p:cNvSpPr txBox="1"/>
          <p:nvPr/>
        </p:nvSpPr>
        <p:spPr>
          <a:xfrm>
            <a:off x="7164280" y="5805996"/>
            <a:ext cx="21053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1871153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엄현수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1871175 </a:t>
            </a:r>
            <a:r>
              <a:rPr lang="ko-KR" altLang="en-US" dirty="0" err="1">
                <a:solidFill>
                  <a:schemeClr val="bg1"/>
                </a:solidFill>
              </a:rPr>
              <a:t>윤상민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1871179 </a:t>
            </a:r>
            <a:r>
              <a:rPr lang="ko-KR" altLang="en-US" dirty="0">
                <a:solidFill>
                  <a:schemeClr val="bg1"/>
                </a:solidFill>
              </a:rPr>
              <a:t>윤현호</a:t>
            </a:r>
          </a:p>
        </p:txBody>
      </p:sp>
    </p:spTree>
    <p:extLst>
      <p:ext uri="{BB962C8B-B14F-4D97-AF65-F5344CB8AC3E}">
        <p14:creationId xmlns:p14="http://schemas.microsoft.com/office/powerpoint/2010/main" val="92997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다이어그램 14">
            <a:extLst>
              <a:ext uri="{FF2B5EF4-FFF2-40B4-BE49-F238E27FC236}">
                <a16:creationId xmlns:a16="http://schemas.microsoft.com/office/drawing/2014/main" xmlns="" id="{1876A52F-3101-4C91-957B-FF25ED0B6C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343327"/>
              </p:ext>
            </p:extLst>
          </p:nvPr>
        </p:nvGraphicFramePr>
        <p:xfrm>
          <a:off x="277667" y="685301"/>
          <a:ext cx="8584707" cy="55645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1" y="329821"/>
            <a:ext cx="2850045" cy="35548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사재기 방지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6" name="내용 개체 틀 9">
            <a:extLst>
              <a:ext uri="{FF2B5EF4-FFF2-40B4-BE49-F238E27FC236}">
                <a16:creationId xmlns:a16="http://schemas.microsoft.com/office/drawing/2014/main" xmlns="" id="{1F208E44-18F4-443A-BE75-F5751BA609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B78CC95-3742-4184-B993-78FDD2A3D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36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>
          <a:xfrm>
            <a:off x="3376809" y="2382460"/>
            <a:ext cx="2390382" cy="1453888"/>
          </a:xfrm>
        </p:spPr>
        <p:txBody>
          <a:bodyPr>
            <a:noAutofit/>
          </a:bodyPr>
          <a:lstStyle/>
          <a:p>
            <a:r>
              <a:rPr lang="en-US" altLang="ko-KR" sz="8000" dirty="0"/>
              <a:t>Q&amp;A</a:t>
            </a:r>
            <a:endParaRPr lang="ko-KR" altLang="en-US" sz="8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193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05"/>
    </mc:Choice>
    <mc:Fallback xmlns="">
      <p:transition spd="slow" advTm="211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-</a:t>
            </a:r>
          </a:p>
          <a:p>
            <a:r>
              <a:rPr lang="ko-KR" altLang="en-US" dirty="0"/>
              <a:t>사재기 논란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사재기란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사재기 방지 시스템</a:t>
            </a:r>
            <a:endParaRPr lang="en-US" altLang="ko-KR" dirty="0"/>
          </a:p>
          <a:p>
            <a:r>
              <a:rPr lang="en-US" altLang="ko-KR" dirty="0"/>
              <a:t>-</a:t>
            </a:r>
          </a:p>
          <a:p>
            <a:r>
              <a:rPr lang="en-US" altLang="ko-KR" dirty="0"/>
              <a:t>Q&amp;A</a:t>
            </a:r>
          </a:p>
          <a:p>
            <a:r>
              <a:rPr lang="en-US" altLang="ko-KR" dirty="0"/>
              <a:t>-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사재기 논란   </a:t>
            </a: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8142D87-17E7-443A-A82E-6BBAAC749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069" y="2121493"/>
            <a:ext cx="4296977" cy="38445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A435160-4F2F-4C76-8C0A-3E371171F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21" y="1195916"/>
            <a:ext cx="5510783" cy="2792884"/>
          </a:xfrm>
          <a:prstGeom prst="rect">
            <a:avLst/>
          </a:prstGeom>
        </p:spPr>
      </p:pic>
      <p:sp>
        <p:nvSpPr>
          <p:cNvPr id="11" name="내용 개체 틀 6">
            <a:extLst>
              <a:ext uri="{FF2B5EF4-FFF2-40B4-BE49-F238E27FC236}">
                <a16:creationId xmlns:a16="http://schemas.microsoft.com/office/drawing/2014/main" xmlns="" id="{1056727E-18E2-43A6-9150-0BE7EF9DA3A5}"/>
              </a:ext>
            </a:extLst>
          </p:cNvPr>
          <p:cNvSpPr txBox="1">
            <a:spLocks/>
          </p:cNvSpPr>
          <p:nvPr/>
        </p:nvSpPr>
        <p:spPr>
          <a:xfrm>
            <a:off x="1102921" y="6000210"/>
            <a:ext cx="6934200" cy="593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-80" baseline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12" name="내용 개체 틀 9">
            <a:extLst>
              <a:ext uri="{FF2B5EF4-FFF2-40B4-BE49-F238E27FC236}">
                <a16:creationId xmlns:a16="http://schemas.microsoft.com/office/drawing/2014/main" xmlns="" id="{DB8DCC97-50C5-4B2A-88FF-3FC8CA0262E5}"/>
              </a:ext>
            </a:extLst>
          </p:cNvPr>
          <p:cNvSpPr txBox="1">
            <a:spLocks/>
          </p:cNvSpPr>
          <p:nvPr/>
        </p:nvSpPr>
        <p:spPr>
          <a:xfrm>
            <a:off x="5191753" y="368420"/>
            <a:ext cx="3323596" cy="355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200" kern="1200" spc="6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2000" kern="1200" spc="-8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r" defTabSz="914400" rtl="0" eaLnBrk="1" latinLnBrk="1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2000" kern="1200" spc="-8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DESIGNED BY  3</a:t>
            </a:r>
            <a:r>
              <a:rPr lang="ko-KR" altLang="en-US"/>
              <a:t>조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A8240E94-AFF5-4668-A1EE-E1DF3B6244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470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사재기 란</a:t>
            </a:r>
            <a:r>
              <a:rPr lang="en-US" altLang="ko-KR" sz="1800" dirty="0"/>
              <a:t>?</a:t>
            </a:r>
            <a:r>
              <a:rPr lang="ko-KR" altLang="en-US" sz="1800" dirty="0"/>
              <a:t>  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598DE03C-51FD-407B-8FC9-985578A7A8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3" name="텍스트 개체 틀 8">
            <a:extLst>
              <a:ext uri="{FF2B5EF4-FFF2-40B4-BE49-F238E27FC236}">
                <a16:creationId xmlns:a16="http://schemas.microsoft.com/office/drawing/2014/main" xmlns="" id="{FDB3BA3D-E9EE-4D1E-98E4-FB47E6F5BD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0E044BFB-5843-4B14-B426-B6E329E93198}"/>
              </a:ext>
            </a:extLst>
          </p:cNvPr>
          <p:cNvSpPr/>
          <p:nvPr/>
        </p:nvSpPr>
        <p:spPr>
          <a:xfrm>
            <a:off x="2369746" y="1548179"/>
            <a:ext cx="4400550" cy="33524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브로커들이 돈을 받고 음원 사이트에서 특정 음원을 지속적으로 돌려 실시간 스트리밍 순위와 같은 음원 관련 기록 자료들을 조작하는 행위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DF895BC7-D385-4810-ADC2-5500C2C10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805" y="1066428"/>
            <a:ext cx="5742432" cy="484165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403A3714-B0D4-4228-AC93-0D4F36041F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371" y="1529206"/>
            <a:ext cx="6839257" cy="37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사재기 란</a:t>
            </a:r>
            <a:r>
              <a:rPr lang="en-US" altLang="ko-KR" sz="1800" dirty="0"/>
              <a:t>?</a:t>
            </a:r>
            <a:r>
              <a:rPr lang="ko-KR" altLang="en-US" sz="1800" dirty="0"/>
              <a:t>  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8DD5DFF-6722-42FE-B0C3-E69D7F075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08" y="1591483"/>
            <a:ext cx="6053784" cy="29516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777D60-D31B-4BDD-8927-66E8251FC3A3}"/>
              </a:ext>
            </a:extLst>
          </p:cNvPr>
          <p:cNvSpPr/>
          <p:nvPr/>
        </p:nvSpPr>
        <p:spPr>
          <a:xfrm>
            <a:off x="1260465" y="4900240"/>
            <a:ext cx="661912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다른 입소문형과는 차이나는 그래프</a:t>
            </a:r>
            <a:endParaRPr lang="en-US" altLang="ko-K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8C4B329B-24B7-4EC0-9F4D-6815DB096D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9570496B-D472-4BB2-83D5-7409EDA066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사재기 란</a:t>
            </a:r>
            <a:r>
              <a:rPr lang="en-US" altLang="ko-KR" sz="1800" dirty="0"/>
              <a:t>?</a:t>
            </a:r>
            <a:r>
              <a:rPr lang="ko-KR" altLang="en-US" sz="1800" dirty="0"/>
              <a:t>  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777D60-D31B-4BDD-8927-66E8251FC3A3}"/>
              </a:ext>
            </a:extLst>
          </p:cNvPr>
          <p:cNvSpPr/>
          <p:nvPr/>
        </p:nvSpPr>
        <p:spPr>
          <a:xfrm>
            <a:off x="1330197" y="4900240"/>
            <a:ext cx="64796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차트와 달리 노래방 차트순위에는 </a:t>
            </a:r>
            <a:r>
              <a:rPr lang="en-US" altLang="ko-KR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X</a:t>
            </a:r>
            <a:endParaRPr lang="en-US" altLang="ko-K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3BF19F2-FB9C-41C4-BD80-0270FC1D8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592" y="1224440"/>
            <a:ext cx="5322815" cy="3546930"/>
          </a:xfrm>
          <a:prstGeom prst="rect">
            <a:avLst/>
          </a:prstGeom>
        </p:spPr>
      </p:pic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7097295B-C38B-4916-B1C9-E81A5C5698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E77C730F-BB20-4513-ACEF-0B8E7F407B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415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사재기 란</a:t>
            </a:r>
            <a:r>
              <a:rPr lang="en-US" altLang="ko-KR" sz="1800" dirty="0"/>
              <a:t>?</a:t>
            </a:r>
            <a:r>
              <a:rPr lang="ko-KR" altLang="en-US" sz="1800" dirty="0"/>
              <a:t>  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AB777D60-D31B-4BDD-8927-66E8251FC3A3}"/>
              </a:ext>
            </a:extLst>
          </p:cNvPr>
          <p:cNvSpPr/>
          <p:nvPr/>
        </p:nvSpPr>
        <p:spPr>
          <a:xfrm>
            <a:off x="1922509" y="4900240"/>
            <a:ext cx="529504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32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특정한 차트에서만 순위상승</a:t>
            </a:r>
            <a:endParaRPr lang="en-US" altLang="ko-KR" sz="32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BAFA632F-3BAA-4BB9-9258-753E4A069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257" y="1499645"/>
            <a:ext cx="5659486" cy="3179602"/>
          </a:xfrm>
          <a:prstGeom prst="rect">
            <a:avLst/>
          </a:prstGeom>
        </p:spPr>
      </p:pic>
      <p:sp>
        <p:nvSpPr>
          <p:cNvPr id="11" name="내용 개체 틀 9">
            <a:extLst>
              <a:ext uri="{FF2B5EF4-FFF2-40B4-BE49-F238E27FC236}">
                <a16:creationId xmlns:a16="http://schemas.microsoft.com/office/drawing/2014/main" xmlns="" id="{F6BFF924-01E4-4156-829C-4DC70CDC30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4" name="텍스트 개체 틀 8">
            <a:extLst>
              <a:ext uri="{FF2B5EF4-FFF2-40B4-BE49-F238E27FC236}">
                <a16:creationId xmlns:a16="http://schemas.microsoft.com/office/drawing/2014/main" xmlns="" id="{8D0C436D-B5C3-4608-9168-846479F6BA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508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102921" y="349447"/>
            <a:ext cx="1812783" cy="355480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블록 체인   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/>
              <a:t>DESIGNED BY L@RGO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31F2AEC0-A99C-496D-8715-102D64F33009}"/>
              </a:ext>
            </a:extLst>
          </p:cNvPr>
          <p:cNvSpPr/>
          <p:nvPr/>
        </p:nvSpPr>
        <p:spPr>
          <a:xfrm>
            <a:off x="5191754" y="2605906"/>
            <a:ext cx="3323595" cy="219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누구나 열람할 수 있는 </a:t>
            </a:r>
            <a:r>
              <a:rPr lang="en-US" altLang="ko-KR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      </a:t>
            </a:r>
            <a:r>
              <a:rPr lang="ko-KR" altLang="en-US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장부에 거래 내역을            투명하게 기록하고</a:t>
            </a:r>
            <a:r>
              <a:rPr lang="en-US" altLang="ko-KR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,            </a:t>
            </a:r>
            <a:r>
              <a:rPr lang="ko-KR" altLang="en-US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여러 대의 컴퓨터에            이를 복제해 저장하는       분산형 데이터 기술</a:t>
            </a:r>
            <a:endParaRPr lang="en-US" altLang="ko-KR" sz="2200" spc="-80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l="100000" t="100000"/>
                </a:path>
              </a:gradFill>
            </a:endParaRPr>
          </a:p>
          <a:p>
            <a:endParaRPr lang="ko-KR" altLang="en-US" dirty="0">
              <a:latin typeface="+mj-lt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892E7DA0-9655-4351-B97B-1706361FD178}"/>
              </a:ext>
            </a:extLst>
          </p:cNvPr>
          <p:cNvSpPr/>
          <p:nvPr/>
        </p:nvSpPr>
        <p:spPr>
          <a:xfrm>
            <a:off x="6217479" y="1845046"/>
            <a:ext cx="1272143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latinLnBrk="1">
              <a:lnSpc>
                <a:spcPct val="90000"/>
              </a:lnSpc>
              <a:spcBef>
                <a:spcPts val="1000"/>
              </a:spcBef>
            </a:pPr>
            <a:r>
              <a:rPr lang="ko-KR" altLang="en-US" sz="22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rPr>
              <a:t>블록체인</a:t>
            </a:r>
            <a:endParaRPr lang="en-US" altLang="ko-KR" sz="2200" spc="-80" dirty="0">
              <a:ln>
                <a:solidFill>
                  <a:prstClr val="white">
                    <a:alpha val="0"/>
                  </a:prstClr>
                </a:solidFill>
              </a:ln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l="100000" t="100000"/>
                </a:path>
              </a:gra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xmlns="" id="{11D56F1E-ADFA-410B-91EA-78C778D1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30" y="1119265"/>
            <a:ext cx="4552505" cy="4837144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E697D53-D251-4FF3-98B6-FAA53C4CC6D5}"/>
              </a:ext>
            </a:extLst>
          </p:cNvPr>
          <p:cNvSpPr/>
          <p:nvPr/>
        </p:nvSpPr>
        <p:spPr>
          <a:xfrm>
            <a:off x="2186609" y="5657773"/>
            <a:ext cx="2693726" cy="495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69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55CC75B-AD80-4276-B006-B822E7E26390}"/>
              </a:ext>
            </a:extLst>
          </p:cNvPr>
          <p:cNvGrpSpPr/>
          <p:nvPr/>
        </p:nvGrpSpPr>
        <p:grpSpPr>
          <a:xfrm>
            <a:off x="706584" y="2313204"/>
            <a:ext cx="7730832" cy="2170193"/>
            <a:chOff x="706583" y="2106650"/>
            <a:chExt cx="7730832" cy="2170193"/>
          </a:xfrm>
          <a:solidFill>
            <a:schemeClr val="bg1">
              <a:lumMod val="95000"/>
            </a:schemeClr>
          </a:solidFill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B1133FE-7B5B-422C-8E7C-7D6CFE704BC3}"/>
                </a:ext>
              </a:extLst>
            </p:cNvPr>
            <p:cNvSpPr/>
            <p:nvPr/>
          </p:nvSpPr>
          <p:spPr>
            <a:xfrm>
              <a:off x="706583" y="2106650"/>
              <a:ext cx="2170193" cy="2170193"/>
            </a:xfrm>
            <a:custGeom>
              <a:avLst/>
              <a:gdLst>
                <a:gd name="connsiteX0" fmla="*/ 0 w 2170193"/>
                <a:gd name="connsiteY0" fmla="*/ 361706 h 2170193"/>
                <a:gd name="connsiteX1" fmla="*/ 361706 w 2170193"/>
                <a:gd name="connsiteY1" fmla="*/ 0 h 2170193"/>
                <a:gd name="connsiteX2" fmla="*/ 1808487 w 2170193"/>
                <a:gd name="connsiteY2" fmla="*/ 0 h 2170193"/>
                <a:gd name="connsiteX3" fmla="*/ 2170193 w 2170193"/>
                <a:gd name="connsiteY3" fmla="*/ 361706 h 2170193"/>
                <a:gd name="connsiteX4" fmla="*/ 2170193 w 2170193"/>
                <a:gd name="connsiteY4" fmla="*/ 1808487 h 2170193"/>
                <a:gd name="connsiteX5" fmla="*/ 1808487 w 2170193"/>
                <a:gd name="connsiteY5" fmla="*/ 2170193 h 2170193"/>
                <a:gd name="connsiteX6" fmla="*/ 361706 w 2170193"/>
                <a:gd name="connsiteY6" fmla="*/ 2170193 h 2170193"/>
                <a:gd name="connsiteX7" fmla="*/ 0 w 2170193"/>
                <a:gd name="connsiteY7" fmla="*/ 1808487 h 2170193"/>
                <a:gd name="connsiteX8" fmla="*/ 0 w 2170193"/>
                <a:gd name="connsiteY8" fmla="*/ 361706 h 217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0193" h="2170193">
                  <a:moveTo>
                    <a:pt x="0" y="361706"/>
                  </a:moveTo>
                  <a:cubicBezTo>
                    <a:pt x="0" y="161941"/>
                    <a:pt x="161941" y="0"/>
                    <a:pt x="361706" y="0"/>
                  </a:cubicBezTo>
                  <a:lnTo>
                    <a:pt x="1808487" y="0"/>
                  </a:lnTo>
                  <a:cubicBezTo>
                    <a:pt x="2008252" y="0"/>
                    <a:pt x="2170193" y="161941"/>
                    <a:pt x="2170193" y="361706"/>
                  </a:cubicBezTo>
                  <a:lnTo>
                    <a:pt x="2170193" y="1808487"/>
                  </a:lnTo>
                  <a:cubicBezTo>
                    <a:pt x="2170193" y="2008252"/>
                    <a:pt x="2008252" y="2170193"/>
                    <a:pt x="1808487" y="2170193"/>
                  </a:cubicBezTo>
                  <a:lnTo>
                    <a:pt x="361706" y="2170193"/>
                  </a:lnTo>
                  <a:cubicBezTo>
                    <a:pt x="161941" y="2170193"/>
                    <a:pt x="0" y="2008252"/>
                    <a:pt x="0" y="1808487"/>
                  </a:cubicBezTo>
                  <a:lnTo>
                    <a:pt x="0" y="361706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900" tIns="166900" rIns="166900" bIns="166900" numCol="1" spcCol="127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 dirty="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다른 이용자들도 신고 가능</a:t>
              </a:r>
              <a:endParaRPr lang="en-US" altLang="ko-KR" sz="1900" kern="1200" dirty="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200" kern="1200" dirty="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차트에 반영 </a:t>
              </a:r>
              <a:r>
                <a:rPr lang="en-US" altLang="ko-KR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X</a:t>
              </a:r>
              <a:endParaRPr lang="ko-KR" altLang="en-US" sz="19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41C951D3-AB73-4F9F-8F58-30969C7A7F53}"/>
                </a:ext>
              </a:extLst>
            </p:cNvPr>
            <p:cNvSpPr/>
            <p:nvPr/>
          </p:nvSpPr>
          <p:spPr>
            <a:xfrm>
              <a:off x="3484923" y="2106650"/>
              <a:ext cx="2170193" cy="2170193"/>
            </a:xfrm>
            <a:custGeom>
              <a:avLst/>
              <a:gdLst>
                <a:gd name="connsiteX0" fmla="*/ 0 w 2170193"/>
                <a:gd name="connsiteY0" fmla="*/ 361706 h 2170193"/>
                <a:gd name="connsiteX1" fmla="*/ 361706 w 2170193"/>
                <a:gd name="connsiteY1" fmla="*/ 0 h 2170193"/>
                <a:gd name="connsiteX2" fmla="*/ 1808487 w 2170193"/>
                <a:gd name="connsiteY2" fmla="*/ 0 h 2170193"/>
                <a:gd name="connsiteX3" fmla="*/ 2170193 w 2170193"/>
                <a:gd name="connsiteY3" fmla="*/ 361706 h 2170193"/>
                <a:gd name="connsiteX4" fmla="*/ 2170193 w 2170193"/>
                <a:gd name="connsiteY4" fmla="*/ 1808487 h 2170193"/>
                <a:gd name="connsiteX5" fmla="*/ 1808487 w 2170193"/>
                <a:gd name="connsiteY5" fmla="*/ 2170193 h 2170193"/>
                <a:gd name="connsiteX6" fmla="*/ 361706 w 2170193"/>
                <a:gd name="connsiteY6" fmla="*/ 2170193 h 2170193"/>
                <a:gd name="connsiteX7" fmla="*/ 0 w 2170193"/>
                <a:gd name="connsiteY7" fmla="*/ 1808487 h 2170193"/>
                <a:gd name="connsiteX8" fmla="*/ 0 w 2170193"/>
                <a:gd name="connsiteY8" fmla="*/ 361706 h 217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0193" h="2170193">
                  <a:moveTo>
                    <a:pt x="0" y="361706"/>
                  </a:moveTo>
                  <a:cubicBezTo>
                    <a:pt x="0" y="161941"/>
                    <a:pt x="161941" y="0"/>
                    <a:pt x="361706" y="0"/>
                  </a:cubicBezTo>
                  <a:lnTo>
                    <a:pt x="1808487" y="0"/>
                  </a:lnTo>
                  <a:cubicBezTo>
                    <a:pt x="2008252" y="0"/>
                    <a:pt x="2170193" y="161941"/>
                    <a:pt x="2170193" y="361706"/>
                  </a:cubicBezTo>
                  <a:lnTo>
                    <a:pt x="2170193" y="1808487"/>
                  </a:lnTo>
                  <a:cubicBezTo>
                    <a:pt x="2170193" y="2008252"/>
                    <a:pt x="2008252" y="2170193"/>
                    <a:pt x="1808487" y="2170193"/>
                  </a:cubicBezTo>
                  <a:lnTo>
                    <a:pt x="361706" y="2170193"/>
                  </a:lnTo>
                  <a:cubicBezTo>
                    <a:pt x="161941" y="2170193"/>
                    <a:pt x="0" y="2008252"/>
                    <a:pt x="0" y="1808487"/>
                  </a:cubicBezTo>
                  <a:lnTo>
                    <a:pt x="0" y="361706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6900" tIns="166900" rIns="166900" bIns="166900" numCol="1" spcCol="1270" anchor="t" anchorCtr="0">
              <a:noAutofit/>
            </a:bodyPr>
            <a:lstStyle/>
            <a:p>
              <a:pPr marL="0" lvl="0" indent="0" algn="l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600" kern="1200" dirty="0"/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본인명의 확인 메시지 발송</a:t>
              </a:r>
              <a:endParaRPr lang="en-US" altLang="ko-KR" sz="1900" spc="-80" dirty="0">
                <a:ln>
                  <a:solidFill>
                    <a:prstClr val="white">
                      <a:alpha val="0"/>
                    </a:prstClr>
                  </a:solidFill>
                </a:ln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l="100000" t="100000"/>
                  </a:path>
                </a:gradFill>
              </a:endParaRPr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200" kern="1200" dirty="0"/>
            </a:p>
            <a:p>
              <a:pPr marL="171450" lvl="1" indent="-171450" algn="l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불법 적발 시     계정 정지</a:t>
              </a: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xmlns="" id="{2A037006-2A17-49F5-9C3A-695D60263F18}"/>
                </a:ext>
              </a:extLst>
            </p:cNvPr>
            <p:cNvSpPr/>
            <p:nvPr/>
          </p:nvSpPr>
          <p:spPr>
            <a:xfrm>
              <a:off x="6267222" y="2106650"/>
              <a:ext cx="2170193" cy="2170193"/>
            </a:xfrm>
            <a:custGeom>
              <a:avLst/>
              <a:gdLst>
                <a:gd name="connsiteX0" fmla="*/ 0 w 2170193"/>
                <a:gd name="connsiteY0" fmla="*/ 361706 h 2170193"/>
                <a:gd name="connsiteX1" fmla="*/ 361706 w 2170193"/>
                <a:gd name="connsiteY1" fmla="*/ 0 h 2170193"/>
                <a:gd name="connsiteX2" fmla="*/ 1808487 w 2170193"/>
                <a:gd name="connsiteY2" fmla="*/ 0 h 2170193"/>
                <a:gd name="connsiteX3" fmla="*/ 2170193 w 2170193"/>
                <a:gd name="connsiteY3" fmla="*/ 361706 h 2170193"/>
                <a:gd name="connsiteX4" fmla="*/ 2170193 w 2170193"/>
                <a:gd name="connsiteY4" fmla="*/ 1808487 h 2170193"/>
                <a:gd name="connsiteX5" fmla="*/ 1808487 w 2170193"/>
                <a:gd name="connsiteY5" fmla="*/ 2170193 h 2170193"/>
                <a:gd name="connsiteX6" fmla="*/ 361706 w 2170193"/>
                <a:gd name="connsiteY6" fmla="*/ 2170193 h 2170193"/>
                <a:gd name="connsiteX7" fmla="*/ 0 w 2170193"/>
                <a:gd name="connsiteY7" fmla="*/ 1808487 h 2170193"/>
                <a:gd name="connsiteX8" fmla="*/ 0 w 2170193"/>
                <a:gd name="connsiteY8" fmla="*/ 361706 h 2170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0193" h="2170193">
                  <a:moveTo>
                    <a:pt x="0" y="361706"/>
                  </a:moveTo>
                  <a:cubicBezTo>
                    <a:pt x="0" y="161941"/>
                    <a:pt x="161941" y="0"/>
                    <a:pt x="361706" y="0"/>
                  </a:cubicBezTo>
                  <a:lnTo>
                    <a:pt x="1808487" y="0"/>
                  </a:lnTo>
                  <a:cubicBezTo>
                    <a:pt x="2008252" y="0"/>
                    <a:pt x="2170193" y="161941"/>
                    <a:pt x="2170193" y="361706"/>
                  </a:cubicBezTo>
                  <a:lnTo>
                    <a:pt x="2170193" y="1808487"/>
                  </a:lnTo>
                  <a:cubicBezTo>
                    <a:pt x="2170193" y="2008252"/>
                    <a:pt x="2008252" y="2170193"/>
                    <a:pt x="1808487" y="2170193"/>
                  </a:cubicBezTo>
                  <a:lnTo>
                    <a:pt x="361706" y="2170193"/>
                  </a:lnTo>
                  <a:cubicBezTo>
                    <a:pt x="161941" y="2170193"/>
                    <a:pt x="0" y="2008252"/>
                    <a:pt x="0" y="1808487"/>
                  </a:cubicBezTo>
                  <a:lnTo>
                    <a:pt x="0" y="361706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5950" tIns="185950" rIns="185950" bIns="185950" numCol="1" spcCol="1270" anchor="t" anchorCtr="0">
              <a:noAutofit/>
            </a:bodyPr>
            <a:lstStyle/>
            <a:p>
              <a:pPr marL="0" lvl="0" indent="0" algn="l" defTabSz="9334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2100" kern="1200" dirty="0"/>
            </a:p>
            <a:p>
              <a:pPr marL="171450" lvl="1" indent="-171450" defTabSz="8445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ko-KR" altLang="en-US" sz="1900" spc="-80" dirty="0">
                  <a:ln>
                    <a:solidFill>
                      <a:prstClr val="white">
                        <a:alpha val="0"/>
                      </a:prstClr>
                    </a:solidFill>
                  </a:ln>
                  <a:gradFill>
                    <a:gsLst>
                      <a:gs pos="0">
                        <a:srgbClr val="FF9966"/>
                      </a:gs>
                      <a:gs pos="100000">
                        <a:srgbClr val="66CCFF"/>
                      </a:gs>
                    </a:gsLst>
                    <a:path path="circle">
                      <a:fillToRect l="100000" t="100000"/>
                    </a:path>
                  </a:gradFill>
                </a:rPr>
                <a:t>여러 개의 아이디 제어하는     불법 앱 방지</a:t>
              </a:r>
            </a:p>
          </p:txBody>
        </p:sp>
      </p:grp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628651" y="329821"/>
            <a:ext cx="2850045" cy="355480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사재기 방지 시스템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1102921" y="6000210"/>
            <a:ext cx="6934200" cy="593932"/>
          </a:xfrm>
        </p:spPr>
        <p:txBody>
          <a:bodyPr>
            <a:normAutofit/>
          </a:bodyPr>
          <a:lstStyle/>
          <a:p>
            <a:pPr algn="dist"/>
            <a:r>
              <a:rPr lang="en-US" altLang="ko-KR" sz="1600" spc="600" dirty="0">
                <a:gradFill>
                  <a:gsLst>
                    <a:gs pos="0">
                      <a:srgbClr val="FF9966"/>
                    </a:gs>
                    <a:gs pos="100000">
                      <a:srgbClr val="66CCFF"/>
                    </a:gs>
                  </a:gsLst>
                  <a:path path="circle">
                    <a:fillToRect r="100000" b="100000"/>
                  </a:path>
                </a:gradFill>
                <a:latin typeface="+mj-lt"/>
                <a:ea typeface="+mj-ea"/>
                <a:cs typeface="+mj-cs"/>
              </a:rPr>
              <a:t>MUSIC FROM ANYWHERE</a:t>
            </a:r>
            <a:endParaRPr lang="ko-KR" altLang="en-US" sz="1600" spc="600" dirty="0">
              <a:gradFill>
                <a:gsLst>
                  <a:gs pos="0">
                    <a:srgbClr val="FF9966"/>
                  </a:gs>
                  <a:gs pos="100000">
                    <a:srgbClr val="66CCFF"/>
                  </a:gs>
                </a:gsLst>
                <a:path path="circle">
                  <a:fillToRect r="100000" b="100000"/>
                </a:path>
              </a:gradFill>
              <a:latin typeface="+mj-lt"/>
              <a:ea typeface="+mj-ea"/>
              <a:cs typeface="+mj-cs"/>
            </a:endParaRPr>
          </a:p>
        </p:txBody>
      </p:sp>
      <p:sp>
        <p:nvSpPr>
          <p:cNvPr id="8" name="부제목 7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altLang="ko-KR" dirty="0"/>
              <a:t>DESIGNED BY L@RGO</a:t>
            </a:r>
            <a:endParaRPr lang="ko-KR" altLang="en-US" dirty="0"/>
          </a:p>
        </p:txBody>
      </p:sp>
      <p:sp>
        <p:nvSpPr>
          <p:cNvPr id="16" name="내용 개체 틀 9">
            <a:extLst>
              <a:ext uri="{FF2B5EF4-FFF2-40B4-BE49-F238E27FC236}">
                <a16:creationId xmlns:a16="http://schemas.microsoft.com/office/drawing/2014/main" xmlns="" id="{1F208E44-18F4-443A-BE75-F5751BA6096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91753" y="368420"/>
            <a:ext cx="3323596" cy="355480"/>
          </a:xfrm>
        </p:spPr>
        <p:txBody>
          <a:bodyPr/>
          <a:lstStyle/>
          <a:p>
            <a:r>
              <a:rPr lang="en-US" altLang="ko-KR" dirty="0"/>
              <a:t>DESIGNED BY  3</a:t>
            </a:r>
            <a:r>
              <a:rPr lang="ko-KR" altLang="en-US" dirty="0"/>
              <a:t>조</a:t>
            </a:r>
          </a:p>
        </p:txBody>
      </p:sp>
      <p:sp>
        <p:nvSpPr>
          <p:cNvPr id="17" name="텍스트 개체 틀 8">
            <a:extLst>
              <a:ext uri="{FF2B5EF4-FFF2-40B4-BE49-F238E27FC236}">
                <a16:creationId xmlns:a16="http://schemas.microsoft.com/office/drawing/2014/main" xmlns="" id="{BB78CC95-3742-4184-B993-78FDD2A3DB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9708" y="263858"/>
            <a:ext cx="620627" cy="348946"/>
          </a:xfrm>
        </p:spPr>
        <p:txBody>
          <a:bodyPr/>
          <a:lstStyle/>
          <a:p>
            <a:r>
              <a:rPr lang="en-US" altLang="ko-KR" dirty="0"/>
              <a:t>MUSIC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57256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Kelson Sans"/>
        <a:ea typeface="Noto Sans CJK KR Medium"/>
        <a:cs typeface=""/>
      </a:majorFont>
      <a:minorFont>
        <a:latin typeface="Kelson Sans"/>
        <a:ea typeface="Noto Sans CJK KR Thin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1690</TotalTime>
  <Words>220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Kelson Sans</vt:lpstr>
      <vt:lpstr>Noto Sans CJK KR Medium</vt:lpstr>
      <vt:lpstr>Noto Sans CJK KR Thin</vt:lpstr>
      <vt:lpstr>맑은 고딕</vt:lpstr>
      <vt:lpstr>Arial</vt:lpstr>
      <vt:lpstr>Office 테마</vt:lpstr>
      <vt:lpstr>음원 사재기  방지 시스템</vt:lpstr>
      <vt:lpstr>INDEX</vt:lpstr>
      <vt:lpstr>사재기 논란   </vt:lpstr>
      <vt:lpstr>사재기 란?   </vt:lpstr>
      <vt:lpstr>사재기 란?   </vt:lpstr>
      <vt:lpstr>사재기 란?   </vt:lpstr>
      <vt:lpstr>사재기 란?   </vt:lpstr>
      <vt:lpstr>블록 체인   </vt:lpstr>
      <vt:lpstr>사재기 방지 시스템</vt:lpstr>
      <vt:lpstr>사재기 방지 시스템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Adstore</dc:creator>
  <cp:lastModifiedBy>user</cp:lastModifiedBy>
  <cp:revision>141</cp:revision>
  <dcterms:created xsi:type="dcterms:W3CDTF">2016-11-02T13:15:29Z</dcterms:created>
  <dcterms:modified xsi:type="dcterms:W3CDTF">2018-12-03T04:34:51Z</dcterms:modified>
</cp:coreProperties>
</file>